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6" r:id="rId3"/>
    <p:sldId id="261" r:id="rId4"/>
    <p:sldId id="262" r:id="rId5"/>
    <p:sldId id="263" r:id="rId6"/>
    <p:sldId id="258" r:id="rId7"/>
    <p:sldId id="259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September 24, 2013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September 24,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September 24,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September 24,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September 24,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September 24,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September 24,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September 24,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September 24,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September 24, 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September 24,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September 24,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1467" y="-571500"/>
            <a:ext cx="7024744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 Starter Challenge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092200"/>
            <a:ext cx="4038600" cy="1739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0397" y="1270000"/>
            <a:ext cx="397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7397" y="3970207"/>
            <a:ext cx="7176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  Explain the difference between many solutions or no solutions.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29026" y="2308880"/>
            <a:ext cx="4796698" cy="1384995"/>
          </a:xfrm>
          <a:prstGeom prst="rect">
            <a:avLst/>
          </a:prstGeom>
          <a:noFill/>
          <a:ln w="76200" cmpd="tri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5"/>
                </a:solidFill>
              </a:rPr>
              <a:t>Have HW out on your desk</a:t>
            </a:r>
          </a:p>
          <a:p>
            <a:pPr algn="ctr"/>
            <a:r>
              <a:rPr lang="en-US" sz="2800" dirty="0" smtClean="0">
                <a:solidFill>
                  <a:schemeClr val="accent5"/>
                </a:solidFill>
              </a:rPr>
              <a:t>(it was in your composition book.)  </a:t>
            </a:r>
            <a:r>
              <a:rPr lang="en-US" dirty="0" smtClean="0">
                <a:solidFill>
                  <a:schemeClr val="bg2"/>
                </a:solidFill>
              </a:rPr>
              <a:t>.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10" name="Picture 9" descr="tmp415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20170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Equation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722705"/>
            <a:ext cx="3309803" cy="1260629"/>
          </a:xfrm>
        </p:spPr>
        <p:txBody>
          <a:bodyPr/>
          <a:lstStyle/>
          <a:p>
            <a:pPr algn="ctr"/>
            <a:r>
              <a:rPr lang="en-US" dirty="0" smtClean="0"/>
              <a:t>I can and I will solve equations with variables on both sides.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022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06" y="253187"/>
            <a:ext cx="7024744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When will I use this?</a:t>
            </a:r>
          </a:p>
        </p:txBody>
      </p:sp>
      <p:pic>
        <p:nvPicPr>
          <p:cNvPr id="13315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4418012"/>
            <a:ext cx="2174875" cy="2439988"/>
          </a:xfrm>
          <a:noFill/>
        </p:spPr>
      </p:pic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758933" y="1396187"/>
            <a:ext cx="732604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Ex. 5) A </a:t>
            </a:r>
            <a:r>
              <a:rPr lang="en-US" sz="2000" dirty="0"/>
              <a:t>rock-climbing gym charges nonmembers $16 per day to use the gym and $8 per day for equipment rental.  Members pay a yearly fee of $450 for unlimited climbing and $6 per day for equipment rental.  Write and solve an equation to find how many times you must use the gym to justify becoming a member.  </a:t>
            </a:r>
          </a:p>
        </p:txBody>
      </p:sp>
      <p:pic>
        <p:nvPicPr>
          <p:cNvPr id="5" name="Picture 4" descr="tmp415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276803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065" y="-137278"/>
            <a:ext cx="7024744" cy="1143000"/>
          </a:xfrm>
        </p:spPr>
        <p:txBody>
          <a:bodyPr/>
          <a:lstStyle/>
          <a:p>
            <a:r>
              <a:rPr lang="en-US" dirty="0" smtClean="0"/>
              <a:t>f(x) = g(x)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065" y="1363300"/>
            <a:ext cx="6777317" cy="3508977"/>
          </a:xfrm>
        </p:spPr>
        <p:txBody>
          <a:bodyPr/>
          <a:lstStyle/>
          <a:p>
            <a:r>
              <a:rPr lang="en-US" dirty="0" smtClean="0"/>
              <a:t>Another way equations with variables on both sides may be written.  </a:t>
            </a:r>
          </a:p>
          <a:p>
            <a:endParaRPr lang="en-US" dirty="0"/>
          </a:p>
          <a:p>
            <a:r>
              <a:rPr lang="en-US" dirty="0" smtClean="0"/>
              <a:t>It doesn’t mean f times x, it is a special way to write a function.  (Something we will talk about LOTS more later.) </a:t>
            </a:r>
          </a:p>
          <a:p>
            <a:endParaRPr lang="en-US" dirty="0" smtClean="0"/>
          </a:p>
          <a:p>
            <a:pPr marL="342900" lvl="1"/>
            <a:r>
              <a:rPr lang="en-US" sz="2800" b="1" dirty="0"/>
              <a:t>f(x)=2x+2  </a:t>
            </a:r>
            <a:r>
              <a:rPr lang="en-US" sz="2800" b="1" dirty="0" smtClean="0"/>
              <a:t>and  </a:t>
            </a:r>
            <a:r>
              <a:rPr lang="en-US" sz="2800" b="1" dirty="0"/>
              <a:t>g(x)=4x+6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tmp415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308977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90" y="0"/>
            <a:ext cx="7024744" cy="1143000"/>
          </a:xfrm>
        </p:spPr>
        <p:txBody>
          <a:bodyPr/>
          <a:lstStyle/>
          <a:p>
            <a:r>
              <a:rPr lang="en-US" dirty="0" smtClean="0"/>
              <a:t>Ex. 6)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f(x) = 9x – 12           </a:t>
            </a:r>
          </a:p>
          <a:p>
            <a:pPr marL="68580" indent="0">
              <a:buNone/>
            </a:pPr>
            <a:r>
              <a:rPr lang="en-US" dirty="0" smtClean="0"/>
              <a:t>g(x) = 9x + 3</a:t>
            </a:r>
            <a:endParaRPr lang="en-US" dirty="0"/>
          </a:p>
        </p:txBody>
      </p:sp>
      <p:pic>
        <p:nvPicPr>
          <p:cNvPr id="4" name="Picture 3" descr="tmp415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416172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12039"/>
            <a:ext cx="7024744" cy="1143000"/>
          </a:xfrm>
        </p:spPr>
        <p:txBody>
          <a:bodyPr/>
          <a:lstStyle/>
          <a:p>
            <a:pPr algn="ctr"/>
            <a:r>
              <a:rPr lang="en-US" b="1" dirty="0" smtClean="0"/>
              <a:t>Scavenger Hunt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60993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894902"/>
            <a:ext cx="6777317" cy="3508977"/>
          </a:xfrm>
        </p:spPr>
        <p:txBody>
          <a:bodyPr/>
          <a:lstStyle/>
          <a:p>
            <a:pPr marL="68580" indent="0" algn="ctr">
              <a:buNone/>
            </a:pPr>
            <a:r>
              <a:rPr lang="en-US" dirty="0"/>
              <a:t>A gym offers two packages for yearly memberships. Plan A charges $50 for a membership fee plus $8 per visit. Plan B has a $200 membership fee plus $2 per visit. Which plan is best? Explain your solution in terms of stating which plan would be best and why?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5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533400"/>
            <a:ext cx="4343400" cy="607177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3810" y="0"/>
            <a:ext cx="38862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Let’s Reflect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8211" y="5238065"/>
            <a:ext cx="2967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3) I understand _________</a:t>
            </a:r>
          </a:p>
          <a:p>
            <a:r>
              <a:rPr lang="en-US" dirty="0"/>
              <a:t>r</a:t>
            </a:r>
            <a:r>
              <a:rPr lang="en-US" dirty="0" smtClean="0"/>
              <a:t>eally well.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38211" y="3387298"/>
            <a:ext cx="40514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2) I need more help with</a:t>
            </a:r>
          </a:p>
          <a:p>
            <a:r>
              <a:rPr lang="en-US" dirty="0" smtClean="0"/>
              <a:t>___________.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8211" y="1371600"/>
            <a:ext cx="4267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 I don’t know what to do </a:t>
            </a:r>
          </a:p>
          <a:p>
            <a:r>
              <a:rPr lang="en-US" dirty="0"/>
              <a:t>w</a:t>
            </a:r>
            <a:r>
              <a:rPr lang="en-US" dirty="0" smtClean="0"/>
              <a:t>hen ____________.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9275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46</TotalTime>
  <Words>275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 Starter Challenge</vt:lpstr>
      <vt:lpstr>Equation Practice</vt:lpstr>
      <vt:lpstr>When will I use this?</vt:lpstr>
      <vt:lpstr>f(x) = g(x) </vt:lpstr>
      <vt:lpstr>Ex. 6) </vt:lpstr>
      <vt:lpstr>Scavenger Hunt</vt:lpstr>
      <vt:lpstr>Slide 7</vt:lpstr>
      <vt:lpstr>Let’s Reflect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Starter Challenge</dc:title>
  <dc:creator>Rachel  Patterson</dc:creator>
  <cp:lastModifiedBy>RPatterson</cp:lastModifiedBy>
  <cp:revision>10</cp:revision>
  <dcterms:created xsi:type="dcterms:W3CDTF">2013-08-12T20:52:04Z</dcterms:created>
  <dcterms:modified xsi:type="dcterms:W3CDTF">2013-09-24T20:01:00Z</dcterms:modified>
</cp:coreProperties>
</file>