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handoutMasterIdLst>
    <p:handoutMasterId r:id="rId14"/>
  </p:handoutMasterIdLst>
  <p:sldIdLst>
    <p:sldId id="256" r:id="rId2"/>
    <p:sldId id="266" r:id="rId3"/>
    <p:sldId id="267" r:id="rId4"/>
    <p:sldId id="257" r:id="rId5"/>
    <p:sldId id="258" r:id="rId6"/>
    <p:sldId id="259" r:id="rId7"/>
    <p:sldId id="260" r:id="rId8"/>
    <p:sldId id="261" r:id="rId9"/>
    <p:sldId id="262" r:id="rId10"/>
    <p:sldId id="263" r:id="rId11"/>
    <p:sldId id="264" r:id="rId12"/>
    <p:sldId id="265" r:id="rId13"/>
  </p:sldIdLst>
  <p:sldSz cx="9144000" cy="6858000" type="screen4x3"/>
  <p:notesSz cx="7053263" cy="10186988"/>
  <p:defaultTextStyle>
    <a:defPPr>
      <a:defRPr lang="en-US"/>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55938" cy="509588"/>
          </a:xfrm>
          <a:prstGeom prst="rect">
            <a:avLst/>
          </a:prstGeom>
          <a:noFill/>
          <a:ln w="9525">
            <a:noFill/>
            <a:miter lim="800000"/>
            <a:headEnd/>
            <a:tailEnd/>
          </a:ln>
          <a:effectLst/>
        </p:spPr>
        <p:txBody>
          <a:bodyPr vert="horz" wrap="square" lIns="98508" tIns="49254" rIns="98508" bIns="49254" numCol="1" anchor="t" anchorCtr="0" compatLnSpc="1">
            <a:prstTxWarp prst="textNoShape">
              <a:avLst/>
            </a:prstTxWarp>
          </a:bodyPr>
          <a:lstStyle>
            <a:lvl1pPr defTabSz="985838" eaLnBrk="1" hangingPunct="1">
              <a:defRPr sz="1300">
                <a:latin typeface="Arial" charset="0"/>
              </a:defRPr>
            </a:lvl1pPr>
          </a:lstStyle>
          <a:p>
            <a:pPr>
              <a:defRPr/>
            </a:pPr>
            <a:endParaRPr lang="en-US"/>
          </a:p>
        </p:txBody>
      </p:sp>
      <p:sp>
        <p:nvSpPr>
          <p:cNvPr id="25603" name="Rectangle 3"/>
          <p:cNvSpPr>
            <a:spLocks noGrp="1" noChangeArrowheads="1"/>
          </p:cNvSpPr>
          <p:nvPr>
            <p:ph type="dt" sz="quarter" idx="1"/>
          </p:nvPr>
        </p:nvSpPr>
        <p:spPr bwMode="auto">
          <a:xfrm>
            <a:off x="3995738" y="0"/>
            <a:ext cx="3055937" cy="509588"/>
          </a:xfrm>
          <a:prstGeom prst="rect">
            <a:avLst/>
          </a:prstGeom>
          <a:noFill/>
          <a:ln w="9525">
            <a:noFill/>
            <a:miter lim="800000"/>
            <a:headEnd/>
            <a:tailEnd/>
          </a:ln>
          <a:effectLst/>
        </p:spPr>
        <p:txBody>
          <a:bodyPr vert="horz" wrap="square" lIns="98508" tIns="49254" rIns="98508" bIns="49254" numCol="1" anchor="t" anchorCtr="0" compatLnSpc="1">
            <a:prstTxWarp prst="textNoShape">
              <a:avLst/>
            </a:prstTxWarp>
          </a:bodyPr>
          <a:lstStyle>
            <a:lvl1pPr algn="r" defTabSz="985838" eaLnBrk="1" hangingPunct="1">
              <a:defRPr sz="1300">
                <a:latin typeface="Arial" charset="0"/>
              </a:defRPr>
            </a:lvl1pPr>
          </a:lstStyle>
          <a:p>
            <a:pPr>
              <a:defRPr/>
            </a:pPr>
            <a:endParaRPr lang="en-US"/>
          </a:p>
        </p:txBody>
      </p:sp>
      <p:sp>
        <p:nvSpPr>
          <p:cNvPr id="25604" name="Rectangle 4"/>
          <p:cNvSpPr>
            <a:spLocks noGrp="1" noChangeArrowheads="1"/>
          </p:cNvSpPr>
          <p:nvPr>
            <p:ph type="ftr" sz="quarter" idx="2"/>
          </p:nvPr>
        </p:nvSpPr>
        <p:spPr bwMode="auto">
          <a:xfrm>
            <a:off x="0" y="9675813"/>
            <a:ext cx="3055938" cy="509587"/>
          </a:xfrm>
          <a:prstGeom prst="rect">
            <a:avLst/>
          </a:prstGeom>
          <a:noFill/>
          <a:ln w="9525">
            <a:noFill/>
            <a:miter lim="800000"/>
            <a:headEnd/>
            <a:tailEnd/>
          </a:ln>
          <a:effectLst/>
        </p:spPr>
        <p:txBody>
          <a:bodyPr vert="horz" wrap="square" lIns="98508" tIns="49254" rIns="98508" bIns="49254" numCol="1" anchor="b" anchorCtr="0" compatLnSpc="1">
            <a:prstTxWarp prst="textNoShape">
              <a:avLst/>
            </a:prstTxWarp>
          </a:bodyPr>
          <a:lstStyle>
            <a:lvl1pPr defTabSz="985838" eaLnBrk="1" hangingPunct="1">
              <a:defRPr sz="1300">
                <a:latin typeface="Arial" charset="0"/>
              </a:defRPr>
            </a:lvl1pPr>
          </a:lstStyle>
          <a:p>
            <a:pPr>
              <a:defRPr/>
            </a:pPr>
            <a:endParaRPr lang="en-US"/>
          </a:p>
        </p:txBody>
      </p:sp>
      <p:sp>
        <p:nvSpPr>
          <p:cNvPr id="25605" name="Rectangle 5"/>
          <p:cNvSpPr>
            <a:spLocks noGrp="1" noChangeArrowheads="1"/>
          </p:cNvSpPr>
          <p:nvPr>
            <p:ph type="sldNum" sz="quarter" idx="3"/>
          </p:nvPr>
        </p:nvSpPr>
        <p:spPr bwMode="auto">
          <a:xfrm>
            <a:off x="3995738" y="9675813"/>
            <a:ext cx="3055937" cy="509587"/>
          </a:xfrm>
          <a:prstGeom prst="rect">
            <a:avLst/>
          </a:prstGeom>
          <a:noFill/>
          <a:ln w="9525">
            <a:noFill/>
            <a:miter lim="800000"/>
            <a:headEnd/>
            <a:tailEnd/>
          </a:ln>
          <a:effectLst/>
        </p:spPr>
        <p:txBody>
          <a:bodyPr vert="horz" wrap="square" lIns="98508" tIns="49254" rIns="98508" bIns="49254" numCol="1" anchor="b" anchorCtr="0" compatLnSpc="1">
            <a:prstTxWarp prst="textNoShape">
              <a:avLst/>
            </a:prstTxWarp>
          </a:bodyPr>
          <a:lstStyle>
            <a:lvl1pPr algn="r" defTabSz="985838" eaLnBrk="1" hangingPunct="1">
              <a:defRPr sz="1300">
                <a:latin typeface="Arial" charset="0"/>
              </a:defRPr>
            </a:lvl1pPr>
          </a:lstStyle>
          <a:p>
            <a:pPr>
              <a:defRPr/>
            </a:pPr>
            <a:fld id="{026490DA-6AFA-42CD-89DD-6D1A5C304D9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en-US">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3014186B-BEC8-41D8-91C1-C0DB7965807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A13EE269-39BC-4E96-AC37-7E1CFCED47D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3BB44842-3466-4385-98EF-9E96ED272A6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46995851-24E8-47B9-9457-8F8719141B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BAE800DF-2B4D-4583-A77C-1B321FEFBFA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C0356F7A-53EE-4049-B1B3-9471B5A59E5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1276B3BF-82B6-49EA-BF78-DDCB7A3C032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14B06257-5D81-4748-8A9B-879DC27E5AD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05167948-940C-4907-8AE0-73B689F21C7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9FAB6A23-C82E-4FBA-B4CF-FB07F7E10F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D2F7F915-2FC6-4159-8993-2FE969F0105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en-US">
              <a:latin typeface="Times New Roman" pitchFamily="18" charset="0"/>
            </a:endParaRPr>
          </a:p>
        </p:txBody>
      </p:sp>
      <p:sp>
        <p:nvSpPr>
          <p:cNvPr id="7173"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en-US"/>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7175"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pPr>
              <a:defRPr/>
            </a:pPr>
            <a:endParaRPr lang="en-US"/>
          </a:p>
        </p:txBody>
      </p:sp>
      <p:sp>
        <p:nvSpPr>
          <p:cNvPr id="7176"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D40CE1A7-FBA0-49D0-8DFC-FDEADD8D52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slideLayout" Target="../slideLayouts/slideLayout2.xml"/><Relationship Id="rId1" Type="http://schemas.openxmlformats.org/officeDocument/2006/relationships/audio" Target="file:///C:\Documents%20and%20Settings\regasv\Local%20Settings\Temporary%20Internet%20Files\Content.IE5\P6RD9UGY\j0388204%5b1%5d.wav" TargetMode="Externa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p:txBody>
          <a:bodyPr/>
          <a:lstStyle/>
          <a:p>
            <a:pPr algn="ctr" eaLnBrk="1" hangingPunct="1"/>
            <a:r>
              <a:rPr lang="en-US" smtClean="0"/>
              <a:t>Solving Equations with Variables on Both Sides</a:t>
            </a:r>
          </a:p>
        </p:txBody>
      </p:sp>
      <p:pic>
        <p:nvPicPr>
          <p:cNvPr id="4099" name="Picture 4"/>
          <p:cNvPicPr>
            <a:picLocks noChangeAspect="1" noChangeArrowheads="1"/>
          </p:cNvPicPr>
          <p:nvPr/>
        </p:nvPicPr>
        <p:blipFill>
          <a:blip r:embed="rId2" cstate="print"/>
          <a:srcRect/>
          <a:stretch>
            <a:fillRect/>
          </a:stretch>
        </p:blipFill>
        <p:spPr bwMode="auto">
          <a:xfrm>
            <a:off x="6172200" y="533400"/>
            <a:ext cx="19050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Video Games</a:t>
            </a:r>
          </a:p>
        </p:txBody>
      </p:sp>
      <p:pic>
        <p:nvPicPr>
          <p:cNvPr id="12291" name="Picture 5"/>
          <p:cNvPicPr>
            <a:picLocks noChangeAspect="1" noChangeArrowheads="1"/>
          </p:cNvPicPr>
          <p:nvPr>
            <p:ph type="body" idx="1"/>
          </p:nvPr>
        </p:nvPicPr>
        <p:blipFill>
          <a:blip r:embed="rId3" cstate="print"/>
          <a:srcRect/>
          <a:stretch>
            <a:fillRect/>
          </a:stretch>
        </p:blipFill>
        <p:spPr>
          <a:xfrm>
            <a:off x="304800" y="4114800"/>
            <a:ext cx="2743200" cy="2020888"/>
          </a:xfrm>
          <a:noFill/>
        </p:spPr>
      </p:pic>
      <p:pic>
        <p:nvPicPr>
          <p:cNvPr id="20486" name="j0388204[1].wav">
            <a:hlinkClick r:id="" action="ppaction://media"/>
          </p:cNvPr>
          <p:cNvPicPr>
            <a:picLocks noRot="1" noChangeAspect="1" noChangeArrowheads="1"/>
          </p:cNvPicPr>
          <p:nvPr>
            <a:audioFile r:link="rId1"/>
          </p:nvPr>
        </p:nvPicPr>
        <p:blipFill>
          <a:blip r:embed="rId4" cstate="print"/>
          <a:srcRect/>
          <a:stretch>
            <a:fillRect/>
          </a:stretch>
        </p:blipFill>
        <p:spPr bwMode="auto">
          <a:xfrm>
            <a:off x="8686800" y="6324600"/>
            <a:ext cx="304800" cy="304800"/>
          </a:xfrm>
          <a:prstGeom prst="rect">
            <a:avLst/>
          </a:prstGeom>
          <a:noFill/>
          <a:ln w="9525">
            <a:noFill/>
            <a:miter lim="800000"/>
            <a:headEnd/>
            <a:tailEnd/>
          </a:ln>
        </p:spPr>
      </p:pic>
      <p:sp>
        <p:nvSpPr>
          <p:cNvPr id="12293" name="Text Box 7"/>
          <p:cNvSpPr txBox="1">
            <a:spLocks noChangeArrowheads="1"/>
          </p:cNvSpPr>
          <p:nvPr/>
        </p:nvSpPr>
        <p:spPr bwMode="auto">
          <a:xfrm>
            <a:off x="533400" y="1676400"/>
            <a:ext cx="7924800" cy="2073275"/>
          </a:xfrm>
          <a:prstGeom prst="rect">
            <a:avLst/>
          </a:prstGeom>
          <a:noFill/>
          <a:ln w="9525">
            <a:noFill/>
            <a:miter lim="800000"/>
            <a:headEnd/>
            <a:tailEnd/>
          </a:ln>
        </p:spPr>
        <p:txBody>
          <a:bodyPr>
            <a:spAutoFit/>
          </a:bodyPr>
          <a:lstStyle/>
          <a:p>
            <a:pPr>
              <a:spcBef>
                <a:spcPct val="50000"/>
              </a:spcBef>
            </a:pPr>
            <a:r>
              <a:rPr lang="en-US" sz="2000"/>
              <a:t>A video store charges $8 to rent a video game for 5 days.  You must be a member to rent from the store, but the membership is free.  A video game club in town charges only $3 to rent a game for five days, but membership in the club is $50 per year.  Which rental plan is more economical?</a:t>
            </a:r>
          </a:p>
          <a:p>
            <a:pPr>
              <a:spcBef>
                <a:spcPct val="50000"/>
              </a:spcBef>
            </a:pPr>
            <a:r>
              <a:rPr lang="en-US" sz="2000"/>
              <a:t>(write and solve the equation for the problem above)</a:t>
            </a:r>
          </a:p>
        </p:txBody>
      </p:sp>
      <p:sp>
        <p:nvSpPr>
          <p:cNvPr id="20488" name="Text Box 8"/>
          <p:cNvSpPr txBox="1">
            <a:spLocks noChangeArrowheads="1"/>
          </p:cNvSpPr>
          <p:nvPr/>
        </p:nvSpPr>
        <p:spPr bwMode="auto">
          <a:xfrm>
            <a:off x="4343400" y="3810000"/>
            <a:ext cx="3886200" cy="457200"/>
          </a:xfrm>
          <a:prstGeom prst="rect">
            <a:avLst/>
          </a:prstGeom>
          <a:noFill/>
          <a:ln w="9525">
            <a:noFill/>
            <a:miter lim="800000"/>
            <a:headEnd/>
            <a:tailEnd/>
          </a:ln>
        </p:spPr>
        <p:txBody>
          <a:bodyPr>
            <a:spAutoFit/>
          </a:bodyPr>
          <a:lstStyle/>
          <a:p>
            <a:pPr>
              <a:spcBef>
                <a:spcPct val="50000"/>
              </a:spcBef>
            </a:pPr>
            <a:r>
              <a:rPr lang="en-US"/>
              <a:t>8x = 3x + 50</a:t>
            </a:r>
          </a:p>
        </p:txBody>
      </p:sp>
      <p:sp>
        <p:nvSpPr>
          <p:cNvPr id="12295" name="Text Box 9"/>
          <p:cNvSpPr txBox="1">
            <a:spLocks noChangeArrowheads="1"/>
          </p:cNvSpPr>
          <p:nvPr/>
        </p:nvSpPr>
        <p:spPr bwMode="auto">
          <a:xfrm>
            <a:off x="4419600" y="4648200"/>
            <a:ext cx="2438400" cy="396875"/>
          </a:xfrm>
          <a:prstGeom prst="rect">
            <a:avLst/>
          </a:prstGeom>
          <a:noFill/>
          <a:ln w="9525">
            <a:noFill/>
            <a:miter lim="800000"/>
            <a:headEnd/>
            <a:tailEnd/>
          </a:ln>
        </p:spPr>
        <p:txBody>
          <a:bodyPr>
            <a:spAutoFit/>
          </a:bodyPr>
          <a:lstStyle/>
          <a:p>
            <a:pPr>
              <a:spcBef>
                <a:spcPct val="50000"/>
              </a:spcBef>
            </a:pPr>
            <a:endParaRPr lang="en-US" sz="2000"/>
          </a:p>
        </p:txBody>
      </p:sp>
      <p:sp>
        <p:nvSpPr>
          <p:cNvPr id="20490" name="Text Box 10"/>
          <p:cNvSpPr txBox="1">
            <a:spLocks noChangeArrowheads="1"/>
          </p:cNvSpPr>
          <p:nvPr/>
        </p:nvSpPr>
        <p:spPr bwMode="auto">
          <a:xfrm>
            <a:off x="4343400" y="4267200"/>
            <a:ext cx="3048000" cy="457200"/>
          </a:xfrm>
          <a:prstGeom prst="rect">
            <a:avLst/>
          </a:prstGeom>
          <a:noFill/>
          <a:ln w="9525">
            <a:noFill/>
            <a:miter lim="800000"/>
            <a:headEnd/>
            <a:tailEnd/>
          </a:ln>
        </p:spPr>
        <p:txBody>
          <a:bodyPr>
            <a:spAutoFit/>
          </a:bodyPr>
          <a:lstStyle/>
          <a:p>
            <a:pPr>
              <a:spcBef>
                <a:spcPct val="50000"/>
              </a:spcBef>
            </a:pPr>
            <a:r>
              <a:rPr lang="en-US"/>
              <a:t>5x = 50</a:t>
            </a:r>
          </a:p>
        </p:txBody>
      </p:sp>
      <p:sp>
        <p:nvSpPr>
          <p:cNvPr id="20491" name="Text Box 11"/>
          <p:cNvSpPr txBox="1">
            <a:spLocks noChangeArrowheads="1"/>
          </p:cNvSpPr>
          <p:nvPr/>
        </p:nvSpPr>
        <p:spPr bwMode="auto">
          <a:xfrm>
            <a:off x="4495800" y="4724400"/>
            <a:ext cx="2895600" cy="457200"/>
          </a:xfrm>
          <a:prstGeom prst="rect">
            <a:avLst/>
          </a:prstGeom>
          <a:noFill/>
          <a:ln w="9525">
            <a:noFill/>
            <a:miter lim="800000"/>
            <a:headEnd/>
            <a:tailEnd/>
          </a:ln>
        </p:spPr>
        <p:txBody>
          <a:bodyPr>
            <a:spAutoFit/>
          </a:bodyPr>
          <a:lstStyle/>
          <a:p>
            <a:pPr>
              <a:spcBef>
                <a:spcPct val="50000"/>
              </a:spcBef>
            </a:pPr>
            <a:r>
              <a:rPr lang="en-US"/>
              <a:t>X = 10</a:t>
            </a:r>
          </a:p>
        </p:txBody>
      </p:sp>
      <p:sp>
        <p:nvSpPr>
          <p:cNvPr id="12298" name="Text Box 12"/>
          <p:cNvSpPr txBox="1">
            <a:spLocks noChangeArrowheads="1"/>
          </p:cNvSpPr>
          <p:nvPr/>
        </p:nvSpPr>
        <p:spPr bwMode="auto">
          <a:xfrm>
            <a:off x="3810000" y="5715000"/>
            <a:ext cx="4267200" cy="457200"/>
          </a:xfrm>
          <a:prstGeom prst="rect">
            <a:avLst/>
          </a:prstGeom>
          <a:noFill/>
          <a:ln w="9525">
            <a:noFill/>
            <a:miter lim="800000"/>
            <a:headEnd/>
            <a:tailEnd/>
          </a:ln>
        </p:spPr>
        <p:txBody>
          <a:bodyPr>
            <a:spAutoFit/>
          </a:bodyPr>
          <a:lstStyle/>
          <a:p>
            <a:pPr>
              <a:spcBef>
                <a:spcPct val="50000"/>
              </a:spcBef>
            </a:pPr>
            <a:endParaRPr lang="en-US"/>
          </a:p>
        </p:txBody>
      </p:sp>
      <p:sp>
        <p:nvSpPr>
          <p:cNvPr id="20493" name="Text Box 13"/>
          <p:cNvSpPr txBox="1">
            <a:spLocks noChangeArrowheads="1"/>
          </p:cNvSpPr>
          <p:nvPr/>
        </p:nvSpPr>
        <p:spPr bwMode="auto">
          <a:xfrm>
            <a:off x="3200400" y="5029200"/>
            <a:ext cx="5943600" cy="1495425"/>
          </a:xfrm>
          <a:prstGeom prst="rect">
            <a:avLst/>
          </a:prstGeom>
          <a:noFill/>
          <a:ln w="9525">
            <a:noFill/>
            <a:miter lim="800000"/>
            <a:headEnd/>
            <a:tailEnd/>
          </a:ln>
        </p:spPr>
        <p:txBody>
          <a:bodyPr>
            <a:spAutoFit/>
          </a:bodyPr>
          <a:lstStyle/>
          <a:p>
            <a:pPr>
              <a:spcBef>
                <a:spcPct val="50000"/>
              </a:spcBef>
            </a:pPr>
            <a:r>
              <a:rPr lang="en-US" sz="1800"/>
              <a:t>If you rent 10 video games in a year, the cost would be the same at either the store or the club.  If you rent more than 10, the club is more economical.  If you rent fewer  than 10, the store is more economical</a:t>
            </a:r>
            <a:r>
              <a:rPr lang="en-US" sz="20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6836" fill="hold"/>
                                        <p:tgtEl>
                                          <p:spTgt spid="20486"/>
                                        </p:tgtEl>
                                      </p:cBhvr>
                                    </p:cmd>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0488"/>
                                        </p:tgtEl>
                                        <p:attrNameLst>
                                          <p:attrName>style.visibility</p:attrName>
                                        </p:attrNameLst>
                                      </p:cBhvr>
                                      <p:to>
                                        <p:strVal val="visible"/>
                                      </p:to>
                                    </p:set>
                                    <p:anim calcmode="lin" valueType="num">
                                      <p:cBhvr additive="base">
                                        <p:cTn id="11" dur="500" fill="hold"/>
                                        <p:tgtEl>
                                          <p:spTgt spid="20488"/>
                                        </p:tgtEl>
                                        <p:attrNameLst>
                                          <p:attrName>ppt_x</p:attrName>
                                        </p:attrNameLst>
                                      </p:cBhvr>
                                      <p:tavLst>
                                        <p:tav tm="0">
                                          <p:val>
                                            <p:strVal val="#ppt_x"/>
                                          </p:val>
                                        </p:tav>
                                        <p:tav tm="100000">
                                          <p:val>
                                            <p:strVal val="#ppt_x"/>
                                          </p:val>
                                        </p:tav>
                                      </p:tavLst>
                                    </p:anim>
                                    <p:anim calcmode="lin" valueType="num">
                                      <p:cBhvr additive="base">
                                        <p:cTn id="12" dur="500" fill="hold"/>
                                        <p:tgtEl>
                                          <p:spTgt spid="2048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0490"/>
                                        </p:tgtEl>
                                        <p:attrNameLst>
                                          <p:attrName>style.visibility</p:attrName>
                                        </p:attrNameLst>
                                      </p:cBhvr>
                                      <p:to>
                                        <p:strVal val="visible"/>
                                      </p:to>
                                    </p:set>
                                    <p:anim calcmode="lin" valueType="num">
                                      <p:cBhvr additive="base">
                                        <p:cTn id="17" dur="500" fill="hold"/>
                                        <p:tgtEl>
                                          <p:spTgt spid="20490"/>
                                        </p:tgtEl>
                                        <p:attrNameLst>
                                          <p:attrName>ppt_x</p:attrName>
                                        </p:attrNameLst>
                                      </p:cBhvr>
                                      <p:tavLst>
                                        <p:tav tm="0">
                                          <p:val>
                                            <p:strVal val="#ppt_x"/>
                                          </p:val>
                                        </p:tav>
                                        <p:tav tm="100000">
                                          <p:val>
                                            <p:strVal val="#ppt_x"/>
                                          </p:val>
                                        </p:tav>
                                      </p:tavLst>
                                    </p:anim>
                                    <p:anim calcmode="lin" valueType="num">
                                      <p:cBhvr additive="base">
                                        <p:cTn id="18" dur="500" fill="hold"/>
                                        <p:tgtEl>
                                          <p:spTgt spid="2049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0491"/>
                                        </p:tgtEl>
                                        <p:attrNameLst>
                                          <p:attrName>style.visibility</p:attrName>
                                        </p:attrNameLst>
                                      </p:cBhvr>
                                      <p:to>
                                        <p:strVal val="visible"/>
                                      </p:to>
                                    </p:set>
                                    <p:anim calcmode="lin" valueType="num">
                                      <p:cBhvr additive="base">
                                        <p:cTn id="23" dur="500" fill="hold"/>
                                        <p:tgtEl>
                                          <p:spTgt spid="20491"/>
                                        </p:tgtEl>
                                        <p:attrNameLst>
                                          <p:attrName>ppt_x</p:attrName>
                                        </p:attrNameLst>
                                      </p:cBhvr>
                                      <p:tavLst>
                                        <p:tav tm="0">
                                          <p:val>
                                            <p:strVal val="#ppt_x"/>
                                          </p:val>
                                        </p:tav>
                                        <p:tav tm="100000">
                                          <p:val>
                                            <p:strVal val="#ppt_x"/>
                                          </p:val>
                                        </p:tav>
                                      </p:tavLst>
                                    </p:anim>
                                    <p:anim calcmode="lin" valueType="num">
                                      <p:cBhvr additive="base">
                                        <p:cTn id="24" dur="500" fill="hold"/>
                                        <p:tgtEl>
                                          <p:spTgt spid="2049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0493"/>
                                        </p:tgtEl>
                                        <p:attrNameLst>
                                          <p:attrName>style.visibility</p:attrName>
                                        </p:attrNameLst>
                                      </p:cBhvr>
                                      <p:to>
                                        <p:strVal val="visible"/>
                                      </p:to>
                                    </p:set>
                                    <p:anim calcmode="lin" valueType="num">
                                      <p:cBhvr additive="base">
                                        <p:cTn id="29" dur="500" fill="hold"/>
                                        <p:tgtEl>
                                          <p:spTgt spid="20493"/>
                                        </p:tgtEl>
                                        <p:attrNameLst>
                                          <p:attrName>ppt_x</p:attrName>
                                        </p:attrNameLst>
                                      </p:cBhvr>
                                      <p:tavLst>
                                        <p:tav tm="0">
                                          <p:val>
                                            <p:strVal val="#ppt_x"/>
                                          </p:val>
                                        </p:tav>
                                        <p:tav tm="100000">
                                          <p:val>
                                            <p:strVal val="#ppt_x"/>
                                          </p:val>
                                        </p:tav>
                                      </p:tavLst>
                                    </p:anim>
                                    <p:anim calcmode="lin" valueType="num">
                                      <p:cBhvr additive="base">
                                        <p:cTn id="30" dur="500" fill="hold"/>
                                        <p:tgtEl>
                                          <p:spTgt spid="204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31" fill="hold" display="0">
                  <p:stCondLst>
                    <p:cond delay="indefinite"/>
                  </p:stCondLst>
                  <p:endCondLst>
                    <p:cond evt="onNext" delay="0">
                      <p:tgtEl>
                        <p:sldTgt/>
                      </p:tgtEl>
                    </p:cond>
                    <p:cond evt="onPrev" delay="0">
                      <p:tgtEl>
                        <p:sldTgt/>
                      </p:tgtEl>
                    </p:cond>
                    <p:cond evt="onStopAudio" delay="0">
                      <p:tgtEl>
                        <p:sldTgt/>
                      </p:tgtEl>
                    </p:cond>
                  </p:endCondLst>
                </p:cTn>
                <p:tgtEl>
                  <p:spTgt spid="20486"/>
                </p:tgtEl>
              </p:cMediaNode>
            </p:audio>
          </p:childTnLst>
        </p:cTn>
      </p:par>
    </p:tnLst>
    <p:bldLst>
      <p:bldP spid="20488" grpId="0"/>
      <p:bldP spid="20490" grpId="0"/>
      <p:bldP spid="20491" grpId="0"/>
      <p:bldP spid="2049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Rock Climbing</a:t>
            </a:r>
          </a:p>
        </p:txBody>
      </p:sp>
      <p:pic>
        <p:nvPicPr>
          <p:cNvPr id="13315" name="Picture 4"/>
          <p:cNvPicPr>
            <a:picLocks noChangeAspect="1" noChangeArrowheads="1"/>
          </p:cNvPicPr>
          <p:nvPr>
            <p:ph type="body" idx="1"/>
          </p:nvPr>
        </p:nvPicPr>
        <p:blipFill>
          <a:blip r:embed="rId2" cstate="print"/>
          <a:srcRect/>
          <a:stretch>
            <a:fillRect/>
          </a:stretch>
        </p:blipFill>
        <p:spPr>
          <a:xfrm>
            <a:off x="6969125" y="4191000"/>
            <a:ext cx="2174875" cy="2439988"/>
          </a:xfrm>
          <a:noFill/>
        </p:spPr>
      </p:pic>
      <p:sp>
        <p:nvSpPr>
          <p:cNvPr id="13316" name="Text Box 5"/>
          <p:cNvSpPr txBox="1">
            <a:spLocks noChangeArrowheads="1"/>
          </p:cNvSpPr>
          <p:nvPr/>
        </p:nvSpPr>
        <p:spPr bwMode="auto">
          <a:xfrm>
            <a:off x="0" y="1752600"/>
            <a:ext cx="8763000" cy="2282825"/>
          </a:xfrm>
          <a:prstGeom prst="rect">
            <a:avLst/>
          </a:prstGeom>
          <a:noFill/>
          <a:ln w="9525">
            <a:noFill/>
            <a:miter lim="800000"/>
            <a:headEnd/>
            <a:tailEnd/>
          </a:ln>
        </p:spPr>
        <p:txBody>
          <a:bodyPr>
            <a:spAutoFit/>
          </a:bodyPr>
          <a:lstStyle/>
          <a:p>
            <a:pPr>
              <a:spcBef>
                <a:spcPct val="50000"/>
              </a:spcBef>
            </a:pPr>
            <a:r>
              <a:rPr lang="en-US"/>
              <a:t>A rock-climbing gym charges nonmembers $16 per day to use the gym and $8 per day for equipment rental.  Members pay a yearly fee of $450 for unlimited climbing and $6 per day for equipment rental.  Write and solve an equation to find how many times you must use the gym to justify becoming a member.  </a:t>
            </a:r>
          </a:p>
        </p:txBody>
      </p:sp>
      <p:sp>
        <p:nvSpPr>
          <p:cNvPr id="21510" name="Text Box 6"/>
          <p:cNvSpPr txBox="1">
            <a:spLocks noChangeArrowheads="1"/>
          </p:cNvSpPr>
          <p:nvPr/>
        </p:nvSpPr>
        <p:spPr bwMode="auto">
          <a:xfrm>
            <a:off x="1066800" y="4343400"/>
            <a:ext cx="5105400" cy="457200"/>
          </a:xfrm>
          <a:prstGeom prst="rect">
            <a:avLst/>
          </a:prstGeom>
          <a:noFill/>
          <a:ln w="9525">
            <a:noFill/>
            <a:miter lim="800000"/>
            <a:headEnd/>
            <a:tailEnd/>
          </a:ln>
        </p:spPr>
        <p:txBody>
          <a:bodyPr>
            <a:spAutoFit/>
          </a:bodyPr>
          <a:lstStyle/>
          <a:p>
            <a:pPr>
              <a:spcBef>
                <a:spcPct val="50000"/>
              </a:spcBef>
            </a:pPr>
            <a:r>
              <a:rPr lang="en-US"/>
              <a:t>16x + 8x = 6x + 450</a:t>
            </a:r>
          </a:p>
        </p:txBody>
      </p:sp>
      <p:sp>
        <p:nvSpPr>
          <p:cNvPr id="21511" name="Text Box 7"/>
          <p:cNvSpPr txBox="1">
            <a:spLocks noChangeArrowheads="1"/>
          </p:cNvSpPr>
          <p:nvPr/>
        </p:nvSpPr>
        <p:spPr bwMode="auto">
          <a:xfrm>
            <a:off x="2362200" y="5105400"/>
            <a:ext cx="2438400" cy="457200"/>
          </a:xfrm>
          <a:prstGeom prst="rect">
            <a:avLst/>
          </a:prstGeom>
          <a:noFill/>
          <a:ln w="9525">
            <a:noFill/>
            <a:miter lim="800000"/>
            <a:headEnd/>
            <a:tailEnd/>
          </a:ln>
        </p:spPr>
        <p:txBody>
          <a:bodyPr>
            <a:spAutoFit/>
          </a:bodyPr>
          <a:lstStyle/>
          <a:p>
            <a:pPr>
              <a:spcBef>
                <a:spcPct val="50000"/>
              </a:spcBef>
            </a:pPr>
            <a:r>
              <a:rPr lang="en-US"/>
              <a:t>x = 25 days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anim calcmode="lin" valueType="num">
                                      <p:cBhvr additive="base">
                                        <p:cTn id="7" dur="500" fill="hold"/>
                                        <p:tgtEl>
                                          <p:spTgt spid="21510"/>
                                        </p:tgtEl>
                                        <p:attrNameLst>
                                          <p:attrName>ppt_x</p:attrName>
                                        </p:attrNameLst>
                                      </p:cBhvr>
                                      <p:tavLst>
                                        <p:tav tm="0">
                                          <p:val>
                                            <p:strVal val="#ppt_x"/>
                                          </p:val>
                                        </p:tav>
                                        <p:tav tm="100000">
                                          <p:val>
                                            <p:strVal val="#ppt_x"/>
                                          </p:val>
                                        </p:tav>
                                      </p:tavLst>
                                    </p:anim>
                                    <p:anim calcmode="lin" valueType="num">
                                      <p:cBhvr additive="base">
                                        <p:cTn id="8" dur="5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11"/>
                                        </p:tgtEl>
                                        <p:attrNameLst>
                                          <p:attrName>style.visibility</p:attrName>
                                        </p:attrNameLst>
                                      </p:cBhvr>
                                      <p:to>
                                        <p:strVal val="visible"/>
                                      </p:to>
                                    </p:set>
                                    <p:anim calcmode="lin" valueType="num">
                                      <p:cBhvr additive="base">
                                        <p:cTn id="13" dur="500" fill="hold"/>
                                        <p:tgtEl>
                                          <p:spTgt spid="21511"/>
                                        </p:tgtEl>
                                        <p:attrNameLst>
                                          <p:attrName>ppt_x</p:attrName>
                                        </p:attrNameLst>
                                      </p:cBhvr>
                                      <p:tavLst>
                                        <p:tav tm="0">
                                          <p:val>
                                            <p:strVal val="#ppt_x"/>
                                          </p:val>
                                        </p:tav>
                                        <p:tav tm="100000">
                                          <p:val>
                                            <p:strVal val="#ppt_x"/>
                                          </p:val>
                                        </p:tav>
                                      </p:tavLst>
                                    </p:anim>
                                    <p:anim calcmode="lin" valueType="num">
                                      <p:cBhvr additive="base">
                                        <p:cTn id="14" dur="500" fill="hold"/>
                                        <p:tgtEl>
                                          <p:spTgt spid="215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P spid="215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n-US" sz="6000" smtClean="0"/>
              <a:t>OTL</a:t>
            </a:r>
          </a:p>
        </p:txBody>
      </p:sp>
      <p:sp>
        <p:nvSpPr>
          <p:cNvPr id="14339" name="Rectangle 3"/>
          <p:cNvSpPr>
            <a:spLocks noGrp="1" noChangeArrowheads="1"/>
          </p:cNvSpPr>
          <p:nvPr>
            <p:ph type="body" idx="1"/>
          </p:nvPr>
        </p:nvSpPr>
        <p:spPr/>
        <p:txBody>
          <a:bodyPr/>
          <a:lstStyle/>
          <a:p>
            <a:pPr eaLnBrk="1" hangingPunct="1"/>
            <a:r>
              <a:rPr lang="en-US" smtClean="0"/>
              <a:t>P. 157-159 #1, 2-40 evens only; 44, 46, 50, 52</a:t>
            </a:r>
          </a:p>
          <a:p>
            <a:pPr eaLnBrk="1" hangingPunct="1"/>
            <a:r>
              <a:rPr lang="en-US" smtClean="0"/>
              <a:t>Show all process!!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Today’s purpose…</a:t>
            </a:r>
          </a:p>
        </p:txBody>
      </p:sp>
      <p:sp>
        <p:nvSpPr>
          <p:cNvPr id="23555" name="Rectangle 3"/>
          <p:cNvSpPr>
            <a:spLocks noGrp="1" noChangeArrowheads="1"/>
          </p:cNvSpPr>
          <p:nvPr>
            <p:ph type="body" idx="1"/>
          </p:nvPr>
        </p:nvSpPr>
        <p:spPr/>
        <p:txBody>
          <a:bodyPr/>
          <a:lstStyle/>
          <a:p>
            <a:pPr eaLnBrk="1" hangingPunct="1"/>
            <a:r>
              <a:rPr lang="en-US" smtClean="0"/>
              <a:t>Is to solve equations with variables on both sides.</a:t>
            </a:r>
          </a:p>
          <a:p>
            <a:pPr eaLnBrk="1" hangingPunct="1"/>
            <a:r>
              <a:rPr lang="en-US" smtClean="0"/>
              <a:t>You already know how to solve equations with variables on one side.</a:t>
            </a:r>
          </a:p>
          <a:p>
            <a:pPr eaLnBrk="1" hangingPunct="1"/>
            <a:r>
              <a:rPr lang="en-US" smtClean="0"/>
              <a:t>You need to know how to do this so you can find the cost of gym membership.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blinds(horizontal)">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blinds(horizontal)">
                                      <p:cBhvr>
                                        <p:cTn id="17"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Gym Membership…</a:t>
            </a:r>
          </a:p>
        </p:txBody>
      </p:sp>
      <p:sp>
        <p:nvSpPr>
          <p:cNvPr id="24579" name="Rectangle 3"/>
          <p:cNvSpPr>
            <a:spLocks noGrp="1" noChangeArrowheads="1"/>
          </p:cNvSpPr>
          <p:nvPr>
            <p:ph type="body" idx="1"/>
          </p:nvPr>
        </p:nvSpPr>
        <p:spPr/>
        <p:txBody>
          <a:bodyPr/>
          <a:lstStyle/>
          <a:p>
            <a:pPr eaLnBrk="1" hangingPunct="1"/>
            <a:r>
              <a:rPr lang="en-US" smtClean="0"/>
              <a:t>A rock-climbing gym charges nonmembers $16 per day to use the gym and $8 per day for equipment rental.  Members pay a yearly fee of $450 for unlimited climbing and $6 per day for equipment rental.  Write and solve an equation to find how many times you must use the gym to justify becoming a member.</a:t>
            </a:r>
          </a:p>
        </p:txBody>
      </p:sp>
      <p:pic>
        <p:nvPicPr>
          <p:cNvPr id="6148" name="Picture 4" descr="MC900231522[1]"/>
          <p:cNvPicPr>
            <a:picLocks noChangeAspect="1" noChangeArrowheads="1"/>
          </p:cNvPicPr>
          <p:nvPr/>
        </p:nvPicPr>
        <p:blipFill>
          <a:blip r:embed="rId2" cstate="print"/>
          <a:srcRect/>
          <a:stretch>
            <a:fillRect/>
          </a:stretch>
        </p:blipFill>
        <p:spPr bwMode="auto">
          <a:xfrm>
            <a:off x="7188200" y="0"/>
            <a:ext cx="1955800" cy="1905000"/>
          </a:xfrm>
          <a:prstGeom prst="rect">
            <a:avLst/>
          </a:prstGeom>
          <a:noFill/>
          <a:ln w="9525">
            <a:noFill/>
            <a:miter lim="800000"/>
            <a:headEnd/>
            <a:tailEnd/>
          </a:ln>
        </p:spPr>
      </p:pic>
      <p:pic>
        <p:nvPicPr>
          <p:cNvPr id="6149" name="Picture 5" descr="MC900330084[1]"/>
          <p:cNvPicPr>
            <a:picLocks noChangeAspect="1" noChangeArrowheads="1"/>
          </p:cNvPicPr>
          <p:nvPr/>
        </p:nvPicPr>
        <p:blipFill>
          <a:blip r:embed="rId3" cstate="print"/>
          <a:srcRect/>
          <a:stretch>
            <a:fillRect/>
          </a:stretch>
        </p:blipFill>
        <p:spPr bwMode="auto">
          <a:xfrm>
            <a:off x="7664450" y="5334000"/>
            <a:ext cx="1479550" cy="1524000"/>
          </a:xfrm>
          <a:prstGeom prst="rect">
            <a:avLst/>
          </a:prstGeom>
          <a:noFill/>
          <a:ln w="9525">
            <a:noFill/>
            <a:miter lim="800000"/>
            <a:headEnd/>
            <a:tailEnd/>
          </a:ln>
        </p:spPr>
      </p:pic>
      <p:sp>
        <p:nvSpPr>
          <p:cNvPr id="6150" name="SMARTInkAnnotation415"/>
          <p:cNvSpPr>
            <a:spLocks/>
          </p:cNvSpPr>
          <p:nvPr/>
        </p:nvSpPr>
        <p:spPr bwMode="auto">
          <a:xfrm>
            <a:off x="1941513" y="5840413"/>
            <a:ext cx="1017587" cy="88900"/>
          </a:xfrm>
          <a:custGeom>
            <a:avLst/>
            <a:gdLst>
              <a:gd name="T0" fmla="*/ 1017487 w 1017488"/>
              <a:gd name="T1" fmla="*/ 89297 h 89298"/>
              <a:gd name="T2" fmla="*/ 1013933 w 1017488"/>
              <a:gd name="T3" fmla="*/ 84557 h 89298"/>
              <a:gd name="T4" fmla="*/ 1011399 w 1017488"/>
              <a:gd name="T5" fmla="*/ 83160 h 89298"/>
              <a:gd name="T6" fmla="*/ 998627 w 1017488"/>
              <a:gd name="T7" fmla="*/ 80919 h 89298"/>
              <a:gd name="T8" fmla="*/ 967440 w 1017488"/>
              <a:gd name="T9" fmla="*/ 80389 h 89298"/>
              <a:gd name="T10" fmla="*/ 912694 w 1017488"/>
              <a:gd name="T11" fmla="*/ 80368 h 89298"/>
              <a:gd name="T12" fmla="*/ 903724 w 1017488"/>
              <a:gd name="T13" fmla="*/ 77722 h 89298"/>
              <a:gd name="T14" fmla="*/ 899250 w 1017488"/>
              <a:gd name="T15" fmla="*/ 75628 h 89298"/>
              <a:gd name="T16" fmla="*/ 890312 w 1017488"/>
              <a:gd name="T17" fmla="*/ 73300 h 89298"/>
              <a:gd name="T18" fmla="*/ 859063 w 1017488"/>
              <a:gd name="T19" fmla="*/ 71547 h 89298"/>
              <a:gd name="T20" fmla="*/ 818899 w 1017488"/>
              <a:gd name="T21" fmla="*/ 71440 h 89298"/>
              <a:gd name="T22" fmla="*/ 809973 w 1017488"/>
              <a:gd name="T23" fmla="*/ 68794 h 89298"/>
              <a:gd name="T24" fmla="*/ 805511 w 1017488"/>
              <a:gd name="T25" fmla="*/ 66698 h 89298"/>
              <a:gd name="T26" fmla="*/ 796585 w 1017488"/>
              <a:gd name="T27" fmla="*/ 64371 h 89298"/>
              <a:gd name="T28" fmla="*/ 774272 w 1017488"/>
              <a:gd name="T29" fmla="*/ 61761 h 89298"/>
              <a:gd name="T30" fmla="*/ 769809 w 1017488"/>
              <a:gd name="T31" fmla="*/ 60026 h 89298"/>
              <a:gd name="T32" fmla="*/ 765347 w 1017488"/>
              <a:gd name="T33" fmla="*/ 57876 h 89298"/>
              <a:gd name="T34" fmla="*/ 756421 w 1017488"/>
              <a:gd name="T35" fmla="*/ 55489 h 89298"/>
              <a:gd name="T36" fmla="*/ 729507 w 1017488"/>
              <a:gd name="T37" fmla="*/ 53830 h 89298"/>
              <a:gd name="T38" fmla="*/ 700078 w 1017488"/>
              <a:gd name="T39" fmla="*/ 52608 h 89298"/>
              <a:gd name="T40" fmla="*/ 694315 w 1017488"/>
              <a:gd name="T41" fmla="*/ 50947 h 89298"/>
              <a:gd name="T42" fmla="*/ 688241 w 1017488"/>
              <a:gd name="T43" fmla="*/ 48848 h 89298"/>
              <a:gd name="T44" fmla="*/ 677525 w 1017488"/>
              <a:gd name="T45" fmla="*/ 46515 h 89298"/>
              <a:gd name="T46" fmla="*/ 648624 w 1017488"/>
              <a:gd name="T47" fmla="*/ 44895 h 89298"/>
              <a:gd name="T48" fmla="*/ 629774 w 1017488"/>
              <a:gd name="T49" fmla="*/ 43729 h 89298"/>
              <a:gd name="T50" fmla="*/ 624388 w 1017488"/>
              <a:gd name="T51" fmla="*/ 42051 h 89298"/>
              <a:gd name="T52" fmla="*/ 619309 w 1017488"/>
              <a:gd name="T53" fmla="*/ 39941 h 89298"/>
              <a:gd name="T54" fmla="*/ 607717 w 1017488"/>
              <a:gd name="T55" fmla="*/ 37596 h 89298"/>
              <a:gd name="T56" fmla="*/ 582094 w 1017488"/>
              <a:gd name="T57" fmla="*/ 36090 h 89298"/>
              <a:gd name="T58" fmla="*/ 556289 w 1017488"/>
              <a:gd name="T59" fmla="*/ 34800 h 89298"/>
              <a:gd name="T60" fmla="*/ 550853 w 1017488"/>
              <a:gd name="T61" fmla="*/ 33122 h 89298"/>
              <a:gd name="T62" fmla="*/ 545742 w 1017488"/>
              <a:gd name="T63" fmla="*/ 31011 h 89298"/>
              <a:gd name="T64" fmla="*/ 534112 w 1017488"/>
              <a:gd name="T65" fmla="*/ 28666 h 89298"/>
              <a:gd name="T66" fmla="*/ 508465 w 1017488"/>
              <a:gd name="T67" fmla="*/ 27160 h 89298"/>
              <a:gd name="T68" fmla="*/ 501864 w 1017488"/>
              <a:gd name="T69" fmla="*/ 26044 h 89298"/>
              <a:gd name="T70" fmla="*/ 495232 w 1017488"/>
              <a:gd name="T71" fmla="*/ 24308 h 89298"/>
              <a:gd name="T72" fmla="*/ 488579 w 1017488"/>
              <a:gd name="T73" fmla="*/ 22159 h 89298"/>
              <a:gd name="T74" fmla="*/ 475237 w 1017488"/>
              <a:gd name="T75" fmla="*/ 19770 h 89298"/>
              <a:gd name="T76" fmla="*/ 447143 w 1017488"/>
              <a:gd name="T77" fmla="*/ 17119 h 89298"/>
              <a:gd name="T78" fmla="*/ 442388 w 1017488"/>
              <a:gd name="T79" fmla="*/ 15381 h 89298"/>
              <a:gd name="T80" fmla="*/ 437730 w 1017488"/>
              <a:gd name="T81" fmla="*/ 13231 h 89298"/>
              <a:gd name="T82" fmla="*/ 426605 w 1017488"/>
              <a:gd name="T83" fmla="*/ 10842 h 89298"/>
              <a:gd name="T84" fmla="*/ 395451 w 1017488"/>
              <a:gd name="T85" fmla="*/ 9181 h 89298"/>
              <a:gd name="T86" fmla="*/ 190682 w 1017488"/>
              <a:gd name="T87" fmla="*/ 8930 h 89298"/>
              <a:gd name="T88" fmla="*/ 181191 w 1017488"/>
              <a:gd name="T89" fmla="*/ 6285 h 89298"/>
              <a:gd name="T90" fmla="*/ 176577 w 1017488"/>
              <a:gd name="T91" fmla="*/ 4190 h 89298"/>
              <a:gd name="T92" fmla="*/ 167484 w 1017488"/>
              <a:gd name="T93" fmla="*/ 1862 h 89298"/>
              <a:gd name="T94" fmla="*/ 137727 w 1017488"/>
              <a:gd name="T95" fmla="*/ 73 h 89298"/>
              <a:gd name="T96" fmla="*/ 0 w 1017488"/>
              <a:gd name="T97" fmla="*/ 0 h 8929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017488"/>
              <a:gd name="T148" fmla="*/ 0 h 89298"/>
              <a:gd name="T149" fmla="*/ 1017488 w 1017488"/>
              <a:gd name="T150" fmla="*/ 89298 h 8929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017488" h="89298">
                <a:moveTo>
                  <a:pt x="1017487" y="89297"/>
                </a:moveTo>
                <a:lnTo>
                  <a:pt x="1013933" y="84557"/>
                </a:lnTo>
                <a:lnTo>
                  <a:pt x="1011399" y="83160"/>
                </a:lnTo>
                <a:lnTo>
                  <a:pt x="998627" y="80919"/>
                </a:lnTo>
                <a:lnTo>
                  <a:pt x="967440" y="80389"/>
                </a:lnTo>
                <a:lnTo>
                  <a:pt x="912694" y="80368"/>
                </a:lnTo>
                <a:lnTo>
                  <a:pt x="903724" y="77722"/>
                </a:lnTo>
                <a:lnTo>
                  <a:pt x="899250" y="75628"/>
                </a:lnTo>
                <a:lnTo>
                  <a:pt x="890312" y="73300"/>
                </a:lnTo>
                <a:lnTo>
                  <a:pt x="859063" y="71547"/>
                </a:lnTo>
                <a:lnTo>
                  <a:pt x="818899" y="71440"/>
                </a:lnTo>
                <a:lnTo>
                  <a:pt x="809973" y="68794"/>
                </a:lnTo>
                <a:lnTo>
                  <a:pt x="805511" y="66698"/>
                </a:lnTo>
                <a:lnTo>
                  <a:pt x="796585" y="64371"/>
                </a:lnTo>
                <a:lnTo>
                  <a:pt x="774272" y="61761"/>
                </a:lnTo>
                <a:lnTo>
                  <a:pt x="769809" y="60026"/>
                </a:lnTo>
                <a:lnTo>
                  <a:pt x="765347" y="57876"/>
                </a:lnTo>
                <a:lnTo>
                  <a:pt x="756421" y="55489"/>
                </a:lnTo>
                <a:lnTo>
                  <a:pt x="729507" y="53830"/>
                </a:lnTo>
                <a:lnTo>
                  <a:pt x="700078" y="52608"/>
                </a:lnTo>
                <a:lnTo>
                  <a:pt x="694315" y="50947"/>
                </a:lnTo>
                <a:lnTo>
                  <a:pt x="688241" y="48848"/>
                </a:lnTo>
                <a:lnTo>
                  <a:pt x="677525" y="46515"/>
                </a:lnTo>
                <a:lnTo>
                  <a:pt x="648624" y="44895"/>
                </a:lnTo>
                <a:lnTo>
                  <a:pt x="629774" y="43729"/>
                </a:lnTo>
                <a:lnTo>
                  <a:pt x="624388" y="42051"/>
                </a:lnTo>
                <a:lnTo>
                  <a:pt x="619309" y="39941"/>
                </a:lnTo>
                <a:lnTo>
                  <a:pt x="607717" y="37596"/>
                </a:lnTo>
                <a:lnTo>
                  <a:pt x="582094" y="36090"/>
                </a:lnTo>
                <a:lnTo>
                  <a:pt x="556289" y="34800"/>
                </a:lnTo>
                <a:lnTo>
                  <a:pt x="550853" y="33122"/>
                </a:lnTo>
                <a:lnTo>
                  <a:pt x="545742" y="31011"/>
                </a:lnTo>
                <a:lnTo>
                  <a:pt x="534112" y="28666"/>
                </a:lnTo>
                <a:lnTo>
                  <a:pt x="508465" y="27160"/>
                </a:lnTo>
                <a:lnTo>
                  <a:pt x="501864" y="26044"/>
                </a:lnTo>
                <a:lnTo>
                  <a:pt x="495232" y="24308"/>
                </a:lnTo>
                <a:lnTo>
                  <a:pt x="488579" y="22159"/>
                </a:lnTo>
                <a:lnTo>
                  <a:pt x="475237" y="19770"/>
                </a:lnTo>
                <a:lnTo>
                  <a:pt x="447143" y="17119"/>
                </a:lnTo>
                <a:lnTo>
                  <a:pt x="442388" y="15381"/>
                </a:lnTo>
                <a:lnTo>
                  <a:pt x="437730" y="13231"/>
                </a:lnTo>
                <a:lnTo>
                  <a:pt x="426605" y="10842"/>
                </a:lnTo>
                <a:lnTo>
                  <a:pt x="395451" y="9181"/>
                </a:lnTo>
                <a:lnTo>
                  <a:pt x="190682" y="8930"/>
                </a:lnTo>
                <a:lnTo>
                  <a:pt x="181191" y="6285"/>
                </a:lnTo>
                <a:lnTo>
                  <a:pt x="176577" y="4190"/>
                </a:lnTo>
                <a:lnTo>
                  <a:pt x="167484" y="1862"/>
                </a:lnTo>
                <a:lnTo>
                  <a:pt x="137727" y="73"/>
                </a:lnTo>
                <a:lnTo>
                  <a:pt x="0" y="0"/>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linds(horizontal)">
                                      <p:cBhvr>
                                        <p:cTn id="7" dur="5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
          <p:cNvSpPr txBox="1">
            <a:spLocks noChangeArrowheads="1"/>
          </p:cNvSpPr>
          <p:nvPr/>
        </p:nvSpPr>
        <p:spPr bwMode="auto">
          <a:xfrm>
            <a:off x="533400" y="381000"/>
            <a:ext cx="7620000" cy="1006475"/>
          </a:xfrm>
          <a:prstGeom prst="rect">
            <a:avLst/>
          </a:prstGeom>
          <a:noFill/>
          <a:ln w="9525">
            <a:noFill/>
            <a:miter lim="800000"/>
            <a:headEnd/>
            <a:tailEnd/>
          </a:ln>
        </p:spPr>
        <p:txBody>
          <a:bodyPr>
            <a:spAutoFit/>
          </a:bodyPr>
          <a:lstStyle/>
          <a:p>
            <a:pPr>
              <a:spcBef>
                <a:spcPct val="50000"/>
              </a:spcBef>
            </a:pPr>
            <a:r>
              <a:rPr lang="en-US" sz="2000"/>
              <a:t>When solving equations with variables on both sides, first collect the variable terms on the side with the greater variable coefficient. </a:t>
            </a:r>
          </a:p>
        </p:txBody>
      </p:sp>
      <p:sp>
        <p:nvSpPr>
          <p:cNvPr id="7171" name="Text Box 6"/>
          <p:cNvSpPr txBox="1">
            <a:spLocks noChangeArrowheads="1"/>
          </p:cNvSpPr>
          <p:nvPr/>
        </p:nvSpPr>
        <p:spPr bwMode="auto">
          <a:xfrm>
            <a:off x="914400" y="1752600"/>
            <a:ext cx="3352800" cy="457200"/>
          </a:xfrm>
          <a:prstGeom prst="rect">
            <a:avLst/>
          </a:prstGeom>
          <a:noFill/>
          <a:ln w="9525">
            <a:noFill/>
            <a:miter lim="800000"/>
            <a:headEnd/>
            <a:tailEnd/>
          </a:ln>
        </p:spPr>
        <p:txBody>
          <a:bodyPr>
            <a:spAutoFit/>
          </a:bodyPr>
          <a:lstStyle/>
          <a:p>
            <a:pPr>
              <a:spcBef>
                <a:spcPct val="50000"/>
              </a:spcBef>
            </a:pPr>
            <a:r>
              <a:rPr lang="en-US"/>
              <a:t>7x + 19 = -2x + 55</a:t>
            </a:r>
          </a:p>
        </p:txBody>
      </p:sp>
      <p:sp>
        <p:nvSpPr>
          <p:cNvPr id="7172" name="Text Box 7"/>
          <p:cNvSpPr txBox="1">
            <a:spLocks noChangeArrowheads="1"/>
          </p:cNvSpPr>
          <p:nvPr/>
        </p:nvSpPr>
        <p:spPr bwMode="auto">
          <a:xfrm>
            <a:off x="5181600" y="1676400"/>
            <a:ext cx="3962400" cy="1917700"/>
          </a:xfrm>
          <a:prstGeom prst="rect">
            <a:avLst/>
          </a:prstGeom>
          <a:solidFill>
            <a:schemeClr val="accent2"/>
          </a:solidFill>
          <a:ln w="9525">
            <a:noFill/>
            <a:miter lim="800000"/>
            <a:headEnd/>
            <a:tailEnd/>
          </a:ln>
        </p:spPr>
        <p:txBody>
          <a:bodyPr>
            <a:spAutoFit/>
          </a:bodyPr>
          <a:lstStyle/>
          <a:p>
            <a:pPr>
              <a:spcBef>
                <a:spcPct val="50000"/>
              </a:spcBef>
            </a:pPr>
            <a:r>
              <a:rPr lang="en-US"/>
              <a:t>Look at the coefficients of the x-terms.  Since 7 is greater than -2, collect the x-terms to the left side.</a:t>
            </a:r>
          </a:p>
        </p:txBody>
      </p:sp>
      <p:sp>
        <p:nvSpPr>
          <p:cNvPr id="3081" name="Text Box 9"/>
          <p:cNvSpPr txBox="1">
            <a:spLocks noChangeArrowheads="1"/>
          </p:cNvSpPr>
          <p:nvPr/>
        </p:nvSpPr>
        <p:spPr bwMode="auto">
          <a:xfrm>
            <a:off x="0" y="2438400"/>
            <a:ext cx="4921250" cy="457200"/>
          </a:xfrm>
          <a:prstGeom prst="rect">
            <a:avLst/>
          </a:prstGeom>
          <a:noFill/>
          <a:ln w="9525">
            <a:noFill/>
            <a:miter lim="800000"/>
            <a:headEnd/>
            <a:tailEnd/>
          </a:ln>
        </p:spPr>
        <p:txBody>
          <a:bodyPr wrap="none">
            <a:spAutoFit/>
          </a:bodyPr>
          <a:lstStyle/>
          <a:p>
            <a:r>
              <a:rPr lang="en-US"/>
              <a:t>7x + 19 + </a:t>
            </a:r>
            <a:r>
              <a:rPr lang="en-US">
                <a:solidFill>
                  <a:schemeClr val="accent2"/>
                </a:solidFill>
              </a:rPr>
              <a:t>2x </a:t>
            </a:r>
            <a:r>
              <a:rPr lang="en-US"/>
              <a:t>= -2x + </a:t>
            </a:r>
            <a:r>
              <a:rPr lang="en-US">
                <a:solidFill>
                  <a:schemeClr val="accent2"/>
                </a:solidFill>
              </a:rPr>
              <a:t>2x </a:t>
            </a:r>
            <a:r>
              <a:rPr lang="en-US"/>
              <a:t>+ 55</a:t>
            </a:r>
            <a:endParaRPr lang="en-US">
              <a:solidFill>
                <a:schemeClr val="accent2"/>
              </a:solidFill>
            </a:endParaRPr>
          </a:p>
        </p:txBody>
      </p:sp>
      <p:sp>
        <p:nvSpPr>
          <p:cNvPr id="3083" name="Text Box 11"/>
          <p:cNvSpPr txBox="1">
            <a:spLocks noChangeArrowheads="1"/>
          </p:cNvSpPr>
          <p:nvPr/>
        </p:nvSpPr>
        <p:spPr bwMode="auto">
          <a:xfrm>
            <a:off x="762000" y="3124200"/>
            <a:ext cx="3048000" cy="457200"/>
          </a:xfrm>
          <a:prstGeom prst="rect">
            <a:avLst/>
          </a:prstGeom>
          <a:noFill/>
          <a:ln w="9525">
            <a:noFill/>
            <a:miter lim="800000"/>
            <a:headEnd/>
            <a:tailEnd/>
          </a:ln>
        </p:spPr>
        <p:txBody>
          <a:bodyPr>
            <a:spAutoFit/>
          </a:bodyPr>
          <a:lstStyle/>
          <a:p>
            <a:pPr>
              <a:spcBef>
                <a:spcPct val="50000"/>
              </a:spcBef>
            </a:pPr>
            <a:r>
              <a:rPr lang="en-US"/>
              <a:t>9x + 19 = 55</a:t>
            </a:r>
          </a:p>
        </p:txBody>
      </p:sp>
      <p:sp>
        <p:nvSpPr>
          <p:cNvPr id="3084" name="Text Box 12"/>
          <p:cNvSpPr txBox="1">
            <a:spLocks noChangeArrowheads="1"/>
          </p:cNvSpPr>
          <p:nvPr/>
        </p:nvSpPr>
        <p:spPr bwMode="auto">
          <a:xfrm>
            <a:off x="0" y="4038600"/>
            <a:ext cx="4114800" cy="457200"/>
          </a:xfrm>
          <a:prstGeom prst="rect">
            <a:avLst/>
          </a:prstGeom>
          <a:noFill/>
          <a:ln w="9525">
            <a:noFill/>
            <a:miter lim="800000"/>
            <a:headEnd/>
            <a:tailEnd/>
          </a:ln>
        </p:spPr>
        <p:txBody>
          <a:bodyPr>
            <a:spAutoFit/>
          </a:bodyPr>
          <a:lstStyle/>
          <a:p>
            <a:pPr>
              <a:spcBef>
                <a:spcPct val="50000"/>
              </a:spcBef>
            </a:pPr>
            <a:r>
              <a:rPr lang="en-US"/>
              <a:t>9x + 19 –</a:t>
            </a:r>
            <a:r>
              <a:rPr lang="en-US">
                <a:solidFill>
                  <a:schemeClr val="accent2"/>
                </a:solidFill>
              </a:rPr>
              <a:t> 19 </a:t>
            </a:r>
            <a:r>
              <a:rPr lang="en-US"/>
              <a:t>= 55 - </a:t>
            </a:r>
            <a:r>
              <a:rPr lang="en-US">
                <a:solidFill>
                  <a:schemeClr val="accent2"/>
                </a:solidFill>
              </a:rPr>
              <a:t>19</a:t>
            </a:r>
            <a:endParaRPr lang="en-US"/>
          </a:p>
        </p:txBody>
      </p:sp>
      <p:sp>
        <p:nvSpPr>
          <p:cNvPr id="3085" name="Text Box 13"/>
          <p:cNvSpPr txBox="1">
            <a:spLocks noChangeArrowheads="1"/>
          </p:cNvSpPr>
          <p:nvPr/>
        </p:nvSpPr>
        <p:spPr bwMode="auto">
          <a:xfrm>
            <a:off x="1676400" y="4724400"/>
            <a:ext cx="3124200" cy="457200"/>
          </a:xfrm>
          <a:prstGeom prst="rect">
            <a:avLst/>
          </a:prstGeom>
          <a:noFill/>
          <a:ln w="9525">
            <a:noFill/>
            <a:miter lim="800000"/>
            <a:headEnd/>
            <a:tailEnd/>
          </a:ln>
        </p:spPr>
        <p:txBody>
          <a:bodyPr>
            <a:spAutoFit/>
          </a:bodyPr>
          <a:lstStyle/>
          <a:p>
            <a:pPr>
              <a:spcBef>
                <a:spcPct val="50000"/>
              </a:spcBef>
            </a:pPr>
            <a:r>
              <a:rPr lang="en-US"/>
              <a:t>9x = 36</a:t>
            </a:r>
          </a:p>
        </p:txBody>
      </p:sp>
      <p:sp>
        <p:nvSpPr>
          <p:cNvPr id="3086" name="Text Box 14"/>
          <p:cNvSpPr txBox="1">
            <a:spLocks noChangeArrowheads="1"/>
          </p:cNvSpPr>
          <p:nvPr/>
        </p:nvSpPr>
        <p:spPr bwMode="auto">
          <a:xfrm>
            <a:off x="3733800" y="4800600"/>
            <a:ext cx="2743200" cy="396875"/>
          </a:xfrm>
          <a:prstGeom prst="rect">
            <a:avLst/>
          </a:prstGeom>
          <a:noFill/>
          <a:ln w="9525">
            <a:noFill/>
            <a:miter lim="800000"/>
            <a:headEnd/>
            <a:tailEnd/>
          </a:ln>
        </p:spPr>
        <p:txBody>
          <a:bodyPr>
            <a:spAutoFit/>
          </a:bodyPr>
          <a:lstStyle/>
          <a:p>
            <a:pPr>
              <a:spcBef>
                <a:spcPct val="50000"/>
              </a:spcBef>
            </a:pPr>
            <a:r>
              <a:rPr lang="en-US" sz="2000"/>
              <a:t>Divide 36 by 4</a:t>
            </a:r>
          </a:p>
        </p:txBody>
      </p:sp>
      <p:sp>
        <p:nvSpPr>
          <p:cNvPr id="3087" name="Text Box 15"/>
          <p:cNvSpPr txBox="1">
            <a:spLocks noChangeArrowheads="1"/>
          </p:cNvSpPr>
          <p:nvPr/>
        </p:nvSpPr>
        <p:spPr bwMode="auto">
          <a:xfrm>
            <a:off x="1905000" y="5410200"/>
            <a:ext cx="2971800" cy="396875"/>
          </a:xfrm>
          <a:prstGeom prst="rect">
            <a:avLst/>
          </a:prstGeom>
          <a:noFill/>
          <a:ln w="9525">
            <a:noFill/>
            <a:miter lim="800000"/>
            <a:headEnd/>
            <a:tailEnd/>
          </a:ln>
        </p:spPr>
        <p:txBody>
          <a:bodyPr>
            <a:spAutoFit/>
          </a:bodyPr>
          <a:lstStyle/>
          <a:p>
            <a:pPr>
              <a:spcBef>
                <a:spcPct val="50000"/>
              </a:spcBef>
            </a:pPr>
            <a:r>
              <a:rPr lang="en-US" sz="2000">
                <a:solidFill>
                  <a:schemeClr val="accent2"/>
                </a:solidFill>
              </a:rPr>
              <a:t>X = 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81"/>
                                        </p:tgtEl>
                                        <p:attrNameLst>
                                          <p:attrName>style.visibility</p:attrName>
                                        </p:attrNameLst>
                                      </p:cBhvr>
                                      <p:to>
                                        <p:strVal val="visible"/>
                                      </p:to>
                                    </p:set>
                                    <p:anim calcmode="lin" valueType="num">
                                      <p:cBhvr additive="base">
                                        <p:cTn id="7" dur="500" fill="hold"/>
                                        <p:tgtEl>
                                          <p:spTgt spid="3081"/>
                                        </p:tgtEl>
                                        <p:attrNameLst>
                                          <p:attrName>ppt_x</p:attrName>
                                        </p:attrNameLst>
                                      </p:cBhvr>
                                      <p:tavLst>
                                        <p:tav tm="0">
                                          <p:val>
                                            <p:strVal val="#ppt_x"/>
                                          </p:val>
                                        </p:tav>
                                        <p:tav tm="100000">
                                          <p:val>
                                            <p:strVal val="#ppt_x"/>
                                          </p:val>
                                        </p:tav>
                                      </p:tavLst>
                                    </p:anim>
                                    <p:anim calcmode="lin" valueType="num">
                                      <p:cBhvr additive="base">
                                        <p:cTn id="8" dur="500" fill="hold"/>
                                        <p:tgtEl>
                                          <p:spTgt spid="308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83"/>
                                        </p:tgtEl>
                                        <p:attrNameLst>
                                          <p:attrName>style.visibility</p:attrName>
                                        </p:attrNameLst>
                                      </p:cBhvr>
                                      <p:to>
                                        <p:strVal val="visible"/>
                                      </p:to>
                                    </p:set>
                                    <p:anim calcmode="lin" valueType="num">
                                      <p:cBhvr additive="base">
                                        <p:cTn id="13" dur="500" fill="hold"/>
                                        <p:tgtEl>
                                          <p:spTgt spid="3083"/>
                                        </p:tgtEl>
                                        <p:attrNameLst>
                                          <p:attrName>ppt_x</p:attrName>
                                        </p:attrNameLst>
                                      </p:cBhvr>
                                      <p:tavLst>
                                        <p:tav tm="0">
                                          <p:val>
                                            <p:strVal val="#ppt_x"/>
                                          </p:val>
                                        </p:tav>
                                        <p:tav tm="100000">
                                          <p:val>
                                            <p:strVal val="#ppt_x"/>
                                          </p:val>
                                        </p:tav>
                                      </p:tavLst>
                                    </p:anim>
                                    <p:anim calcmode="lin" valueType="num">
                                      <p:cBhvr additive="base">
                                        <p:cTn id="14" dur="500" fill="hold"/>
                                        <p:tgtEl>
                                          <p:spTgt spid="308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84"/>
                                        </p:tgtEl>
                                        <p:attrNameLst>
                                          <p:attrName>style.visibility</p:attrName>
                                        </p:attrNameLst>
                                      </p:cBhvr>
                                      <p:to>
                                        <p:strVal val="visible"/>
                                      </p:to>
                                    </p:set>
                                    <p:anim calcmode="lin" valueType="num">
                                      <p:cBhvr additive="base">
                                        <p:cTn id="19" dur="500" fill="hold"/>
                                        <p:tgtEl>
                                          <p:spTgt spid="3084"/>
                                        </p:tgtEl>
                                        <p:attrNameLst>
                                          <p:attrName>ppt_x</p:attrName>
                                        </p:attrNameLst>
                                      </p:cBhvr>
                                      <p:tavLst>
                                        <p:tav tm="0">
                                          <p:val>
                                            <p:strVal val="#ppt_x"/>
                                          </p:val>
                                        </p:tav>
                                        <p:tav tm="100000">
                                          <p:val>
                                            <p:strVal val="#ppt_x"/>
                                          </p:val>
                                        </p:tav>
                                      </p:tavLst>
                                    </p:anim>
                                    <p:anim calcmode="lin" valueType="num">
                                      <p:cBhvr additive="base">
                                        <p:cTn id="20" dur="500" fill="hold"/>
                                        <p:tgtEl>
                                          <p:spTgt spid="308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85"/>
                                        </p:tgtEl>
                                        <p:attrNameLst>
                                          <p:attrName>style.visibility</p:attrName>
                                        </p:attrNameLst>
                                      </p:cBhvr>
                                      <p:to>
                                        <p:strVal val="visible"/>
                                      </p:to>
                                    </p:set>
                                    <p:anim calcmode="lin" valueType="num">
                                      <p:cBhvr additive="base">
                                        <p:cTn id="25" dur="500" fill="hold"/>
                                        <p:tgtEl>
                                          <p:spTgt spid="3085"/>
                                        </p:tgtEl>
                                        <p:attrNameLst>
                                          <p:attrName>ppt_x</p:attrName>
                                        </p:attrNameLst>
                                      </p:cBhvr>
                                      <p:tavLst>
                                        <p:tav tm="0">
                                          <p:val>
                                            <p:strVal val="#ppt_x"/>
                                          </p:val>
                                        </p:tav>
                                        <p:tav tm="100000">
                                          <p:val>
                                            <p:strVal val="#ppt_x"/>
                                          </p:val>
                                        </p:tav>
                                      </p:tavLst>
                                    </p:anim>
                                    <p:anim calcmode="lin" valueType="num">
                                      <p:cBhvr additive="base">
                                        <p:cTn id="26" dur="500" fill="hold"/>
                                        <p:tgtEl>
                                          <p:spTgt spid="308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86"/>
                                        </p:tgtEl>
                                        <p:attrNameLst>
                                          <p:attrName>style.visibility</p:attrName>
                                        </p:attrNameLst>
                                      </p:cBhvr>
                                      <p:to>
                                        <p:strVal val="visible"/>
                                      </p:to>
                                    </p:set>
                                    <p:anim calcmode="lin" valueType="num">
                                      <p:cBhvr additive="base">
                                        <p:cTn id="31" dur="500" fill="hold"/>
                                        <p:tgtEl>
                                          <p:spTgt spid="3086"/>
                                        </p:tgtEl>
                                        <p:attrNameLst>
                                          <p:attrName>ppt_x</p:attrName>
                                        </p:attrNameLst>
                                      </p:cBhvr>
                                      <p:tavLst>
                                        <p:tav tm="0">
                                          <p:val>
                                            <p:strVal val="#ppt_x"/>
                                          </p:val>
                                        </p:tav>
                                        <p:tav tm="100000">
                                          <p:val>
                                            <p:strVal val="#ppt_x"/>
                                          </p:val>
                                        </p:tav>
                                      </p:tavLst>
                                    </p:anim>
                                    <p:anim calcmode="lin" valueType="num">
                                      <p:cBhvr additive="base">
                                        <p:cTn id="32" dur="500" fill="hold"/>
                                        <p:tgtEl>
                                          <p:spTgt spid="308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087"/>
                                        </p:tgtEl>
                                        <p:attrNameLst>
                                          <p:attrName>style.visibility</p:attrName>
                                        </p:attrNameLst>
                                      </p:cBhvr>
                                      <p:to>
                                        <p:strVal val="visible"/>
                                      </p:to>
                                    </p:set>
                                    <p:anim calcmode="lin" valueType="num">
                                      <p:cBhvr additive="base">
                                        <p:cTn id="37" dur="500" fill="hold"/>
                                        <p:tgtEl>
                                          <p:spTgt spid="3087"/>
                                        </p:tgtEl>
                                        <p:attrNameLst>
                                          <p:attrName>ppt_x</p:attrName>
                                        </p:attrNameLst>
                                      </p:cBhvr>
                                      <p:tavLst>
                                        <p:tav tm="0">
                                          <p:val>
                                            <p:strVal val="#ppt_x"/>
                                          </p:val>
                                        </p:tav>
                                        <p:tav tm="100000">
                                          <p:val>
                                            <p:strVal val="#ppt_x"/>
                                          </p:val>
                                        </p:tav>
                                      </p:tavLst>
                                    </p:anim>
                                    <p:anim calcmode="lin" valueType="num">
                                      <p:cBhvr additive="base">
                                        <p:cTn id="38" dur="500" fill="hold"/>
                                        <p:tgtEl>
                                          <p:spTgt spid="30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p:bldP spid="3083" grpId="0"/>
      <p:bldP spid="3084" grpId="0"/>
      <p:bldP spid="3085" grpId="0"/>
      <p:bldP spid="3086" grpId="0"/>
      <p:bldP spid="308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Example:</a:t>
            </a:r>
          </a:p>
        </p:txBody>
      </p:sp>
      <p:sp>
        <p:nvSpPr>
          <p:cNvPr id="8195" name="Rectangle 3"/>
          <p:cNvSpPr>
            <a:spLocks noGrp="1" noChangeArrowheads="1"/>
          </p:cNvSpPr>
          <p:nvPr>
            <p:ph type="body" idx="1"/>
          </p:nvPr>
        </p:nvSpPr>
        <p:spPr/>
        <p:txBody>
          <a:bodyPr/>
          <a:lstStyle/>
          <a:p>
            <a:pPr eaLnBrk="1" hangingPunct="1"/>
            <a:r>
              <a:rPr lang="en-US" smtClean="0"/>
              <a:t>80 – 9y = 6y</a:t>
            </a:r>
          </a:p>
        </p:txBody>
      </p:sp>
      <p:pic>
        <p:nvPicPr>
          <p:cNvPr id="8196" name="Picture 4"/>
          <p:cNvPicPr>
            <a:picLocks noChangeAspect="1" noChangeArrowheads="1"/>
          </p:cNvPicPr>
          <p:nvPr/>
        </p:nvPicPr>
        <p:blipFill>
          <a:blip r:embed="rId2" cstate="print"/>
          <a:srcRect/>
          <a:stretch>
            <a:fillRect/>
          </a:stretch>
        </p:blipFill>
        <p:spPr bwMode="auto">
          <a:xfrm>
            <a:off x="5791200" y="1600200"/>
            <a:ext cx="2609850" cy="3657600"/>
          </a:xfrm>
          <a:prstGeom prst="rect">
            <a:avLst/>
          </a:prstGeom>
          <a:noFill/>
          <a:ln w="9525">
            <a:noFill/>
            <a:miter lim="800000"/>
            <a:headEnd/>
            <a:tailEnd/>
          </a:ln>
        </p:spPr>
      </p:pic>
      <p:sp>
        <p:nvSpPr>
          <p:cNvPr id="8197" name="SMARTInkAnnotation322"/>
          <p:cNvSpPr>
            <a:spLocks/>
          </p:cNvSpPr>
          <p:nvPr/>
        </p:nvSpPr>
        <p:spPr bwMode="auto">
          <a:xfrm>
            <a:off x="2563813" y="2320925"/>
            <a:ext cx="12700" cy="376238"/>
          </a:xfrm>
          <a:custGeom>
            <a:avLst/>
            <a:gdLst>
              <a:gd name="T0" fmla="*/ 6692 w 13387"/>
              <a:gd name="T1" fmla="*/ 0 h 375048"/>
              <a:gd name="T2" fmla="*/ 6692 w 13387"/>
              <a:gd name="T3" fmla="*/ 120638 h 375048"/>
              <a:gd name="T4" fmla="*/ 5948 w 13387"/>
              <a:gd name="T5" fmla="*/ 131027 h 375048"/>
              <a:gd name="T6" fmla="*/ 4708 w 13387"/>
              <a:gd name="T7" fmla="*/ 140930 h 375048"/>
              <a:gd name="T8" fmla="*/ 3138 w 13387"/>
              <a:gd name="T9" fmla="*/ 150508 h 375048"/>
              <a:gd name="T10" fmla="*/ 2091 w 13387"/>
              <a:gd name="T11" fmla="*/ 160862 h 375048"/>
              <a:gd name="T12" fmla="*/ 1393 w 13387"/>
              <a:gd name="T13" fmla="*/ 171734 h 375048"/>
              <a:gd name="T14" fmla="*/ 928 w 13387"/>
              <a:gd name="T15" fmla="*/ 182950 h 375048"/>
              <a:gd name="T16" fmla="*/ 411 w 13387"/>
              <a:gd name="T17" fmla="*/ 203351 h 375048"/>
              <a:gd name="T18" fmla="*/ 79 w 13387"/>
              <a:gd name="T19" fmla="*/ 240700 h 375048"/>
              <a:gd name="T20" fmla="*/ 0 w 13387"/>
              <a:gd name="T21" fmla="*/ 313770 h 375048"/>
              <a:gd name="T22" fmla="*/ 743 w 13387"/>
              <a:gd name="T23" fmla="*/ 320305 h 375048"/>
              <a:gd name="T24" fmla="*/ 1982 w 13387"/>
              <a:gd name="T25" fmla="*/ 325654 h 375048"/>
              <a:gd name="T26" fmla="*/ 3552 w 13387"/>
              <a:gd name="T27" fmla="*/ 330212 h 375048"/>
              <a:gd name="T28" fmla="*/ 3855 w 13387"/>
              <a:gd name="T29" fmla="*/ 335235 h 375048"/>
              <a:gd name="T30" fmla="*/ 3312 w 13387"/>
              <a:gd name="T31" fmla="*/ 340569 h 375048"/>
              <a:gd name="T32" fmla="*/ 2208 w 13387"/>
              <a:gd name="T33" fmla="*/ 346108 h 375048"/>
              <a:gd name="T34" fmla="*/ 2215 w 13387"/>
              <a:gd name="T35" fmla="*/ 350794 h 375048"/>
              <a:gd name="T36" fmla="*/ 2963 w 13387"/>
              <a:gd name="T37" fmla="*/ 354909 h 375048"/>
              <a:gd name="T38" fmla="*/ 4206 w 13387"/>
              <a:gd name="T39" fmla="*/ 358646 h 375048"/>
              <a:gd name="T40" fmla="*/ 5034 w 13387"/>
              <a:gd name="T41" fmla="*/ 362128 h 375048"/>
              <a:gd name="T42" fmla="*/ 5587 w 13387"/>
              <a:gd name="T43" fmla="*/ 365443 h 375048"/>
              <a:gd name="T44" fmla="*/ 6473 w 13387"/>
              <a:gd name="T45" fmla="*/ 373150 h 375048"/>
              <a:gd name="T46" fmla="*/ 7290 w 13387"/>
              <a:gd name="T47" fmla="*/ 373782 h 375048"/>
              <a:gd name="T48" fmla="*/ 8578 w 13387"/>
              <a:gd name="T49" fmla="*/ 374204 h 375048"/>
              <a:gd name="T50" fmla="*/ 13386 w 13387"/>
              <a:gd name="T51" fmla="*/ 375047 h 3750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387"/>
              <a:gd name="T79" fmla="*/ 0 h 375048"/>
              <a:gd name="T80" fmla="*/ 13387 w 13387"/>
              <a:gd name="T81" fmla="*/ 375048 h 37504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387" h="375048">
                <a:moveTo>
                  <a:pt x="6692" y="0"/>
                </a:moveTo>
                <a:lnTo>
                  <a:pt x="6692" y="120638"/>
                </a:lnTo>
                <a:lnTo>
                  <a:pt x="5948" y="131027"/>
                </a:lnTo>
                <a:lnTo>
                  <a:pt x="4708" y="140930"/>
                </a:lnTo>
                <a:lnTo>
                  <a:pt x="3138" y="150508"/>
                </a:lnTo>
                <a:lnTo>
                  <a:pt x="2091" y="160862"/>
                </a:lnTo>
                <a:lnTo>
                  <a:pt x="1393" y="171734"/>
                </a:lnTo>
                <a:lnTo>
                  <a:pt x="928" y="182950"/>
                </a:lnTo>
                <a:lnTo>
                  <a:pt x="411" y="203351"/>
                </a:lnTo>
                <a:lnTo>
                  <a:pt x="79" y="240700"/>
                </a:lnTo>
                <a:lnTo>
                  <a:pt x="0" y="313770"/>
                </a:lnTo>
                <a:lnTo>
                  <a:pt x="743" y="320305"/>
                </a:lnTo>
                <a:lnTo>
                  <a:pt x="1982" y="325654"/>
                </a:lnTo>
                <a:lnTo>
                  <a:pt x="3552" y="330212"/>
                </a:lnTo>
                <a:lnTo>
                  <a:pt x="3855" y="335235"/>
                </a:lnTo>
                <a:lnTo>
                  <a:pt x="3312" y="340569"/>
                </a:lnTo>
                <a:lnTo>
                  <a:pt x="2208" y="346108"/>
                </a:lnTo>
                <a:lnTo>
                  <a:pt x="2215" y="350794"/>
                </a:lnTo>
                <a:lnTo>
                  <a:pt x="2963" y="354909"/>
                </a:lnTo>
                <a:lnTo>
                  <a:pt x="4206" y="358646"/>
                </a:lnTo>
                <a:lnTo>
                  <a:pt x="5034" y="362128"/>
                </a:lnTo>
                <a:lnTo>
                  <a:pt x="5587" y="365443"/>
                </a:lnTo>
                <a:lnTo>
                  <a:pt x="6473" y="373150"/>
                </a:lnTo>
                <a:lnTo>
                  <a:pt x="7290" y="373782"/>
                </a:lnTo>
                <a:lnTo>
                  <a:pt x="8578" y="374204"/>
                </a:lnTo>
                <a:lnTo>
                  <a:pt x="13386" y="375047"/>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198" name="SMARTInkAnnotation323"/>
          <p:cNvSpPr>
            <a:spLocks/>
          </p:cNvSpPr>
          <p:nvPr/>
        </p:nvSpPr>
        <p:spPr bwMode="auto">
          <a:xfrm>
            <a:off x="2382838" y="2500313"/>
            <a:ext cx="280987" cy="26987"/>
          </a:xfrm>
          <a:custGeom>
            <a:avLst/>
            <a:gdLst>
              <a:gd name="T0" fmla="*/ 0 w 281148"/>
              <a:gd name="T1" fmla="*/ 26789 h 26790"/>
              <a:gd name="T2" fmla="*/ 15735 w 281148"/>
              <a:gd name="T3" fmla="*/ 26789 h 26790"/>
              <a:gd name="T4" fmla="*/ 19415 w 281148"/>
              <a:gd name="T5" fmla="*/ 25797 h 26790"/>
              <a:gd name="T6" fmla="*/ 24100 w 281148"/>
              <a:gd name="T7" fmla="*/ 24143 h 26790"/>
              <a:gd name="T8" fmla="*/ 29454 w 281148"/>
              <a:gd name="T9" fmla="*/ 22049 h 26790"/>
              <a:gd name="T10" fmla="*/ 35256 w 281148"/>
              <a:gd name="T11" fmla="*/ 20652 h 26790"/>
              <a:gd name="T12" fmla="*/ 41354 w 281148"/>
              <a:gd name="T13" fmla="*/ 19721 h 26790"/>
              <a:gd name="T14" fmla="*/ 47652 w 281148"/>
              <a:gd name="T15" fmla="*/ 19101 h 26790"/>
              <a:gd name="T16" fmla="*/ 54825 w 281148"/>
              <a:gd name="T17" fmla="*/ 17695 h 26790"/>
              <a:gd name="T18" fmla="*/ 62582 w 281148"/>
              <a:gd name="T19" fmla="*/ 15766 h 26790"/>
              <a:gd name="T20" fmla="*/ 70728 w 281148"/>
              <a:gd name="T21" fmla="*/ 13487 h 26790"/>
              <a:gd name="T22" fmla="*/ 79878 w 281148"/>
              <a:gd name="T23" fmla="*/ 11968 h 26790"/>
              <a:gd name="T24" fmla="*/ 89697 w 281148"/>
              <a:gd name="T25" fmla="*/ 10955 h 26790"/>
              <a:gd name="T26" fmla="*/ 99962 w 281148"/>
              <a:gd name="T27" fmla="*/ 10280 h 26790"/>
              <a:gd name="T28" fmla="*/ 121284 w 281148"/>
              <a:gd name="T29" fmla="*/ 9530 h 26790"/>
              <a:gd name="T30" fmla="*/ 161721 w 281148"/>
              <a:gd name="T31" fmla="*/ 9048 h 26790"/>
              <a:gd name="T32" fmla="*/ 171035 w 281148"/>
              <a:gd name="T33" fmla="*/ 8017 h 26790"/>
              <a:gd name="T34" fmla="*/ 180220 w 281148"/>
              <a:gd name="T35" fmla="*/ 6336 h 26790"/>
              <a:gd name="T36" fmla="*/ 189317 w 281148"/>
              <a:gd name="T37" fmla="*/ 4225 h 26790"/>
              <a:gd name="T38" fmla="*/ 198358 w 281148"/>
              <a:gd name="T39" fmla="*/ 2816 h 26790"/>
              <a:gd name="T40" fmla="*/ 207360 w 281148"/>
              <a:gd name="T41" fmla="*/ 1878 h 26790"/>
              <a:gd name="T42" fmla="*/ 216336 w 281148"/>
              <a:gd name="T43" fmla="*/ 1252 h 26790"/>
              <a:gd name="T44" fmla="*/ 232260 w 281148"/>
              <a:gd name="T45" fmla="*/ 557 h 26790"/>
              <a:gd name="T46" fmla="*/ 262148 w 281148"/>
              <a:gd name="T47" fmla="*/ 73 h 26790"/>
              <a:gd name="T48" fmla="*/ 281147 w 281148"/>
              <a:gd name="T49" fmla="*/ 0 h 2679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81148"/>
              <a:gd name="T76" fmla="*/ 0 h 26790"/>
              <a:gd name="T77" fmla="*/ 281148 w 281148"/>
              <a:gd name="T78" fmla="*/ 26790 h 2679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81148" h="26790">
                <a:moveTo>
                  <a:pt x="0" y="26789"/>
                </a:moveTo>
                <a:lnTo>
                  <a:pt x="15735" y="26789"/>
                </a:lnTo>
                <a:lnTo>
                  <a:pt x="19415" y="25797"/>
                </a:lnTo>
                <a:lnTo>
                  <a:pt x="24100" y="24143"/>
                </a:lnTo>
                <a:lnTo>
                  <a:pt x="29454" y="22049"/>
                </a:lnTo>
                <a:lnTo>
                  <a:pt x="35256" y="20652"/>
                </a:lnTo>
                <a:lnTo>
                  <a:pt x="41354" y="19721"/>
                </a:lnTo>
                <a:lnTo>
                  <a:pt x="47652" y="19101"/>
                </a:lnTo>
                <a:lnTo>
                  <a:pt x="54825" y="17695"/>
                </a:lnTo>
                <a:lnTo>
                  <a:pt x="62582" y="15766"/>
                </a:lnTo>
                <a:lnTo>
                  <a:pt x="70728" y="13487"/>
                </a:lnTo>
                <a:lnTo>
                  <a:pt x="79878" y="11968"/>
                </a:lnTo>
                <a:lnTo>
                  <a:pt x="89697" y="10955"/>
                </a:lnTo>
                <a:lnTo>
                  <a:pt x="99962" y="10280"/>
                </a:lnTo>
                <a:lnTo>
                  <a:pt x="121284" y="9530"/>
                </a:lnTo>
                <a:lnTo>
                  <a:pt x="161721" y="9048"/>
                </a:lnTo>
                <a:lnTo>
                  <a:pt x="171035" y="8017"/>
                </a:lnTo>
                <a:lnTo>
                  <a:pt x="180220" y="6336"/>
                </a:lnTo>
                <a:lnTo>
                  <a:pt x="189317" y="4225"/>
                </a:lnTo>
                <a:lnTo>
                  <a:pt x="198358" y="2816"/>
                </a:lnTo>
                <a:lnTo>
                  <a:pt x="207360" y="1878"/>
                </a:lnTo>
                <a:lnTo>
                  <a:pt x="216336" y="1252"/>
                </a:lnTo>
                <a:lnTo>
                  <a:pt x="232260" y="557"/>
                </a:lnTo>
                <a:lnTo>
                  <a:pt x="262148" y="73"/>
                </a:lnTo>
                <a:lnTo>
                  <a:pt x="281147"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199" name="SMARTInkAnnotation324"/>
          <p:cNvSpPr>
            <a:spLocks/>
          </p:cNvSpPr>
          <p:nvPr/>
        </p:nvSpPr>
        <p:spPr bwMode="auto">
          <a:xfrm>
            <a:off x="2752725" y="2295525"/>
            <a:ext cx="219075" cy="419100"/>
          </a:xfrm>
          <a:custGeom>
            <a:avLst/>
            <a:gdLst>
              <a:gd name="T0" fmla="*/ 193700 w 219395"/>
              <a:gd name="T1" fmla="*/ 45844 h 419650"/>
              <a:gd name="T2" fmla="*/ 193045 w 219395"/>
              <a:gd name="T3" fmla="*/ 40230 h 419650"/>
              <a:gd name="T4" fmla="*/ 189297 w 219395"/>
              <a:gd name="T5" fmla="*/ 32283 h 419650"/>
              <a:gd name="T6" fmla="*/ 176767 w 219395"/>
              <a:gd name="T7" fmla="*/ 20708 h 419650"/>
              <a:gd name="T8" fmla="*/ 168028 w 219395"/>
              <a:gd name="T9" fmla="*/ 11836 h 419650"/>
              <a:gd name="T10" fmla="*/ 160451 w 219395"/>
              <a:gd name="T11" fmla="*/ 5896 h 419650"/>
              <a:gd name="T12" fmla="*/ 152125 w 219395"/>
              <a:gd name="T13" fmla="*/ 2595 h 419650"/>
              <a:gd name="T14" fmla="*/ 142723 w 219395"/>
              <a:gd name="T15" fmla="*/ 1128 h 419650"/>
              <a:gd name="T16" fmla="*/ 125628 w 219395"/>
              <a:gd name="T17" fmla="*/ 302 h 419650"/>
              <a:gd name="T18" fmla="*/ 92400 w 219395"/>
              <a:gd name="T19" fmla="*/ 977 h 419650"/>
              <a:gd name="T20" fmla="*/ 82212 w 219395"/>
              <a:gd name="T21" fmla="*/ 4708 h 419650"/>
              <a:gd name="T22" fmla="*/ 72726 w 219395"/>
              <a:gd name="T23" fmla="*/ 9674 h 419650"/>
              <a:gd name="T24" fmla="*/ 59022 w 219395"/>
              <a:gd name="T25" fmla="*/ 18047 h 419650"/>
              <a:gd name="T26" fmla="*/ 50023 w 219395"/>
              <a:gd name="T27" fmla="*/ 24863 h 419650"/>
              <a:gd name="T28" fmla="*/ 41065 w 219395"/>
              <a:gd name="T29" fmla="*/ 34507 h 419650"/>
              <a:gd name="T30" fmla="*/ 27658 w 219395"/>
              <a:gd name="T31" fmla="*/ 51092 h 419650"/>
              <a:gd name="T32" fmla="*/ 20712 w 219395"/>
              <a:gd name="T33" fmla="*/ 65346 h 419650"/>
              <a:gd name="T34" fmla="*/ 15146 w 219395"/>
              <a:gd name="T35" fmla="*/ 81603 h 419650"/>
              <a:gd name="T36" fmla="*/ 10193 w 219395"/>
              <a:gd name="T37" fmla="*/ 98750 h 419650"/>
              <a:gd name="T38" fmla="*/ 5512 w 219395"/>
              <a:gd name="T39" fmla="*/ 113647 h 419650"/>
              <a:gd name="T40" fmla="*/ 1696 w 219395"/>
              <a:gd name="T41" fmla="*/ 127875 h 419650"/>
              <a:gd name="T42" fmla="*/ 0 w 219395"/>
              <a:gd name="T43" fmla="*/ 144120 h 419650"/>
              <a:gd name="T44" fmla="*/ 1229 w 219395"/>
              <a:gd name="T45" fmla="*/ 158616 h 419650"/>
              <a:gd name="T46" fmla="*/ 4999 w 219395"/>
              <a:gd name="T47" fmla="*/ 170682 h 419650"/>
              <a:gd name="T48" fmla="*/ 15485 w 219395"/>
              <a:gd name="T49" fmla="*/ 184045 h 419650"/>
              <a:gd name="T50" fmla="*/ 28012 w 219395"/>
              <a:gd name="T51" fmla="*/ 199138 h 419650"/>
              <a:gd name="T52" fmla="*/ 36737 w 219395"/>
              <a:gd name="T53" fmla="*/ 206881 h 419650"/>
              <a:gd name="T54" fmla="*/ 47556 w 219395"/>
              <a:gd name="T55" fmla="*/ 210985 h 419650"/>
              <a:gd name="T56" fmla="*/ 59803 w 219395"/>
              <a:gd name="T57" fmla="*/ 212808 h 419650"/>
              <a:gd name="T58" fmla="*/ 72683 w 219395"/>
              <a:gd name="T59" fmla="*/ 213618 h 419650"/>
              <a:gd name="T60" fmla="*/ 103734 w 219395"/>
              <a:gd name="T61" fmla="*/ 213146 h 419650"/>
              <a:gd name="T62" fmla="*/ 118241 w 219395"/>
              <a:gd name="T63" fmla="*/ 209469 h 419650"/>
              <a:gd name="T64" fmla="*/ 132125 w 219395"/>
              <a:gd name="T65" fmla="*/ 204528 h 419650"/>
              <a:gd name="T66" fmla="*/ 145735 w 219395"/>
              <a:gd name="T67" fmla="*/ 198032 h 419650"/>
              <a:gd name="T68" fmla="*/ 159221 w 219395"/>
              <a:gd name="T69" fmla="*/ 188530 h 419650"/>
              <a:gd name="T70" fmla="*/ 170669 w 219395"/>
              <a:gd name="T71" fmla="*/ 177693 h 419650"/>
              <a:gd name="T72" fmla="*/ 180716 w 219395"/>
              <a:gd name="T73" fmla="*/ 166261 h 419650"/>
              <a:gd name="T74" fmla="*/ 194735 w 219395"/>
              <a:gd name="T75" fmla="*/ 147677 h 419650"/>
              <a:gd name="T76" fmla="*/ 203808 w 219395"/>
              <a:gd name="T77" fmla="*/ 132085 h 419650"/>
              <a:gd name="T78" fmla="*/ 210815 w 219395"/>
              <a:gd name="T79" fmla="*/ 117879 h 419650"/>
              <a:gd name="T80" fmla="*/ 216958 w 219395"/>
              <a:gd name="T81" fmla="*/ 98726 h 419650"/>
              <a:gd name="T82" fmla="*/ 219034 w 219395"/>
              <a:gd name="T83" fmla="*/ 74476 h 419650"/>
              <a:gd name="T84" fmla="*/ 219394 w 219395"/>
              <a:gd name="T85" fmla="*/ 61281 h 419650"/>
              <a:gd name="T86" fmla="*/ 215947 w 219395"/>
              <a:gd name="T87" fmla="*/ 51088 h 419650"/>
              <a:gd name="T88" fmla="*/ 206514 w 219395"/>
              <a:gd name="T89" fmla="*/ 36209 h 419650"/>
              <a:gd name="T90" fmla="*/ 201627 w 219395"/>
              <a:gd name="T91" fmla="*/ 36771 h 419650"/>
              <a:gd name="T92" fmla="*/ 200425 w 219395"/>
              <a:gd name="T93" fmla="*/ 40460 h 419650"/>
              <a:gd name="T94" fmla="*/ 197607 w 219395"/>
              <a:gd name="T95" fmla="*/ 63484 h 419650"/>
              <a:gd name="T96" fmla="*/ 194919 w 219395"/>
              <a:gd name="T97" fmla="*/ 75815 h 419650"/>
              <a:gd name="T98" fmla="*/ 193725 w 219395"/>
              <a:gd name="T99" fmla="*/ 91217 h 419650"/>
              <a:gd name="T100" fmla="*/ 191210 w 219395"/>
              <a:gd name="T101" fmla="*/ 107984 h 419650"/>
              <a:gd name="T102" fmla="*/ 188358 w 219395"/>
              <a:gd name="T103" fmla="*/ 125358 h 419650"/>
              <a:gd name="T104" fmla="*/ 187089 w 219395"/>
              <a:gd name="T105" fmla="*/ 143002 h 419650"/>
              <a:gd name="T106" fmla="*/ 186376 w 219395"/>
              <a:gd name="T107" fmla="*/ 169669 h 419650"/>
              <a:gd name="T108" fmla="*/ 186076 w 219395"/>
              <a:gd name="T109" fmla="*/ 312384 h 419650"/>
              <a:gd name="T110" fmla="*/ 188059 w 219395"/>
              <a:gd name="T111" fmla="*/ 330304 h 419650"/>
              <a:gd name="T112" fmla="*/ 190676 w 219395"/>
              <a:gd name="T113" fmla="*/ 347198 h 419650"/>
              <a:gd name="T114" fmla="*/ 192149 w 219395"/>
              <a:gd name="T115" fmla="*/ 366873 h 419650"/>
              <a:gd name="T116" fmla="*/ 192647 w 219395"/>
              <a:gd name="T117" fmla="*/ 385559 h 41965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19395"/>
              <a:gd name="T178" fmla="*/ 0 h 419650"/>
              <a:gd name="T179" fmla="*/ 219395 w 219395"/>
              <a:gd name="T180" fmla="*/ 419650 h 41965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19395" h="419650">
                <a:moveTo>
                  <a:pt x="199463" y="53532"/>
                </a:moveTo>
                <a:lnTo>
                  <a:pt x="193700" y="45844"/>
                </a:lnTo>
                <a:lnTo>
                  <a:pt x="193183" y="42509"/>
                </a:lnTo>
                <a:lnTo>
                  <a:pt x="193045" y="40230"/>
                </a:lnTo>
                <a:lnTo>
                  <a:pt x="192209" y="37719"/>
                </a:lnTo>
                <a:lnTo>
                  <a:pt x="189297" y="32283"/>
                </a:lnTo>
                <a:lnTo>
                  <a:pt x="183540" y="26559"/>
                </a:lnTo>
                <a:lnTo>
                  <a:pt x="176767" y="20708"/>
                </a:lnTo>
                <a:lnTo>
                  <a:pt x="171277" y="14801"/>
                </a:lnTo>
                <a:lnTo>
                  <a:pt x="168028" y="11836"/>
                </a:lnTo>
                <a:lnTo>
                  <a:pt x="164375" y="8867"/>
                </a:lnTo>
                <a:lnTo>
                  <a:pt x="160451" y="5896"/>
                </a:lnTo>
                <a:lnTo>
                  <a:pt x="156349" y="3916"/>
                </a:lnTo>
                <a:lnTo>
                  <a:pt x="152125" y="2595"/>
                </a:lnTo>
                <a:lnTo>
                  <a:pt x="147823" y="1715"/>
                </a:lnTo>
                <a:lnTo>
                  <a:pt x="142723" y="1128"/>
                </a:lnTo>
                <a:lnTo>
                  <a:pt x="137092" y="737"/>
                </a:lnTo>
                <a:lnTo>
                  <a:pt x="125628" y="302"/>
                </a:lnTo>
                <a:lnTo>
                  <a:pt x="97998" y="0"/>
                </a:lnTo>
                <a:lnTo>
                  <a:pt x="92400" y="977"/>
                </a:lnTo>
                <a:lnTo>
                  <a:pt x="87180" y="2620"/>
                </a:lnTo>
                <a:lnTo>
                  <a:pt x="82212" y="4708"/>
                </a:lnTo>
                <a:lnTo>
                  <a:pt x="77413" y="7092"/>
                </a:lnTo>
                <a:lnTo>
                  <a:pt x="72726" y="9674"/>
                </a:lnTo>
                <a:lnTo>
                  <a:pt x="68114" y="12387"/>
                </a:lnTo>
                <a:lnTo>
                  <a:pt x="59022" y="18047"/>
                </a:lnTo>
                <a:lnTo>
                  <a:pt x="54515" y="20946"/>
                </a:lnTo>
                <a:lnTo>
                  <a:pt x="50023" y="24863"/>
                </a:lnTo>
                <a:lnTo>
                  <a:pt x="45540" y="29458"/>
                </a:lnTo>
                <a:lnTo>
                  <a:pt x="41065" y="34507"/>
                </a:lnTo>
                <a:lnTo>
                  <a:pt x="36594" y="39856"/>
                </a:lnTo>
                <a:lnTo>
                  <a:pt x="27658" y="51092"/>
                </a:lnTo>
                <a:lnTo>
                  <a:pt x="23937" y="57859"/>
                </a:lnTo>
                <a:lnTo>
                  <a:pt x="20712" y="65346"/>
                </a:lnTo>
                <a:lnTo>
                  <a:pt x="17819" y="73314"/>
                </a:lnTo>
                <a:lnTo>
                  <a:pt x="15146" y="81603"/>
                </a:lnTo>
                <a:lnTo>
                  <a:pt x="12620" y="90106"/>
                </a:lnTo>
                <a:lnTo>
                  <a:pt x="10193" y="98750"/>
                </a:lnTo>
                <a:lnTo>
                  <a:pt x="7830" y="106498"/>
                </a:lnTo>
                <a:lnTo>
                  <a:pt x="5512" y="113647"/>
                </a:lnTo>
                <a:lnTo>
                  <a:pt x="3222" y="120398"/>
                </a:lnTo>
                <a:lnTo>
                  <a:pt x="1696" y="127875"/>
                </a:lnTo>
                <a:lnTo>
                  <a:pt x="678" y="135836"/>
                </a:lnTo>
                <a:lnTo>
                  <a:pt x="0" y="144120"/>
                </a:lnTo>
                <a:lnTo>
                  <a:pt x="291" y="151627"/>
                </a:lnTo>
                <a:lnTo>
                  <a:pt x="1229" y="158616"/>
                </a:lnTo>
                <a:lnTo>
                  <a:pt x="2599" y="165260"/>
                </a:lnTo>
                <a:lnTo>
                  <a:pt x="4999" y="170682"/>
                </a:lnTo>
                <a:lnTo>
                  <a:pt x="11633" y="179351"/>
                </a:lnTo>
                <a:lnTo>
                  <a:pt x="15485" y="184045"/>
                </a:lnTo>
                <a:lnTo>
                  <a:pt x="23731" y="194551"/>
                </a:lnTo>
                <a:lnTo>
                  <a:pt x="28012" y="199138"/>
                </a:lnTo>
                <a:lnTo>
                  <a:pt x="32355" y="203189"/>
                </a:lnTo>
                <a:lnTo>
                  <a:pt x="36737" y="206881"/>
                </a:lnTo>
                <a:lnTo>
                  <a:pt x="41890" y="209343"/>
                </a:lnTo>
                <a:lnTo>
                  <a:pt x="47556" y="210985"/>
                </a:lnTo>
                <a:lnTo>
                  <a:pt x="53565" y="212078"/>
                </a:lnTo>
                <a:lnTo>
                  <a:pt x="59803" y="212808"/>
                </a:lnTo>
                <a:lnTo>
                  <a:pt x="66192" y="213294"/>
                </a:lnTo>
                <a:lnTo>
                  <a:pt x="72683" y="213618"/>
                </a:lnTo>
                <a:lnTo>
                  <a:pt x="96033" y="214074"/>
                </a:lnTo>
                <a:lnTo>
                  <a:pt x="103734" y="213146"/>
                </a:lnTo>
                <a:lnTo>
                  <a:pt x="111099" y="211535"/>
                </a:lnTo>
                <a:lnTo>
                  <a:pt x="118241" y="209469"/>
                </a:lnTo>
                <a:lnTo>
                  <a:pt x="125233" y="207099"/>
                </a:lnTo>
                <a:lnTo>
                  <a:pt x="132125" y="204528"/>
                </a:lnTo>
                <a:lnTo>
                  <a:pt x="138952" y="201821"/>
                </a:lnTo>
                <a:lnTo>
                  <a:pt x="145735" y="198032"/>
                </a:lnTo>
                <a:lnTo>
                  <a:pt x="152487" y="193521"/>
                </a:lnTo>
                <a:lnTo>
                  <a:pt x="159221" y="188530"/>
                </a:lnTo>
                <a:lnTo>
                  <a:pt x="165197" y="183218"/>
                </a:lnTo>
                <a:lnTo>
                  <a:pt x="170669" y="177693"/>
                </a:lnTo>
                <a:lnTo>
                  <a:pt x="175804" y="172025"/>
                </a:lnTo>
                <a:lnTo>
                  <a:pt x="180716" y="166261"/>
                </a:lnTo>
                <a:lnTo>
                  <a:pt x="190139" y="154566"/>
                </a:lnTo>
                <a:lnTo>
                  <a:pt x="194735" y="147677"/>
                </a:lnTo>
                <a:lnTo>
                  <a:pt x="199286" y="140108"/>
                </a:lnTo>
                <a:lnTo>
                  <a:pt x="203808" y="132085"/>
                </a:lnTo>
                <a:lnTo>
                  <a:pt x="207566" y="124753"/>
                </a:lnTo>
                <a:lnTo>
                  <a:pt x="210815" y="117879"/>
                </a:lnTo>
                <a:lnTo>
                  <a:pt x="213725" y="111313"/>
                </a:lnTo>
                <a:lnTo>
                  <a:pt x="216958" y="98726"/>
                </a:lnTo>
                <a:lnTo>
                  <a:pt x="218396" y="86517"/>
                </a:lnTo>
                <a:lnTo>
                  <a:pt x="219034" y="74476"/>
                </a:lnTo>
                <a:lnTo>
                  <a:pt x="219318" y="65155"/>
                </a:lnTo>
                <a:lnTo>
                  <a:pt x="219394" y="61281"/>
                </a:lnTo>
                <a:lnTo>
                  <a:pt x="218700" y="57706"/>
                </a:lnTo>
                <a:lnTo>
                  <a:pt x="215947" y="51088"/>
                </a:lnTo>
                <a:lnTo>
                  <a:pt x="210215" y="41784"/>
                </a:lnTo>
                <a:lnTo>
                  <a:pt x="206514" y="36209"/>
                </a:lnTo>
                <a:lnTo>
                  <a:pt x="202709" y="35832"/>
                </a:lnTo>
                <a:lnTo>
                  <a:pt x="201627" y="36771"/>
                </a:lnTo>
                <a:lnTo>
                  <a:pt x="200906" y="38389"/>
                </a:lnTo>
                <a:lnTo>
                  <a:pt x="200425" y="40460"/>
                </a:lnTo>
                <a:lnTo>
                  <a:pt x="199748" y="52856"/>
                </a:lnTo>
                <a:lnTo>
                  <a:pt x="197607" y="63484"/>
                </a:lnTo>
                <a:lnTo>
                  <a:pt x="195994" y="69097"/>
                </a:lnTo>
                <a:lnTo>
                  <a:pt x="194919" y="75815"/>
                </a:lnTo>
                <a:lnTo>
                  <a:pt x="194203" y="83270"/>
                </a:lnTo>
                <a:lnTo>
                  <a:pt x="193725" y="91217"/>
                </a:lnTo>
                <a:lnTo>
                  <a:pt x="192662" y="99491"/>
                </a:lnTo>
                <a:lnTo>
                  <a:pt x="191210" y="107984"/>
                </a:lnTo>
                <a:lnTo>
                  <a:pt x="189499" y="116622"/>
                </a:lnTo>
                <a:lnTo>
                  <a:pt x="188358" y="125358"/>
                </a:lnTo>
                <a:lnTo>
                  <a:pt x="187597" y="134158"/>
                </a:lnTo>
                <a:lnTo>
                  <a:pt x="187089" y="143002"/>
                </a:lnTo>
                <a:lnTo>
                  <a:pt x="186751" y="151874"/>
                </a:lnTo>
                <a:lnTo>
                  <a:pt x="186376" y="169669"/>
                </a:lnTo>
                <a:lnTo>
                  <a:pt x="186093" y="238266"/>
                </a:lnTo>
                <a:lnTo>
                  <a:pt x="186076" y="312384"/>
                </a:lnTo>
                <a:lnTo>
                  <a:pt x="186819" y="321350"/>
                </a:lnTo>
                <a:lnTo>
                  <a:pt x="188059" y="330304"/>
                </a:lnTo>
                <a:lnTo>
                  <a:pt x="189629" y="339250"/>
                </a:lnTo>
                <a:lnTo>
                  <a:pt x="190676" y="347198"/>
                </a:lnTo>
                <a:lnTo>
                  <a:pt x="191373" y="354481"/>
                </a:lnTo>
                <a:lnTo>
                  <a:pt x="192149" y="366873"/>
                </a:lnTo>
                <a:lnTo>
                  <a:pt x="192494" y="375688"/>
                </a:lnTo>
                <a:lnTo>
                  <a:pt x="192647" y="385559"/>
                </a:lnTo>
                <a:lnTo>
                  <a:pt x="192769" y="419649"/>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00" name="SMARTInkAnnotation325"/>
          <p:cNvSpPr>
            <a:spLocks/>
          </p:cNvSpPr>
          <p:nvPr/>
        </p:nvSpPr>
        <p:spPr bwMode="auto">
          <a:xfrm>
            <a:off x="3046413" y="2455863"/>
            <a:ext cx="219075" cy="490537"/>
          </a:xfrm>
          <a:custGeom>
            <a:avLst/>
            <a:gdLst>
              <a:gd name="T0" fmla="*/ 4600 w 220478"/>
              <a:gd name="T1" fmla="*/ 7129 h 490564"/>
              <a:gd name="T2" fmla="*/ 11870 w 220478"/>
              <a:gd name="T3" fmla="*/ 39217 h 490564"/>
              <a:gd name="T4" fmla="*/ 8588 w 220478"/>
              <a:gd name="T5" fmla="*/ 74691 h 490564"/>
              <a:gd name="T6" fmla="*/ 6511 w 220478"/>
              <a:gd name="T7" fmla="*/ 99190 h 490564"/>
              <a:gd name="T8" fmla="*/ 1507 w 220478"/>
              <a:gd name="T9" fmla="*/ 131489 h 490564"/>
              <a:gd name="T10" fmla="*/ 88 w 220478"/>
              <a:gd name="T11" fmla="*/ 180214 h 490564"/>
              <a:gd name="T12" fmla="*/ 9325 w 220478"/>
              <a:gd name="T13" fmla="*/ 212196 h 490564"/>
              <a:gd name="T14" fmla="*/ 25902 w 220478"/>
              <a:gd name="T15" fmla="*/ 234701 h 490564"/>
              <a:gd name="T16" fmla="*/ 38335 w 220478"/>
              <a:gd name="T17" fmla="*/ 239205 h 490564"/>
              <a:gd name="T18" fmla="*/ 51440 w 220478"/>
              <a:gd name="T19" fmla="*/ 240539 h 490564"/>
              <a:gd name="T20" fmla="*/ 64744 w 220478"/>
              <a:gd name="T21" fmla="*/ 236194 h 490564"/>
              <a:gd name="T22" fmla="*/ 78107 w 220478"/>
              <a:gd name="T23" fmla="*/ 228623 h 490564"/>
              <a:gd name="T24" fmla="*/ 95042 w 220478"/>
              <a:gd name="T25" fmla="*/ 215355 h 490564"/>
              <a:gd name="T26" fmla="*/ 110637 w 220478"/>
              <a:gd name="T27" fmla="*/ 194116 h 490564"/>
              <a:gd name="T28" fmla="*/ 129234 w 220478"/>
              <a:gd name="T29" fmla="*/ 166409 h 490564"/>
              <a:gd name="T30" fmla="*/ 142007 w 220478"/>
              <a:gd name="T31" fmla="*/ 141910 h 490564"/>
              <a:gd name="T32" fmla="*/ 155794 w 220478"/>
              <a:gd name="T33" fmla="*/ 102840 h 490564"/>
              <a:gd name="T34" fmla="*/ 159216 w 220478"/>
              <a:gd name="T35" fmla="*/ 79088 h 490564"/>
              <a:gd name="T36" fmla="*/ 160229 w 220478"/>
              <a:gd name="T37" fmla="*/ 53199 h 490564"/>
              <a:gd name="T38" fmla="*/ 149213 w 220478"/>
              <a:gd name="T39" fmla="*/ 13408 h 490564"/>
              <a:gd name="T40" fmla="*/ 140687 w 220478"/>
              <a:gd name="T41" fmla="*/ 1308 h 490564"/>
              <a:gd name="T42" fmla="*/ 134086 w 220478"/>
              <a:gd name="T43" fmla="*/ 7163 h 490564"/>
              <a:gd name="T44" fmla="*/ 138499 w 220478"/>
              <a:gd name="T45" fmla="*/ 31047 h 490564"/>
              <a:gd name="T46" fmla="*/ 146480 w 220478"/>
              <a:gd name="T47" fmla="*/ 67581 h 490564"/>
              <a:gd name="T48" fmla="*/ 159398 w 220478"/>
              <a:gd name="T49" fmla="*/ 106100 h 490564"/>
              <a:gd name="T50" fmla="*/ 172887 w 220478"/>
              <a:gd name="T51" fmla="*/ 147406 h 490564"/>
              <a:gd name="T52" fmla="*/ 194267 w 220478"/>
              <a:gd name="T53" fmla="*/ 202942 h 490564"/>
              <a:gd name="T54" fmla="*/ 205573 w 220478"/>
              <a:gd name="T55" fmla="*/ 234094 h 490564"/>
              <a:gd name="T56" fmla="*/ 216056 w 220478"/>
              <a:gd name="T57" fmla="*/ 280176 h 490564"/>
              <a:gd name="T58" fmla="*/ 219466 w 220478"/>
              <a:gd name="T59" fmla="*/ 310887 h 490564"/>
              <a:gd name="T60" fmla="*/ 219875 w 220478"/>
              <a:gd name="T61" fmla="*/ 354068 h 490564"/>
              <a:gd name="T62" fmla="*/ 216218 w 220478"/>
              <a:gd name="T63" fmla="*/ 383052 h 490564"/>
              <a:gd name="T64" fmla="*/ 213316 w 220478"/>
              <a:gd name="T65" fmla="*/ 409499 h 490564"/>
              <a:gd name="T66" fmla="*/ 199762 w 220478"/>
              <a:gd name="T67" fmla="*/ 436716 h 490564"/>
              <a:gd name="T68" fmla="*/ 182760 w 220478"/>
              <a:gd name="T69" fmla="*/ 461201 h 490564"/>
              <a:gd name="T70" fmla="*/ 165966 w 220478"/>
              <a:gd name="T71" fmla="*/ 474437 h 490564"/>
              <a:gd name="T72" fmla="*/ 146858 w 220478"/>
              <a:gd name="T73" fmla="*/ 484642 h 490564"/>
              <a:gd name="T74" fmla="*/ 127064 w 220478"/>
              <a:gd name="T75" fmla="*/ 489209 h 490564"/>
              <a:gd name="T76" fmla="*/ 107068 w 220478"/>
              <a:gd name="T77" fmla="*/ 490563 h 490564"/>
              <a:gd name="T78" fmla="*/ 87011 w 220478"/>
              <a:gd name="T79" fmla="*/ 486223 h 490564"/>
              <a:gd name="T80" fmla="*/ 70491 w 220478"/>
              <a:gd name="T81" fmla="*/ 483394 h 490564"/>
              <a:gd name="T82" fmla="*/ 56174 w 220478"/>
              <a:gd name="T83" fmla="*/ 477815 h 490564"/>
              <a:gd name="T84" fmla="*/ 38820 w 220478"/>
              <a:gd name="T85" fmla="*/ 464158 h 490564"/>
              <a:gd name="T86" fmla="*/ 20082 w 220478"/>
              <a:gd name="T87" fmla="*/ 446484 h 490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20478"/>
              <a:gd name="T133" fmla="*/ 0 h 490564"/>
              <a:gd name="T134" fmla="*/ 220478 w 220478"/>
              <a:gd name="T135" fmla="*/ 490564 h 49056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20478" h="490564">
                <a:moveTo>
                  <a:pt x="0" y="0"/>
                </a:moveTo>
                <a:lnTo>
                  <a:pt x="3554" y="4740"/>
                </a:lnTo>
                <a:lnTo>
                  <a:pt x="4600" y="7129"/>
                </a:lnTo>
                <a:lnTo>
                  <a:pt x="8264" y="20737"/>
                </a:lnTo>
                <a:lnTo>
                  <a:pt x="9972" y="25731"/>
                </a:lnTo>
                <a:lnTo>
                  <a:pt x="11870" y="39217"/>
                </a:lnTo>
                <a:lnTo>
                  <a:pt x="12376" y="46981"/>
                </a:lnTo>
                <a:lnTo>
                  <a:pt x="10955" y="60898"/>
                </a:lnTo>
                <a:lnTo>
                  <a:pt x="8588" y="74691"/>
                </a:lnTo>
                <a:lnTo>
                  <a:pt x="7957" y="82536"/>
                </a:lnTo>
                <a:lnTo>
                  <a:pt x="7536" y="90743"/>
                </a:lnTo>
                <a:lnTo>
                  <a:pt x="6511" y="99190"/>
                </a:lnTo>
                <a:lnTo>
                  <a:pt x="5085" y="107799"/>
                </a:lnTo>
                <a:lnTo>
                  <a:pt x="3390" y="116514"/>
                </a:lnTo>
                <a:lnTo>
                  <a:pt x="1507" y="131489"/>
                </a:lnTo>
                <a:lnTo>
                  <a:pt x="669" y="144760"/>
                </a:lnTo>
                <a:lnTo>
                  <a:pt x="298" y="157272"/>
                </a:lnTo>
                <a:lnTo>
                  <a:pt x="88" y="180214"/>
                </a:lnTo>
                <a:lnTo>
                  <a:pt x="803" y="186619"/>
                </a:lnTo>
                <a:lnTo>
                  <a:pt x="5362" y="201366"/>
                </a:lnTo>
                <a:lnTo>
                  <a:pt x="9325" y="212196"/>
                </a:lnTo>
                <a:lnTo>
                  <a:pt x="15738" y="224710"/>
                </a:lnTo>
                <a:lnTo>
                  <a:pt x="22118" y="231501"/>
                </a:lnTo>
                <a:lnTo>
                  <a:pt x="25902" y="234701"/>
                </a:lnTo>
                <a:lnTo>
                  <a:pt x="29913" y="236835"/>
                </a:lnTo>
                <a:lnTo>
                  <a:pt x="34073" y="238257"/>
                </a:lnTo>
                <a:lnTo>
                  <a:pt x="38335" y="239205"/>
                </a:lnTo>
                <a:lnTo>
                  <a:pt x="42664" y="239837"/>
                </a:lnTo>
                <a:lnTo>
                  <a:pt x="47037" y="240259"/>
                </a:lnTo>
                <a:lnTo>
                  <a:pt x="51440" y="240539"/>
                </a:lnTo>
                <a:lnTo>
                  <a:pt x="55863" y="239735"/>
                </a:lnTo>
                <a:lnTo>
                  <a:pt x="60299" y="238206"/>
                </a:lnTo>
                <a:lnTo>
                  <a:pt x="64744" y="236194"/>
                </a:lnTo>
                <a:lnTo>
                  <a:pt x="69195" y="233861"/>
                </a:lnTo>
                <a:lnTo>
                  <a:pt x="73649" y="231314"/>
                </a:lnTo>
                <a:lnTo>
                  <a:pt x="78107" y="228623"/>
                </a:lnTo>
                <a:lnTo>
                  <a:pt x="83310" y="224845"/>
                </a:lnTo>
                <a:lnTo>
                  <a:pt x="89010" y="220342"/>
                </a:lnTo>
                <a:lnTo>
                  <a:pt x="95042" y="215355"/>
                </a:lnTo>
                <a:lnTo>
                  <a:pt x="100550" y="209055"/>
                </a:lnTo>
                <a:lnTo>
                  <a:pt x="105710" y="201878"/>
                </a:lnTo>
                <a:lnTo>
                  <a:pt x="110637" y="194116"/>
                </a:lnTo>
                <a:lnTo>
                  <a:pt x="115409" y="186958"/>
                </a:lnTo>
                <a:lnTo>
                  <a:pt x="124680" y="173712"/>
                </a:lnTo>
                <a:lnTo>
                  <a:pt x="129234" y="166409"/>
                </a:lnTo>
                <a:lnTo>
                  <a:pt x="133758" y="158564"/>
                </a:lnTo>
                <a:lnTo>
                  <a:pt x="138261" y="150358"/>
                </a:lnTo>
                <a:lnTo>
                  <a:pt x="142007" y="141910"/>
                </a:lnTo>
                <a:lnTo>
                  <a:pt x="145248" y="133302"/>
                </a:lnTo>
                <a:lnTo>
                  <a:pt x="150833" y="116792"/>
                </a:lnTo>
                <a:lnTo>
                  <a:pt x="155794" y="102840"/>
                </a:lnTo>
                <a:lnTo>
                  <a:pt x="157415" y="95349"/>
                </a:lnTo>
                <a:lnTo>
                  <a:pt x="158495" y="87378"/>
                </a:lnTo>
                <a:lnTo>
                  <a:pt x="159216" y="79088"/>
                </a:lnTo>
                <a:lnTo>
                  <a:pt x="159696" y="70585"/>
                </a:lnTo>
                <a:lnTo>
                  <a:pt x="160016" y="61939"/>
                </a:lnTo>
                <a:lnTo>
                  <a:pt x="160229" y="53199"/>
                </a:lnTo>
                <a:lnTo>
                  <a:pt x="158483" y="38196"/>
                </a:lnTo>
                <a:lnTo>
                  <a:pt x="155228" y="25906"/>
                </a:lnTo>
                <a:lnTo>
                  <a:pt x="149213" y="13408"/>
                </a:lnTo>
                <a:lnTo>
                  <a:pt x="142501" y="2942"/>
                </a:lnTo>
                <a:lnTo>
                  <a:pt x="141859" y="1962"/>
                </a:lnTo>
                <a:lnTo>
                  <a:pt x="140687" y="1308"/>
                </a:lnTo>
                <a:lnTo>
                  <a:pt x="134923" y="172"/>
                </a:lnTo>
                <a:lnTo>
                  <a:pt x="134576" y="1107"/>
                </a:lnTo>
                <a:lnTo>
                  <a:pt x="134086" y="7163"/>
                </a:lnTo>
                <a:lnTo>
                  <a:pt x="133972" y="12444"/>
                </a:lnTo>
                <a:lnTo>
                  <a:pt x="135904" y="20744"/>
                </a:lnTo>
                <a:lnTo>
                  <a:pt x="138499" y="31047"/>
                </a:lnTo>
                <a:lnTo>
                  <a:pt x="139651" y="42242"/>
                </a:lnTo>
                <a:lnTo>
                  <a:pt x="142148" y="53831"/>
                </a:lnTo>
                <a:lnTo>
                  <a:pt x="146480" y="67581"/>
                </a:lnTo>
                <a:lnTo>
                  <a:pt x="153364" y="86921"/>
                </a:lnTo>
                <a:lnTo>
                  <a:pt x="156538" y="96643"/>
                </a:lnTo>
                <a:lnTo>
                  <a:pt x="159398" y="106100"/>
                </a:lnTo>
                <a:lnTo>
                  <a:pt x="162049" y="115382"/>
                </a:lnTo>
                <a:lnTo>
                  <a:pt x="165304" y="125538"/>
                </a:lnTo>
                <a:lnTo>
                  <a:pt x="172887" y="147406"/>
                </a:lnTo>
                <a:lnTo>
                  <a:pt x="185519" y="182031"/>
                </a:lnTo>
                <a:lnTo>
                  <a:pt x="189875" y="192791"/>
                </a:lnTo>
                <a:lnTo>
                  <a:pt x="194267" y="202942"/>
                </a:lnTo>
                <a:lnTo>
                  <a:pt x="198683" y="212685"/>
                </a:lnTo>
                <a:lnTo>
                  <a:pt x="202370" y="223149"/>
                </a:lnTo>
                <a:lnTo>
                  <a:pt x="205573" y="234094"/>
                </a:lnTo>
                <a:lnTo>
                  <a:pt x="208451" y="245360"/>
                </a:lnTo>
                <a:lnTo>
                  <a:pt x="211114" y="256839"/>
                </a:lnTo>
                <a:lnTo>
                  <a:pt x="216056" y="280176"/>
                </a:lnTo>
                <a:lnTo>
                  <a:pt x="217671" y="290964"/>
                </a:lnTo>
                <a:lnTo>
                  <a:pt x="218748" y="301132"/>
                </a:lnTo>
                <a:lnTo>
                  <a:pt x="219466" y="310887"/>
                </a:lnTo>
                <a:lnTo>
                  <a:pt x="219945" y="321360"/>
                </a:lnTo>
                <a:lnTo>
                  <a:pt x="220477" y="343579"/>
                </a:lnTo>
                <a:lnTo>
                  <a:pt x="219875" y="354068"/>
                </a:lnTo>
                <a:lnTo>
                  <a:pt x="218730" y="364038"/>
                </a:lnTo>
                <a:lnTo>
                  <a:pt x="217223" y="373660"/>
                </a:lnTo>
                <a:lnTo>
                  <a:pt x="216218" y="383052"/>
                </a:lnTo>
                <a:lnTo>
                  <a:pt x="215548" y="392290"/>
                </a:lnTo>
                <a:lnTo>
                  <a:pt x="215101" y="401425"/>
                </a:lnTo>
                <a:lnTo>
                  <a:pt x="213316" y="409499"/>
                </a:lnTo>
                <a:lnTo>
                  <a:pt x="207365" y="423763"/>
                </a:lnTo>
                <a:lnTo>
                  <a:pt x="203696" y="430344"/>
                </a:lnTo>
                <a:lnTo>
                  <a:pt x="199762" y="436716"/>
                </a:lnTo>
                <a:lnTo>
                  <a:pt x="195652" y="442949"/>
                </a:lnTo>
                <a:lnTo>
                  <a:pt x="191425" y="449088"/>
                </a:lnTo>
                <a:lnTo>
                  <a:pt x="182760" y="461201"/>
                </a:lnTo>
                <a:lnTo>
                  <a:pt x="177624" y="466218"/>
                </a:lnTo>
                <a:lnTo>
                  <a:pt x="171968" y="470554"/>
                </a:lnTo>
                <a:lnTo>
                  <a:pt x="165966" y="474437"/>
                </a:lnTo>
                <a:lnTo>
                  <a:pt x="159733" y="478017"/>
                </a:lnTo>
                <a:lnTo>
                  <a:pt x="153347" y="481397"/>
                </a:lnTo>
                <a:lnTo>
                  <a:pt x="146858" y="484642"/>
                </a:lnTo>
                <a:lnTo>
                  <a:pt x="140301" y="486806"/>
                </a:lnTo>
                <a:lnTo>
                  <a:pt x="133698" y="488248"/>
                </a:lnTo>
                <a:lnTo>
                  <a:pt x="127064" y="489209"/>
                </a:lnTo>
                <a:lnTo>
                  <a:pt x="120411" y="489850"/>
                </a:lnTo>
                <a:lnTo>
                  <a:pt x="113744" y="490278"/>
                </a:lnTo>
                <a:lnTo>
                  <a:pt x="107068" y="490563"/>
                </a:lnTo>
                <a:lnTo>
                  <a:pt x="100386" y="489760"/>
                </a:lnTo>
                <a:lnTo>
                  <a:pt x="93700" y="488234"/>
                </a:lnTo>
                <a:lnTo>
                  <a:pt x="87011" y="486223"/>
                </a:lnTo>
                <a:lnTo>
                  <a:pt x="81064" y="484883"/>
                </a:lnTo>
                <a:lnTo>
                  <a:pt x="75613" y="483990"/>
                </a:lnTo>
                <a:lnTo>
                  <a:pt x="70491" y="483394"/>
                </a:lnTo>
                <a:lnTo>
                  <a:pt x="65588" y="482005"/>
                </a:lnTo>
                <a:lnTo>
                  <a:pt x="60832" y="480086"/>
                </a:lnTo>
                <a:lnTo>
                  <a:pt x="56174" y="477815"/>
                </a:lnTo>
                <a:lnTo>
                  <a:pt x="52325" y="475309"/>
                </a:lnTo>
                <a:lnTo>
                  <a:pt x="42611" y="467041"/>
                </a:lnTo>
                <a:lnTo>
                  <a:pt x="38820" y="464158"/>
                </a:lnTo>
                <a:lnTo>
                  <a:pt x="34805" y="461243"/>
                </a:lnTo>
                <a:lnTo>
                  <a:pt x="28361" y="455359"/>
                </a:lnTo>
                <a:lnTo>
                  <a:pt x="20082" y="446484"/>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01" name="SMARTInkAnnotation326"/>
          <p:cNvSpPr>
            <a:spLocks/>
          </p:cNvSpPr>
          <p:nvPr/>
        </p:nvSpPr>
        <p:spPr bwMode="auto">
          <a:xfrm>
            <a:off x="3514725" y="2320925"/>
            <a:ext cx="19050" cy="366713"/>
          </a:xfrm>
          <a:custGeom>
            <a:avLst/>
            <a:gdLst>
              <a:gd name="T0" fmla="*/ 20082 w 20083"/>
              <a:gd name="T1" fmla="*/ 0 h 366119"/>
              <a:gd name="T2" fmla="*/ 20082 w 20083"/>
              <a:gd name="T3" fmla="*/ 89870 h 366119"/>
              <a:gd name="T4" fmla="*/ 19338 w 20083"/>
              <a:gd name="T5" fmla="*/ 99601 h 366119"/>
              <a:gd name="T6" fmla="*/ 18099 w 20083"/>
              <a:gd name="T7" fmla="*/ 110057 h 366119"/>
              <a:gd name="T8" fmla="*/ 16529 w 20083"/>
              <a:gd name="T9" fmla="*/ 120996 h 366119"/>
              <a:gd name="T10" fmla="*/ 14738 w 20083"/>
              <a:gd name="T11" fmla="*/ 131266 h 366119"/>
              <a:gd name="T12" fmla="*/ 12800 w 20083"/>
              <a:gd name="T13" fmla="*/ 141089 h 366119"/>
              <a:gd name="T14" fmla="*/ 10765 w 20083"/>
              <a:gd name="T15" fmla="*/ 150614 h 366119"/>
              <a:gd name="T16" fmla="*/ 9408 w 20083"/>
              <a:gd name="T17" fmla="*/ 159941 h 366119"/>
              <a:gd name="T18" fmla="*/ 8503 w 20083"/>
              <a:gd name="T19" fmla="*/ 169135 h 366119"/>
              <a:gd name="T20" fmla="*/ 7900 w 20083"/>
              <a:gd name="T21" fmla="*/ 178241 h 366119"/>
              <a:gd name="T22" fmla="*/ 6754 w 20083"/>
              <a:gd name="T23" fmla="*/ 187289 h 366119"/>
              <a:gd name="T24" fmla="*/ 5247 w 20083"/>
              <a:gd name="T25" fmla="*/ 196297 h 366119"/>
              <a:gd name="T26" fmla="*/ 3498 w 20083"/>
              <a:gd name="T27" fmla="*/ 205279 h 366119"/>
              <a:gd name="T28" fmla="*/ 2331 w 20083"/>
              <a:gd name="T29" fmla="*/ 214243 h 366119"/>
              <a:gd name="T30" fmla="*/ 1554 w 20083"/>
              <a:gd name="T31" fmla="*/ 223196 h 366119"/>
              <a:gd name="T32" fmla="*/ 1036 w 20083"/>
              <a:gd name="T33" fmla="*/ 232141 h 366119"/>
              <a:gd name="T34" fmla="*/ 691 w 20083"/>
              <a:gd name="T35" fmla="*/ 241081 h 366119"/>
              <a:gd name="T36" fmla="*/ 307 w 20083"/>
              <a:gd name="T37" fmla="*/ 258952 h 366119"/>
              <a:gd name="T38" fmla="*/ 40 w 20083"/>
              <a:gd name="T39" fmla="*/ 293895 h 366119"/>
              <a:gd name="T40" fmla="*/ 0 w 20083"/>
              <a:gd name="T41" fmla="*/ 356509 h 366119"/>
              <a:gd name="T42" fmla="*/ 744 w 20083"/>
              <a:gd name="T43" fmla="*/ 357727 h 366119"/>
              <a:gd name="T44" fmla="*/ 1983 w 20083"/>
              <a:gd name="T45" fmla="*/ 359532 h 366119"/>
              <a:gd name="T46" fmla="*/ 6694 w 20083"/>
              <a:gd name="T47" fmla="*/ 366118 h 36611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0083"/>
              <a:gd name="T73" fmla="*/ 0 h 366119"/>
              <a:gd name="T74" fmla="*/ 20083 w 20083"/>
              <a:gd name="T75" fmla="*/ 366119 h 36611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0083" h="366119">
                <a:moveTo>
                  <a:pt x="20082" y="0"/>
                </a:moveTo>
                <a:lnTo>
                  <a:pt x="20082" y="89870"/>
                </a:lnTo>
                <a:lnTo>
                  <a:pt x="19338" y="99601"/>
                </a:lnTo>
                <a:lnTo>
                  <a:pt x="18099" y="110057"/>
                </a:lnTo>
                <a:lnTo>
                  <a:pt x="16529" y="120996"/>
                </a:lnTo>
                <a:lnTo>
                  <a:pt x="14738" y="131266"/>
                </a:lnTo>
                <a:lnTo>
                  <a:pt x="12800" y="141089"/>
                </a:lnTo>
                <a:lnTo>
                  <a:pt x="10765" y="150614"/>
                </a:lnTo>
                <a:lnTo>
                  <a:pt x="9408" y="159941"/>
                </a:lnTo>
                <a:lnTo>
                  <a:pt x="8503" y="169135"/>
                </a:lnTo>
                <a:lnTo>
                  <a:pt x="7900" y="178241"/>
                </a:lnTo>
                <a:lnTo>
                  <a:pt x="6754" y="187289"/>
                </a:lnTo>
                <a:lnTo>
                  <a:pt x="5247" y="196297"/>
                </a:lnTo>
                <a:lnTo>
                  <a:pt x="3498" y="205279"/>
                </a:lnTo>
                <a:lnTo>
                  <a:pt x="2331" y="214243"/>
                </a:lnTo>
                <a:lnTo>
                  <a:pt x="1554" y="223196"/>
                </a:lnTo>
                <a:lnTo>
                  <a:pt x="1036" y="232141"/>
                </a:lnTo>
                <a:lnTo>
                  <a:pt x="691" y="241081"/>
                </a:lnTo>
                <a:lnTo>
                  <a:pt x="307" y="258952"/>
                </a:lnTo>
                <a:lnTo>
                  <a:pt x="40" y="293895"/>
                </a:lnTo>
                <a:lnTo>
                  <a:pt x="0" y="356509"/>
                </a:lnTo>
                <a:lnTo>
                  <a:pt x="744" y="357727"/>
                </a:lnTo>
                <a:lnTo>
                  <a:pt x="1983" y="359532"/>
                </a:lnTo>
                <a:lnTo>
                  <a:pt x="6694" y="366118"/>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02" name="SMARTInkAnnotation327"/>
          <p:cNvSpPr>
            <a:spLocks/>
          </p:cNvSpPr>
          <p:nvPr/>
        </p:nvSpPr>
        <p:spPr bwMode="auto">
          <a:xfrm>
            <a:off x="3379788" y="2509838"/>
            <a:ext cx="161925" cy="17462"/>
          </a:xfrm>
          <a:custGeom>
            <a:avLst/>
            <a:gdLst>
              <a:gd name="T0" fmla="*/ 0 w 160657"/>
              <a:gd name="T1" fmla="*/ 16608 h 16609"/>
              <a:gd name="T2" fmla="*/ 0 w 160657"/>
              <a:gd name="T3" fmla="*/ 11868 h 16609"/>
              <a:gd name="T4" fmla="*/ 744 w 160657"/>
              <a:gd name="T5" fmla="*/ 10471 h 16609"/>
              <a:gd name="T6" fmla="*/ 1983 w 160657"/>
              <a:gd name="T7" fmla="*/ 9540 h 16609"/>
              <a:gd name="T8" fmla="*/ 3553 w 160657"/>
              <a:gd name="T9" fmla="*/ 8920 h 16609"/>
              <a:gd name="T10" fmla="*/ 6088 w 160657"/>
              <a:gd name="T11" fmla="*/ 8506 h 16609"/>
              <a:gd name="T12" fmla="*/ 9265 w 160657"/>
              <a:gd name="T13" fmla="*/ 8230 h 16609"/>
              <a:gd name="T14" fmla="*/ 12870 w 160657"/>
              <a:gd name="T15" fmla="*/ 8046 h 16609"/>
              <a:gd name="T16" fmla="*/ 28606 w 160657"/>
              <a:gd name="T17" fmla="*/ 7787 h 16609"/>
              <a:gd name="T18" fmla="*/ 35433 w 160657"/>
              <a:gd name="T19" fmla="*/ 6759 h 16609"/>
              <a:gd name="T20" fmla="*/ 42961 w 160657"/>
              <a:gd name="T21" fmla="*/ 5081 h 16609"/>
              <a:gd name="T22" fmla="*/ 50954 w 160657"/>
              <a:gd name="T23" fmla="*/ 2970 h 16609"/>
              <a:gd name="T24" fmla="*/ 60001 w 160657"/>
              <a:gd name="T25" fmla="*/ 1563 h 16609"/>
              <a:gd name="T26" fmla="*/ 69752 w 160657"/>
              <a:gd name="T27" fmla="*/ 625 h 16609"/>
              <a:gd name="T28" fmla="*/ 79971 w 160657"/>
              <a:gd name="T29" fmla="*/ 0 h 16609"/>
              <a:gd name="T30" fmla="*/ 89760 w 160657"/>
              <a:gd name="T31" fmla="*/ 575 h 16609"/>
              <a:gd name="T32" fmla="*/ 99260 w 160657"/>
              <a:gd name="T33" fmla="*/ 1950 h 16609"/>
              <a:gd name="T34" fmla="*/ 108569 w 160657"/>
              <a:gd name="T35" fmla="*/ 3860 h 16609"/>
              <a:gd name="T36" fmla="*/ 117006 w 160657"/>
              <a:gd name="T37" fmla="*/ 5133 h 16609"/>
              <a:gd name="T38" fmla="*/ 124862 w 160657"/>
              <a:gd name="T39" fmla="*/ 5981 h 16609"/>
              <a:gd name="T40" fmla="*/ 138797 w 160657"/>
              <a:gd name="T41" fmla="*/ 6924 h 16609"/>
              <a:gd name="T42" fmla="*/ 160656 w 160657"/>
              <a:gd name="T43" fmla="*/ 7679 h 166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0657"/>
              <a:gd name="T67" fmla="*/ 0 h 16609"/>
              <a:gd name="T68" fmla="*/ 160657 w 160657"/>
              <a:gd name="T69" fmla="*/ 16609 h 166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0657" h="16609">
                <a:moveTo>
                  <a:pt x="0" y="16608"/>
                </a:moveTo>
                <a:lnTo>
                  <a:pt x="0" y="11868"/>
                </a:lnTo>
                <a:lnTo>
                  <a:pt x="744" y="10471"/>
                </a:lnTo>
                <a:lnTo>
                  <a:pt x="1983" y="9540"/>
                </a:lnTo>
                <a:lnTo>
                  <a:pt x="3553" y="8920"/>
                </a:lnTo>
                <a:lnTo>
                  <a:pt x="6088" y="8506"/>
                </a:lnTo>
                <a:lnTo>
                  <a:pt x="9265" y="8230"/>
                </a:lnTo>
                <a:lnTo>
                  <a:pt x="12870" y="8046"/>
                </a:lnTo>
                <a:lnTo>
                  <a:pt x="28606" y="7787"/>
                </a:lnTo>
                <a:lnTo>
                  <a:pt x="35433" y="6759"/>
                </a:lnTo>
                <a:lnTo>
                  <a:pt x="42961" y="5081"/>
                </a:lnTo>
                <a:lnTo>
                  <a:pt x="50954" y="2970"/>
                </a:lnTo>
                <a:lnTo>
                  <a:pt x="60001" y="1563"/>
                </a:lnTo>
                <a:lnTo>
                  <a:pt x="69752" y="625"/>
                </a:lnTo>
                <a:lnTo>
                  <a:pt x="79971" y="0"/>
                </a:lnTo>
                <a:lnTo>
                  <a:pt x="89760" y="575"/>
                </a:lnTo>
                <a:lnTo>
                  <a:pt x="99260" y="1950"/>
                </a:lnTo>
                <a:lnTo>
                  <a:pt x="108569" y="3860"/>
                </a:lnTo>
                <a:lnTo>
                  <a:pt x="117006" y="5133"/>
                </a:lnTo>
                <a:lnTo>
                  <a:pt x="124862" y="5981"/>
                </a:lnTo>
                <a:lnTo>
                  <a:pt x="138797" y="6924"/>
                </a:lnTo>
                <a:lnTo>
                  <a:pt x="160656" y="7679"/>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03" name="SMARTInkAnnotation328"/>
          <p:cNvSpPr>
            <a:spLocks/>
          </p:cNvSpPr>
          <p:nvPr/>
        </p:nvSpPr>
        <p:spPr bwMode="auto">
          <a:xfrm>
            <a:off x="3676650" y="2303463"/>
            <a:ext cx="212725" cy="411162"/>
          </a:xfrm>
          <a:custGeom>
            <a:avLst/>
            <a:gdLst>
              <a:gd name="T0" fmla="*/ 206063 w 212720"/>
              <a:gd name="T1" fmla="*/ 39753 h 410612"/>
              <a:gd name="T2" fmla="*/ 200719 w 212720"/>
              <a:gd name="T3" fmla="*/ 29262 h 410612"/>
              <a:gd name="T4" fmla="*/ 190327 w 212720"/>
              <a:gd name="T5" fmla="*/ 14682 h 410612"/>
              <a:gd name="T6" fmla="*/ 180161 w 212720"/>
              <a:gd name="T7" fmla="*/ 5785 h 410612"/>
              <a:gd name="T8" fmla="*/ 171990 w 212720"/>
              <a:gd name="T9" fmla="*/ 2485 h 410612"/>
              <a:gd name="T10" fmla="*/ 162656 w 212720"/>
              <a:gd name="T11" fmla="*/ 1018 h 410612"/>
              <a:gd name="T12" fmla="*/ 145600 w 212720"/>
              <a:gd name="T13" fmla="*/ 193 h 410612"/>
              <a:gd name="T14" fmla="*/ 130051 w 212720"/>
              <a:gd name="T15" fmla="*/ 940 h 410612"/>
              <a:gd name="T16" fmla="*/ 117984 w 212720"/>
              <a:gd name="T17" fmla="*/ 4631 h 410612"/>
              <a:gd name="T18" fmla="*/ 105183 w 212720"/>
              <a:gd name="T19" fmla="*/ 12225 h 410612"/>
              <a:gd name="T20" fmla="*/ 91312 w 212720"/>
              <a:gd name="T21" fmla="*/ 21222 h 410612"/>
              <a:gd name="T22" fmla="*/ 75230 w 212720"/>
              <a:gd name="T23" fmla="*/ 28528 h 410612"/>
              <a:gd name="T24" fmla="*/ 60149 w 212720"/>
              <a:gd name="T25" fmla="*/ 37729 h 410612"/>
              <a:gd name="T26" fmla="*/ 46753 w 212720"/>
              <a:gd name="T27" fmla="*/ 49424 h 410612"/>
              <a:gd name="T28" fmla="*/ 35840 w 212720"/>
              <a:gd name="T29" fmla="*/ 64544 h 410612"/>
              <a:gd name="T30" fmla="*/ 21333 w 212720"/>
              <a:gd name="T31" fmla="*/ 85051 h 410612"/>
              <a:gd name="T32" fmla="*/ 11167 w 212720"/>
              <a:gd name="T33" fmla="*/ 103694 h 410612"/>
              <a:gd name="T34" fmla="*/ 3445 w 212720"/>
              <a:gd name="T35" fmla="*/ 121786 h 410612"/>
              <a:gd name="T36" fmla="*/ 724 w 212720"/>
              <a:gd name="T37" fmla="*/ 136393 h 410612"/>
              <a:gd name="T38" fmla="*/ 260 w 212720"/>
              <a:gd name="T39" fmla="*/ 150822 h 410612"/>
              <a:gd name="T40" fmla="*/ 4180 w 212720"/>
              <a:gd name="T41" fmla="*/ 165516 h 410612"/>
              <a:gd name="T42" fmla="*/ 11539 w 212720"/>
              <a:gd name="T43" fmla="*/ 181004 h 410612"/>
              <a:gd name="T44" fmla="*/ 31279 w 212720"/>
              <a:gd name="T45" fmla="*/ 195629 h 410612"/>
              <a:gd name="T46" fmla="*/ 41359 w 212720"/>
              <a:gd name="T47" fmla="*/ 201954 h 410612"/>
              <a:gd name="T48" fmla="*/ 53277 w 212720"/>
              <a:gd name="T49" fmla="*/ 208072 h 410612"/>
              <a:gd name="T50" fmla="*/ 67995 w 212720"/>
              <a:gd name="T51" fmla="*/ 211453 h 410612"/>
              <a:gd name="T52" fmla="*/ 83710 w 212720"/>
              <a:gd name="T53" fmla="*/ 211963 h 410612"/>
              <a:gd name="T54" fmla="*/ 98132 w 212720"/>
              <a:gd name="T55" fmla="*/ 208883 h 410612"/>
              <a:gd name="T56" fmla="*/ 111979 w 212720"/>
              <a:gd name="T57" fmla="*/ 206852 h 410612"/>
              <a:gd name="T58" fmla="*/ 125571 w 212720"/>
              <a:gd name="T59" fmla="*/ 204958 h 410612"/>
              <a:gd name="T60" fmla="*/ 139050 w 212720"/>
              <a:gd name="T61" fmla="*/ 200808 h 410612"/>
              <a:gd name="T62" fmla="*/ 152479 w 212720"/>
              <a:gd name="T63" fmla="*/ 193011 h 410612"/>
              <a:gd name="T64" fmla="*/ 165141 w 212720"/>
              <a:gd name="T65" fmla="*/ 182931 h 410612"/>
              <a:gd name="T66" fmla="*/ 175727 w 212720"/>
              <a:gd name="T67" fmla="*/ 171836 h 410612"/>
              <a:gd name="T68" fmla="*/ 185391 w 212720"/>
              <a:gd name="T69" fmla="*/ 160291 h 410612"/>
              <a:gd name="T70" fmla="*/ 193900 w 212720"/>
              <a:gd name="T71" fmla="*/ 148545 h 410612"/>
              <a:gd name="T72" fmla="*/ 205423 w 212720"/>
              <a:gd name="T73" fmla="*/ 124835 h 410612"/>
              <a:gd name="T74" fmla="*/ 210583 w 212720"/>
              <a:gd name="T75" fmla="*/ 106994 h 410612"/>
              <a:gd name="T76" fmla="*/ 212327 w 212720"/>
              <a:gd name="T77" fmla="*/ 83187 h 410612"/>
              <a:gd name="T78" fmla="*/ 212719 w 212720"/>
              <a:gd name="T79" fmla="*/ 52210 h 410612"/>
              <a:gd name="T80" fmla="*/ 210756 w 212720"/>
              <a:gd name="T81" fmla="*/ 47923 h 410612"/>
              <a:gd name="T82" fmla="*/ 208148 w 212720"/>
              <a:gd name="T83" fmla="*/ 45026 h 410612"/>
              <a:gd name="T84" fmla="*/ 206337 w 212720"/>
              <a:gd name="T85" fmla="*/ 37006 h 410612"/>
              <a:gd name="T86" fmla="*/ 206087 w 212720"/>
              <a:gd name="T87" fmla="*/ 48119 h 410612"/>
              <a:gd name="T88" fmla="*/ 202517 w 212720"/>
              <a:gd name="T89" fmla="*/ 56592 h 410612"/>
              <a:gd name="T90" fmla="*/ 203854 w 212720"/>
              <a:gd name="T91" fmla="*/ 70127 h 410612"/>
              <a:gd name="T92" fmla="*/ 203098 w 212720"/>
              <a:gd name="T93" fmla="*/ 83667 h 410612"/>
              <a:gd name="T94" fmla="*/ 201026 w 212720"/>
              <a:gd name="T95" fmla="*/ 99607 h 410612"/>
              <a:gd name="T96" fmla="*/ 200106 w 212720"/>
              <a:gd name="T97" fmla="*/ 116613 h 410612"/>
              <a:gd name="T98" fmla="*/ 199412 w 212720"/>
              <a:gd name="T99" fmla="*/ 178479 h 410612"/>
              <a:gd name="T100" fmla="*/ 198625 w 212720"/>
              <a:gd name="T101" fmla="*/ 306247 h 410612"/>
              <a:gd name="T102" fmla="*/ 195815 w 212720"/>
              <a:gd name="T103" fmla="*/ 322555 h 410612"/>
              <a:gd name="T104" fmla="*/ 194070 w 212720"/>
              <a:gd name="T105" fmla="*/ 337079 h 410612"/>
              <a:gd name="T106" fmla="*/ 193088 w 212720"/>
              <a:gd name="T107" fmla="*/ 356412 h 410612"/>
              <a:gd name="T108" fmla="*/ 192674 w 212720"/>
              <a:gd name="T109" fmla="*/ 410611 h 41061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12720"/>
              <a:gd name="T166" fmla="*/ 0 h 410612"/>
              <a:gd name="T167" fmla="*/ 212720 w 212720"/>
              <a:gd name="T168" fmla="*/ 410612 h 41061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12720" h="410612">
                <a:moveTo>
                  <a:pt x="206063" y="44494"/>
                </a:moveTo>
                <a:lnTo>
                  <a:pt x="206063" y="39753"/>
                </a:lnTo>
                <a:lnTo>
                  <a:pt x="205319" y="37364"/>
                </a:lnTo>
                <a:lnTo>
                  <a:pt x="200719" y="29262"/>
                </a:lnTo>
                <a:lnTo>
                  <a:pt x="194645" y="20578"/>
                </a:lnTo>
                <a:lnTo>
                  <a:pt x="190327" y="14682"/>
                </a:lnTo>
                <a:lnTo>
                  <a:pt x="183946" y="8754"/>
                </a:lnTo>
                <a:lnTo>
                  <a:pt x="180161" y="5785"/>
                </a:lnTo>
                <a:lnTo>
                  <a:pt x="176151" y="3805"/>
                </a:lnTo>
                <a:lnTo>
                  <a:pt x="171990" y="2485"/>
                </a:lnTo>
                <a:lnTo>
                  <a:pt x="167728" y="1605"/>
                </a:lnTo>
                <a:lnTo>
                  <a:pt x="162656" y="1018"/>
                </a:lnTo>
                <a:lnTo>
                  <a:pt x="157043" y="627"/>
                </a:lnTo>
                <a:lnTo>
                  <a:pt x="145600" y="193"/>
                </a:lnTo>
                <a:lnTo>
                  <a:pt x="135555" y="0"/>
                </a:lnTo>
                <a:lnTo>
                  <a:pt x="130051" y="940"/>
                </a:lnTo>
                <a:lnTo>
                  <a:pt x="124149" y="2559"/>
                </a:lnTo>
                <a:lnTo>
                  <a:pt x="117984" y="4631"/>
                </a:lnTo>
                <a:lnTo>
                  <a:pt x="111642" y="7997"/>
                </a:lnTo>
                <a:lnTo>
                  <a:pt x="105183" y="12225"/>
                </a:lnTo>
                <a:lnTo>
                  <a:pt x="98645" y="17028"/>
                </a:lnTo>
                <a:lnTo>
                  <a:pt x="91312" y="21222"/>
                </a:lnTo>
                <a:lnTo>
                  <a:pt x="83448" y="25010"/>
                </a:lnTo>
                <a:lnTo>
                  <a:pt x="75230" y="28528"/>
                </a:lnTo>
                <a:lnTo>
                  <a:pt x="67521" y="32858"/>
                </a:lnTo>
                <a:lnTo>
                  <a:pt x="60149" y="37729"/>
                </a:lnTo>
                <a:lnTo>
                  <a:pt x="53004" y="42960"/>
                </a:lnTo>
                <a:lnTo>
                  <a:pt x="46753" y="49424"/>
                </a:lnTo>
                <a:lnTo>
                  <a:pt x="41097" y="56710"/>
                </a:lnTo>
                <a:lnTo>
                  <a:pt x="35840" y="64544"/>
                </a:lnTo>
                <a:lnTo>
                  <a:pt x="26031" y="78540"/>
                </a:lnTo>
                <a:lnTo>
                  <a:pt x="21333" y="85051"/>
                </a:lnTo>
                <a:lnTo>
                  <a:pt x="17457" y="91375"/>
                </a:lnTo>
                <a:lnTo>
                  <a:pt x="11167" y="103694"/>
                </a:lnTo>
                <a:lnTo>
                  <a:pt x="5893" y="115784"/>
                </a:lnTo>
                <a:lnTo>
                  <a:pt x="3445" y="121786"/>
                </a:lnTo>
                <a:lnTo>
                  <a:pt x="1813" y="128764"/>
                </a:lnTo>
                <a:lnTo>
                  <a:pt x="724" y="136393"/>
                </a:lnTo>
                <a:lnTo>
                  <a:pt x="0" y="144455"/>
                </a:lnTo>
                <a:lnTo>
                  <a:pt x="260" y="150822"/>
                </a:lnTo>
                <a:lnTo>
                  <a:pt x="1177" y="156059"/>
                </a:lnTo>
                <a:lnTo>
                  <a:pt x="4180" y="165516"/>
                </a:lnTo>
                <a:lnTo>
                  <a:pt x="7994" y="176333"/>
                </a:lnTo>
                <a:lnTo>
                  <a:pt x="11539" y="181004"/>
                </a:lnTo>
                <a:lnTo>
                  <a:pt x="16135" y="185110"/>
                </a:lnTo>
                <a:lnTo>
                  <a:pt x="31279" y="195629"/>
                </a:lnTo>
                <a:lnTo>
                  <a:pt x="35988" y="198828"/>
                </a:lnTo>
                <a:lnTo>
                  <a:pt x="41359" y="201954"/>
                </a:lnTo>
                <a:lnTo>
                  <a:pt x="47171" y="205029"/>
                </a:lnTo>
                <a:lnTo>
                  <a:pt x="53277" y="208072"/>
                </a:lnTo>
                <a:lnTo>
                  <a:pt x="60323" y="210101"/>
                </a:lnTo>
                <a:lnTo>
                  <a:pt x="67995" y="211453"/>
                </a:lnTo>
                <a:lnTo>
                  <a:pt x="76085" y="212355"/>
                </a:lnTo>
                <a:lnTo>
                  <a:pt x="83710" y="211963"/>
                </a:lnTo>
                <a:lnTo>
                  <a:pt x="91024" y="210710"/>
                </a:lnTo>
                <a:lnTo>
                  <a:pt x="98132" y="208883"/>
                </a:lnTo>
                <a:lnTo>
                  <a:pt x="105101" y="207664"/>
                </a:lnTo>
                <a:lnTo>
                  <a:pt x="111979" y="206852"/>
                </a:lnTo>
                <a:lnTo>
                  <a:pt x="118795" y="206311"/>
                </a:lnTo>
                <a:lnTo>
                  <a:pt x="125571" y="204958"/>
                </a:lnTo>
                <a:lnTo>
                  <a:pt x="132320" y="203063"/>
                </a:lnTo>
                <a:lnTo>
                  <a:pt x="139050" y="200808"/>
                </a:lnTo>
                <a:lnTo>
                  <a:pt x="145768" y="197321"/>
                </a:lnTo>
                <a:lnTo>
                  <a:pt x="152479" y="193011"/>
                </a:lnTo>
                <a:lnTo>
                  <a:pt x="159183" y="188154"/>
                </a:lnTo>
                <a:lnTo>
                  <a:pt x="165141" y="182931"/>
                </a:lnTo>
                <a:lnTo>
                  <a:pt x="170600" y="177465"/>
                </a:lnTo>
                <a:lnTo>
                  <a:pt x="175727" y="171836"/>
                </a:lnTo>
                <a:lnTo>
                  <a:pt x="180632" y="166100"/>
                </a:lnTo>
                <a:lnTo>
                  <a:pt x="185391" y="160291"/>
                </a:lnTo>
                <a:lnTo>
                  <a:pt x="190049" y="154434"/>
                </a:lnTo>
                <a:lnTo>
                  <a:pt x="193900" y="148545"/>
                </a:lnTo>
                <a:lnTo>
                  <a:pt x="200161" y="136710"/>
                </a:lnTo>
                <a:lnTo>
                  <a:pt x="205423" y="124835"/>
                </a:lnTo>
                <a:lnTo>
                  <a:pt x="207867" y="118890"/>
                </a:lnTo>
                <a:lnTo>
                  <a:pt x="210583" y="106994"/>
                </a:lnTo>
                <a:lnTo>
                  <a:pt x="211790" y="95092"/>
                </a:lnTo>
                <a:lnTo>
                  <a:pt x="212327" y="83187"/>
                </a:lnTo>
                <a:lnTo>
                  <a:pt x="212566" y="71282"/>
                </a:lnTo>
                <a:lnTo>
                  <a:pt x="212719" y="52210"/>
                </a:lnTo>
                <a:lnTo>
                  <a:pt x="211987" y="49638"/>
                </a:lnTo>
                <a:lnTo>
                  <a:pt x="210756" y="47923"/>
                </a:lnTo>
                <a:lnTo>
                  <a:pt x="209191" y="46780"/>
                </a:lnTo>
                <a:lnTo>
                  <a:pt x="208148" y="45026"/>
                </a:lnTo>
                <a:lnTo>
                  <a:pt x="207454" y="42864"/>
                </a:lnTo>
                <a:lnTo>
                  <a:pt x="206337" y="37006"/>
                </a:lnTo>
                <a:lnTo>
                  <a:pt x="206245" y="37517"/>
                </a:lnTo>
                <a:lnTo>
                  <a:pt x="206087" y="48119"/>
                </a:lnTo>
                <a:lnTo>
                  <a:pt x="205335" y="50879"/>
                </a:lnTo>
                <a:lnTo>
                  <a:pt x="202517" y="56592"/>
                </a:lnTo>
                <a:lnTo>
                  <a:pt x="202211" y="60497"/>
                </a:lnTo>
                <a:lnTo>
                  <a:pt x="203854" y="70127"/>
                </a:lnTo>
                <a:lnTo>
                  <a:pt x="203846" y="76465"/>
                </a:lnTo>
                <a:lnTo>
                  <a:pt x="203098" y="83667"/>
                </a:lnTo>
                <a:lnTo>
                  <a:pt x="201855" y="91445"/>
                </a:lnTo>
                <a:lnTo>
                  <a:pt x="201026" y="99607"/>
                </a:lnTo>
                <a:lnTo>
                  <a:pt x="200474" y="108025"/>
                </a:lnTo>
                <a:lnTo>
                  <a:pt x="200106" y="116613"/>
                </a:lnTo>
                <a:lnTo>
                  <a:pt x="199696" y="134094"/>
                </a:lnTo>
                <a:lnTo>
                  <a:pt x="199412" y="178479"/>
                </a:lnTo>
                <a:lnTo>
                  <a:pt x="199369" y="298714"/>
                </a:lnTo>
                <a:lnTo>
                  <a:pt x="198625" y="306247"/>
                </a:lnTo>
                <a:lnTo>
                  <a:pt x="197386" y="314246"/>
                </a:lnTo>
                <a:lnTo>
                  <a:pt x="195815" y="322555"/>
                </a:lnTo>
                <a:lnTo>
                  <a:pt x="194768" y="330079"/>
                </a:lnTo>
                <a:lnTo>
                  <a:pt x="194070" y="337079"/>
                </a:lnTo>
                <a:lnTo>
                  <a:pt x="193605" y="343730"/>
                </a:lnTo>
                <a:lnTo>
                  <a:pt x="193088" y="356412"/>
                </a:lnTo>
                <a:lnTo>
                  <a:pt x="192859" y="368663"/>
                </a:lnTo>
                <a:lnTo>
                  <a:pt x="192674" y="410611"/>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04" name="SMARTInkAnnotation329"/>
          <p:cNvSpPr>
            <a:spLocks/>
          </p:cNvSpPr>
          <p:nvPr/>
        </p:nvSpPr>
        <p:spPr bwMode="auto">
          <a:xfrm>
            <a:off x="3929063" y="2446338"/>
            <a:ext cx="260350" cy="482600"/>
          </a:xfrm>
          <a:custGeom>
            <a:avLst/>
            <a:gdLst>
              <a:gd name="T0" fmla="*/ 85039 w 259802"/>
              <a:gd name="T1" fmla="*/ 45338 h 481631"/>
              <a:gd name="T2" fmla="*/ 81259 w 259802"/>
              <a:gd name="T3" fmla="*/ 73337 h 481631"/>
              <a:gd name="T4" fmla="*/ 74647 w 259802"/>
              <a:gd name="T5" fmla="*/ 112754 h 481631"/>
              <a:gd name="T6" fmla="*/ 68469 w 259802"/>
              <a:gd name="T7" fmla="*/ 149896 h 481631"/>
              <a:gd name="T8" fmla="*/ 69058 w 259802"/>
              <a:gd name="T9" fmla="*/ 187356 h 481631"/>
              <a:gd name="T10" fmla="*/ 79120 w 259802"/>
              <a:gd name="T11" fmla="*/ 216275 h 481631"/>
              <a:gd name="T12" fmla="*/ 94359 w 259802"/>
              <a:gd name="T13" fmla="*/ 228738 h 481631"/>
              <a:gd name="T14" fmla="*/ 107294 w 259802"/>
              <a:gd name="T15" fmla="*/ 233800 h 481631"/>
              <a:gd name="T16" fmla="*/ 120548 w 259802"/>
              <a:gd name="T17" fmla="*/ 236292 h 481631"/>
              <a:gd name="T18" fmla="*/ 133896 w 259802"/>
              <a:gd name="T19" fmla="*/ 233393 h 481631"/>
              <a:gd name="T20" fmla="*/ 149256 w 259802"/>
              <a:gd name="T21" fmla="*/ 227242 h 481631"/>
              <a:gd name="T22" fmla="*/ 175656 w 259802"/>
              <a:gd name="T23" fmla="*/ 206902 h 481631"/>
              <a:gd name="T24" fmla="*/ 188736 w 259802"/>
              <a:gd name="T25" fmla="*/ 185328 h 481631"/>
              <a:gd name="T26" fmla="*/ 198396 w 259802"/>
              <a:gd name="T27" fmla="*/ 160084 h 481631"/>
              <a:gd name="T28" fmla="*/ 209606 w 259802"/>
              <a:gd name="T29" fmla="*/ 133752 h 481631"/>
              <a:gd name="T30" fmla="*/ 217224 w 259802"/>
              <a:gd name="T31" fmla="*/ 107099 h 481631"/>
              <a:gd name="T32" fmla="*/ 219812 w 259802"/>
              <a:gd name="T33" fmla="*/ 81342 h 481631"/>
              <a:gd name="T34" fmla="*/ 220759 w 259802"/>
              <a:gd name="T35" fmla="*/ 48146 h 481631"/>
              <a:gd name="T36" fmla="*/ 208048 w 259802"/>
              <a:gd name="T37" fmla="*/ 9952 h 481631"/>
              <a:gd name="T38" fmla="*/ 211070 w 259802"/>
              <a:gd name="T39" fmla="*/ 34666 h 481631"/>
              <a:gd name="T40" fmla="*/ 214331 w 259802"/>
              <a:gd name="T41" fmla="*/ 64064 h 481631"/>
              <a:gd name="T42" fmla="*/ 221367 w 259802"/>
              <a:gd name="T43" fmla="*/ 98534 h 481631"/>
              <a:gd name="T44" fmla="*/ 229919 w 259802"/>
              <a:gd name="T45" fmla="*/ 138746 h 481631"/>
              <a:gd name="T46" fmla="*/ 240102 w 259802"/>
              <a:gd name="T47" fmla="*/ 173181 h 481631"/>
              <a:gd name="T48" fmla="*/ 245433 w 259802"/>
              <a:gd name="T49" fmla="*/ 208520 h 481631"/>
              <a:gd name="T50" fmla="*/ 256797 w 259802"/>
              <a:gd name="T51" fmla="*/ 284551 h 481631"/>
              <a:gd name="T52" fmla="*/ 259801 w 259802"/>
              <a:gd name="T53" fmla="*/ 318468 h 481631"/>
              <a:gd name="T54" fmla="*/ 257137 w 259802"/>
              <a:gd name="T55" fmla="*/ 352109 h 481631"/>
              <a:gd name="T56" fmla="*/ 251637 w 259802"/>
              <a:gd name="T57" fmla="*/ 382472 h 481631"/>
              <a:gd name="T58" fmla="*/ 242372 w 259802"/>
              <a:gd name="T59" fmla="*/ 418406 h 481631"/>
              <a:gd name="T60" fmla="*/ 226988 w 259802"/>
              <a:gd name="T61" fmla="*/ 445642 h 481631"/>
              <a:gd name="T62" fmla="*/ 212044 w 259802"/>
              <a:gd name="T63" fmla="*/ 461448 h 481631"/>
              <a:gd name="T64" fmla="*/ 193484 w 259802"/>
              <a:gd name="T65" fmla="*/ 472416 h 481631"/>
              <a:gd name="T66" fmla="*/ 175837 w 259802"/>
              <a:gd name="T67" fmla="*/ 479303 h 481631"/>
              <a:gd name="T68" fmla="*/ 159204 w 259802"/>
              <a:gd name="T69" fmla="*/ 481344 h 481631"/>
              <a:gd name="T70" fmla="*/ 140144 w 259802"/>
              <a:gd name="T71" fmla="*/ 479302 h 481631"/>
              <a:gd name="T72" fmla="*/ 122347 w 259802"/>
              <a:gd name="T73" fmla="*/ 472414 h 481631"/>
              <a:gd name="T74" fmla="*/ 80045 w 259802"/>
              <a:gd name="T75" fmla="*/ 452387 h 481631"/>
              <a:gd name="T76" fmla="*/ 54240 w 259802"/>
              <a:gd name="T77" fmla="*/ 434385 h 481631"/>
              <a:gd name="T78" fmla="*/ 29401 w 259802"/>
              <a:gd name="T79" fmla="*/ 413986 h 481631"/>
              <a:gd name="T80" fmla="*/ 12237 w 259802"/>
              <a:gd name="T81" fmla="*/ 403632 h 481631"/>
              <a:gd name="T82" fmla="*/ 8337 w 259802"/>
              <a:gd name="T83" fmla="*/ 397628 h 481631"/>
              <a:gd name="T84" fmla="*/ 0 w 259802"/>
              <a:gd name="T85" fmla="*/ 392906 h 48163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9802"/>
              <a:gd name="T130" fmla="*/ 0 h 481631"/>
              <a:gd name="T131" fmla="*/ 259802 w 259802"/>
              <a:gd name="T132" fmla="*/ 481631 h 48163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9802" h="481631">
                <a:moveTo>
                  <a:pt x="87022" y="0"/>
                </a:moveTo>
                <a:lnTo>
                  <a:pt x="87022" y="34293"/>
                </a:lnTo>
                <a:lnTo>
                  <a:pt x="85039" y="45338"/>
                </a:lnTo>
                <a:lnTo>
                  <a:pt x="83469" y="51061"/>
                </a:lnTo>
                <a:lnTo>
                  <a:pt x="81724" y="65358"/>
                </a:lnTo>
                <a:lnTo>
                  <a:pt x="81259" y="73337"/>
                </a:lnTo>
                <a:lnTo>
                  <a:pt x="78758" y="87496"/>
                </a:lnTo>
                <a:lnTo>
                  <a:pt x="75911" y="100403"/>
                </a:lnTo>
                <a:lnTo>
                  <a:pt x="74647" y="112754"/>
                </a:lnTo>
                <a:lnTo>
                  <a:pt x="72101" y="127503"/>
                </a:lnTo>
                <a:lnTo>
                  <a:pt x="70380" y="135604"/>
                </a:lnTo>
                <a:lnTo>
                  <a:pt x="68469" y="149896"/>
                </a:lnTo>
                <a:lnTo>
                  <a:pt x="67619" y="162863"/>
                </a:lnTo>
                <a:lnTo>
                  <a:pt x="67242" y="175240"/>
                </a:lnTo>
                <a:lnTo>
                  <a:pt x="69058" y="187356"/>
                </a:lnTo>
                <a:lnTo>
                  <a:pt x="72344" y="199355"/>
                </a:lnTo>
                <a:lnTo>
                  <a:pt x="76284" y="211303"/>
                </a:lnTo>
                <a:lnTo>
                  <a:pt x="79120" y="216275"/>
                </a:lnTo>
                <a:lnTo>
                  <a:pt x="86237" y="224445"/>
                </a:lnTo>
                <a:lnTo>
                  <a:pt x="90218" y="227021"/>
                </a:lnTo>
                <a:lnTo>
                  <a:pt x="94359" y="228738"/>
                </a:lnTo>
                <a:lnTo>
                  <a:pt x="98607" y="229883"/>
                </a:lnTo>
                <a:lnTo>
                  <a:pt x="102927" y="231638"/>
                </a:lnTo>
                <a:lnTo>
                  <a:pt x="107294" y="233800"/>
                </a:lnTo>
                <a:lnTo>
                  <a:pt x="111694" y="236234"/>
                </a:lnTo>
                <a:lnTo>
                  <a:pt x="116114" y="236864"/>
                </a:lnTo>
                <a:lnTo>
                  <a:pt x="120548" y="236292"/>
                </a:lnTo>
                <a:lnTo>
                  <a:pt x="124992" y="234919"/>
                </a:lnTo>
                <a:lnTo>
                  <a:pt x="129442" y="234003"/>
                </a:lnTo>
                <a:lnTo>
                  <a:pt x="133896" y="233393"/>
                </a:lnTo>
                <a:lnTo>
                  <a:pt x="138354" y="232986"/>
                </a:lnTo>
                <a:lnTo>
                  <a:pt x="143556" y="230730"/>
                </a:lnTo>
                <a:lnTo>
                  <a:pt x="149256" y="227242"/>
                </a:lnTo>
                <a:lnTo>
                  <a:pt x="165956" y="215497"/>
                </a:lnTo>
                <a:lnTo>
                  <a:pt x="170883" y="212126"/>
                </a:lnTo>
                <a:lnTo>
                  <a:pt x="175656" y="206902"/>
                </a:lnTo>
                <a:lnTo>
                  <a:pt x="180325" y="200442"/>
                </a:lnTo>
                <a:lnTo>
                  <a:pt x="184925" y="193159"/>
                </a:lnTo>
                <a:lnTo>
                  <a:pt x="188736" y="185328"/>
                </a:lnTo>
                <a:lnTo>
                  <a:pt x="192020" y="177130"/>
                </a:lnTo>
                <a:lnTo>
                  <a:pt x="194953" y="168688"/>
                </a:lnTo>
                <a:lnTo>
                  <a:pt x="198396" y="160084"/>
                </a:lnTo>
                <a:lnTo>
                  <a:pt x="202179" y="151371"/>
                </a:lnTo>
                <a:lnTo>
                  <a:pt x="206189" y="142586"/>
                </a:lnTo>
                <a:lnTo>
                  <a:pt x="209606" y="133752"/>
                </a:lnTo>
                <a:lnTo>
                  <a:pt x="212627" y="124887"/>
                </a:lnTo>
                <a:lnTo>
                  <a:pt x="215385" y="116000"/>
                </a:lnTo>
                <a:lnTo>
                  <a:pt x="217224" y="107099"/>
                </a:lnTo>
                <a:lnTo>
                  <a:pt x="218449" y="98188"/>
                </a:lnTo>
                <a:lnTo>
                  <a:pt x="219267" y="89272"/>
                </a:lnTo>
                <a:lnTo>
                  <a:pt x="219812" y="81342"/>
                </a:lnTo>
                <a:lnTo>
                  <a:pt x="220417" y="67241"/>
                </a:lnTo>
                <a:lnTo>
                  <a:pt x="220686" y="54359"/>
                </a:lnTo>
                <a:lnTo>
                  <a:pt x="220759" y="48146"/>
                </a:lnTo>
                <a:lnTo>
                  <a:pt x="218854" y="35950"/>
                </a:lnTo>
                <a:lnTo>
                  <a:pt x="215529" y="24908"/>
                </a:lnTo>
                <a:lnTo>
                  <a:pt x="208048" y="9952"/>
                </a:lnTo>
                <a:lnTo>
                  <a:pt x="207619" y="9131"/>
                </a:lnTo>
                <a:lnTo>
                  <a:pt x="207523" y="21376"/>
                </a:lnTo>
                <a:lnTo>
                  <a:pt x="211070" y="34666"/>
                </a:lnTo>
                <a:lnTo>
                  <a:pt x="212813" y="48149"/>
                </a:lnTo>
                <a:lnTo>
                  <a:pt x="213277" y="55912"/>
                </a:lnTo>
                <a:lnTo>
                  <a:pt x="214331" y="64064"/>
                </a:lnTo>
                <a:lnTo>
                  <a:pt x="215778" y="72475"/>
                </a:lnTo>
                <a:lnTo>
                  <a:pt x="217486" y="81058"/>
                </a:lnTo>
                <a:lnTo>
                  <a:pt x="221367" y="98534"/>
                </a:lnTo>
                <a:lnTo>
                  <a:pt x="223442" y="107361"/>
                </a:lnTo>
                <a:lnTo>
                  <a:pt x="227734" y="127753"/>
                </a:lnTo>
                <a:lnTo>
                  <a:pt x="229919" y="138746"/>
                </a:lnTo>
                <a:lnTo>
                  <a:pt x="232863" y="150045"/>
                </a:lnTo>
                <a:lnTo>
                  <a:pt x="236314" y="161545"/>
                </a:lnTo>
                <a:lnTo>
                  <a:pt x="240102" y="173181"/>
                </a:lnTo>
                <a:lnTo>
                  <a:pt x="242627" y="184907"/>
                </a:lnTo>
                <a:lnTo>
                  <a:pt x="244311" y="196693"/>
                </a:lnTo>
                <a:lnTo>
                  <a:pt x="245433" y="208520"/>
                </a:lnTo>
                <a:lnTo>
                  <a:pt x="246925" y="220372"/>
                </a:lnTo>
                <a:lnTo>
                  <a:pt x="248663" y="232243"/>
                </a:lnTo>
                <a:lnTo>
                  <a:pt x="256797" y="284551"/>
                </a:lnTo>
                <a:lnTo>
                  <a:pt x="258220" y="296857"/>
                </a:lnTo>
                <a:lnTo>
                  <a:pt x="259168" y="308038"/>
                </a:lnTo>
                <a:lnTo>
                  <a:pt x="259801" y="318468"/>
                </a:lnTo>
                <a:lnTo>
                  <a:pt x="259479" y="329390"/>
                </a:lnTo>
                <a:lnTo>
                  <a:pt x="258520" y="340640"/>
                </a:lnTo>
                <a:lnTo>
                  <a:pt x="257137" y="352109"/>
                </a:lnTo>
                <a:lnTo>
                  <a:pt x="255472" y="362732"/>
                </a:lnTo>
                <a:lnTo>
                  <a:pt x="253617" y="372790"/>
                </a:lnTo>
                <a:lnTo>
                  <a:pt x="251637" y="382472"/>
                </a:lnTo>
                <a:lnTo>
                  <a:pt x="247454" y="401167"/>
                </a:lnTo>
                <a:lnTo>
                  <a:pt x="245297" y="410320"/>
                </a:lnTo>
                <a:lnTo>
                  <a:pt x="242372" y="418406"/>
                </a:lnTo>
                <a:lnTo>
                  <a:pt x="235154" y="432682"/>
                </a:lnTo>
                <a:lnTo>
                  <a:pt x="231147" y="439267"/>
                </a:lnTo>
                <a:lnTo>
                  <a:pt x="226988" y="445642"/>
                </a:lnTo>
                <a:lnTo>
                  <a:pt x="222728" y="451876"/>
                </a:lnTo>
                <a:lnTo>
                  <a:pt x="217657" y="457024"/>
                </a:lnTo>
                <a:lnTo>
                  <a:pt x="212044" y="461448"/>
                </a:lnTo>
                <a:lnTo>
                  <a:pt x="206071" y="465390"/>
                </a:lnTo>
                <a:lnTo>
                  <a:pt x="199859" y="469010"/>
                </a:lnTo>
                <a:lnTo>
                  <a:pt x="193484" y="472416"/>
                </a:lnTo>
                <a:lnTo>
                  <a:pt x="187004" y="475678"/>
                </a:lnTo>
                <a:lnTo>
                  <a:pt x="181197" y="477853"/>
                </a:lnTo>
                <a:lnTo>
                  <a:pt x="175837" y="479303"/>
                </a:lnTo>
                <a:lnTo>
                  <a:pt x="170777" y="480270"/>
                </a:lnTo>
                <a:lnTo>
                  <a:pt x="165172" y="480914"/>
                </a:lnTo>
                <a:lnTo>
                  <a:pt x="159204" y="481344"/>
                </a:lnTo>
                <a:lnTo>
                  <a:pt x="152994" y="481630"/>
                </a:lnTo>
                <a:lnTo>
                  <a:pt x="146622" y="480829"/>
                </a:lnTo>
                <a:lnTo>
                  <a:pt x="140144" y="479302"/>
                </a:lnTo>
                <a:lnTo>
                  <a:pt x="133593" y="477293"/>
                </a:lnTo>
                <a:lnTo>
                  <a:pt x="127739" y="474961"/>
                </a:lnTo>
                <a:lnTo>
                  <a:pt x="122347" y="472414"/>
                </a:lnTo>
                <a:lnTo>
                  <a:pt x="117266" y="469724"/>
                </a:lnTo>
                <a:lnTo>
                  <a:pt x="105671" y="464089"/>
                </a:lnTo>
                <a:lnTo>
                  <a:pt x="80045" y="452387"/>
                </a:lnTo>
                <a:lnTo>
                  <a:pt x="73445" y="448435"/>
                </a:lnTo>
                <a:lnTo>
                  <a:pt x="66814" y="443816"/>
                </a:lnTo>
                <a:lnTo>
                  <a:pt x="54240" y="434385"/>
                </a:lnTo>
                <a:lnTo>
                  <a:pt x="43693" y="426885"/>
                </a:lnTo>
                <a:lnTo>
                  <a:pt x="36030" y="420245"/>
                </a:lnTo>
                <a:lnTo>
                  <a:pt x="29401" y="413986"/>
                </a:lnTo>
                <a:lnTo>
                  <a:pt x="21497" y="407898"/>
                </a:lnTo>
                <a:lnTo>
                  <a:pt x="15009" y="404530"/>
                </a:lnTo>
                <a:lnTo>
                  <a:pt x="12237" y="403632"/>
                </a:lnTo>
                <a:lnTo>
                  <a:pt x="10390" y="402041"/>
                </a:lnTo>
                <a:lnTo>
                  <a:pt x="9158" y="399988"/>
                </a:lnTo>
                <a:lnTo>
                  <a:pt x="8337" y="397628"/>
                </a:lnTo>
                <a:lnTo>
                  <a:pt x="7045" y="396054"/>
                </a:lnTo>
                <a:lnTo>
                  <a:pt x="5440" y="395005"/>
                </a:lnTo>
                <a:lnTo>
                  <a:pt x="0" y="392906"/>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05" name="SMARTInkAnnotation330"/>
          <p:cNvSpPr>
            <a:spLocks/>
          </p:cNvSpPr>
          <p:nvPr/>
        </p:nvSpPr>
        <p:spPr bwMode="auto">
          <a:xfrm>
            <a:off x="1693863" y="2857500"/>
            <a:ext cx="2757487" cy="44450"/>
          </a:xfrm>
          <a:custGeom>
            <a:avLst/>
            <a:gdLst>
              <a:gd name="T0" fmla="*/ 2754362 w 2757917"/>
              <a:gd name="T1" fmla="*/ 8927 h 44095"/>
              <a:gd name="T2" fmla="*/ 2752618 w 2757917"/>
              <a:gd name="T3" fmla="*/ 6281 h 44095"/>
              <a:gd name="T4" fmla="*/ 2751099 w 2757917"/>
              <a:gd name="T5" fmla="*/ 2790 h 44095"/>
              <a:gd name="T6" fmla="*/ 2747944 w 2757917"/>
              <a:gd name="T7" fmla="*/ 1239 h 44095"/>
              <a:gd name="T8" fmla="*/ 2670624 w 2757917"/>
              <a:gd name="T9" fmla="*/ 991 h 44095"/>
              <a:gd name="T10" fmla="*/ 2657386 w 2757917"/>
              <a:gd name="T11" fmla="*/ 4739 h 44095"/>
              <a:gd name="T12" fmla="*/ 2642082 w 2757917"/>
              <a:gd name="T13" fmla="*/ 7065 h 44095"/>
              <a:gd name="T14" fmla="*/ 2557039 w 2757917"/>
              <a:gd name="T15" fmla="*/ 8895 h 44095"/>
              <a:gd name="T16" fmla="*/ 2537980 w 2757917"/>
              <a:gd name="T17" fmla="*/ 11559 h 44095"/>
              <a:gd name="T18" fmla="*/ 2518848 w 2757917"/>
              <a:gd name="T19" fmla="*/ 15057 h 44095"/>
              <a:gd name="T20" fmla="*/ 2476265 w 2757917"/>
              <a:gd name="T21" fmla="*/ 17304 h 44095"/>
              <a:gd name="T22" fmla="*/ 2420919 w 2757917"/>
              <a:gd name="T23" fmla="*/ 18776 h 44095"/>
              <a:gd name="T24" fmla="*/ 2398642 w 2757917"/>
              <a:gd name="T25" fmla="*/ 22565 h 44095"/>
              <a:gd name="T26" fmla="*/ 2374362 w 2757917"/>
              <a:gd name="T27" fmla="*/ 24911 h 44095"/>
              <a:gd name="T28" fmla="*/ 2304555 w 2757917"/>
              <a:gd name="T29" fmla="*/ 27532 h 44095"/>
              <a:gd name="T30" fmla="*/ 2276762 w 2757917"/>
              <a:gd name="T31" fmla="*/ 31417 h 44095"/>
              <a:gd name="T32" fmla="*/ 2247551 w 2757917"/>
              <a:gd name="T33" fmla="*/ 33806 h 44095"/>
              <a:gd name="T34" fmla="*/ 1946715 w 2757917"/>
              <a:gd name="T35" fmla="*/ 35716 h 44095"/>
              <a:gd name="T36" fmla="*/ 1912935 w 2757917"/>
              <a:gd name="T37" fmla="*/ 38362 h 44095"/>
              <a:gd name="T38" fmla="*/ 1860464 w 2757917"/>
              <a:gd name="T39" fmla="*/ 40138 h 44095"/>
              <a:gd name="T40" fmla="*/ 1807233 w 2757917"/>
              <a:gd name="T41" fmla="*/ 37027 h 44095"/>
              <a:gd name="T42" fmla="*/ 1628859 w 2757917"/>
              <a:gd name="T43" fmla="*/ 35739 h 44095"/>
              <a:gd name="T44" fmla="*/ 1591176 w 2757917"/>
              <a:gd name="T45" fmla="*/ 33081 h 44095"/>
              <a:gd name="T46" fmla="*/ 1552858 w 2757917"/>
              <a:gd name="T47" fmla="*/ 29584 h 44095"/>
              <a:gd name="T48" fmla="*/ 1458233 w 2757917"/>
              <a:gd name="T49" fmla="*/ 27155 h 44095"/>
              <a:gd name="T50" fmla="*/ 1418651 w 2757917"/>
              <a:gd name="T51" fmla="*/ 24304 h 44095"/>
              <a:gd name="T52" fmla="*/ 1378745 w 2757917"/>
              <a:gd name="T53" fmla="*/ 20722 h 44095"/>
              <a:gd name="T54" fmla="*/ 1218288 w 2757917"/>
              <a:gd name="T55" fmla="*/ 17968 h 44095"/>
              <a:gd name="T56" fmla="*/ 952630 w 2757917"/>
              <a:gd name="T57" fmla="*/ 18850 h 44095"/>
              <a:gd name="T58" fmla="*/ 911303 w 2757917"/>
              <a:gd name="T59" fmla="*/ 22597 h 44095"/>
              <a:gd name="T60" fmla="*/ 853956 w 2757917"/>
              <a:gd name="T61" fmla="*/ 25545 h 44095"/>
              <a:gd name="T62" fmla="*/ 716822 w 2757917"/>
              <a:gd name="T63" fmla="*/ 27706 h 44095"/>
              <a:gd name="T64" fmla="*/ 679562 w 2757917"/>
              <a:gd name="T65" fmla="*/ 31495 h 44095"/>
              <a:gd name="T66" fmla="*/ 625131 w 2757917"/>
              <a:gd name="T67" fmla="*/ 34466 h 44095"/>
              <a:gd name="T68" fmla="*/ 372933 w 2757917"/>
              <a:gd name="T69" fmla="*/ 35713 h 44095"/>
              <a:gd name="T70" fmla="*/ 341521 w 2757917"/>
              <a:gd name="T71" fmla="*/ 38361 h 44095"/>
              <a:gd name="T72" fmla="*/ 310205 w 2757917"/>
              <a:gd name="T73" fmla="*/ 41853 h 44095"/>
              <a:gd name="T74" fmla="*/ 249662 w 2757917"/>
              <a:gd name="T75" fmla="*/ 44094 h 44095"/>
              <a:gd name="T76" fmla="*/ 169497 w 2757917"/>
              <a:gd name="T77" fmla="*/ 41952 h 44095"/>
              <a:gd name="T78" fmla="*/ 146729 w 2757917"/>
              <a:gd name="T79" fmla="*/ 38488 h 44095"/>
              <a:gd name="T80" fmla="*/ 107870 w 2757917"/>
              <a:gd name="T81" fmla="*/ 36264 h 44095"/>
              <a:gd name="T82" fmla="*/ 32195 w 2757917"/>
              <a:gd name="T83" fmla="*/ 34730 h 44095"/>
              <a:gd name="T84" fmla="*/ 22732 w 2757917"/>
              <a:gd name="T85" fmla="*/ 30979 h 44095"/>
              <a:gd name="T86" fmla="*/ 15551 w 2757917"/>
              <a:gd name="T87" fmla="*/ 28650 h 44095"/>
              <a:gd name="T88" fmla="*/ 0 w 2757917"/>
              <a:gd name="T89" fmla="*/ 26787 h 4409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57917"/>
              <a:gd name="T136" fmla="*/ 0 h 44095"/>
              <a:gd name="T137" fmla="*/ 2757917 w 2757917"/>
              <a:gd name="T138" fmla="*/ 44095 h 4409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57917" h="44095">
                <a:moveTo>
                  <a:pt x="2757916" y="8927"/>
                </a:moveTo>
                <a:lnTo>
                  <a:pt x="2754362" y="8927"/>
                </a:lnTo>
                <a:lnTo>
                  <a:pt x="2753316" y="7935"/>
                </a:lnTo>
                <a:lnTo>
                  <a:pt x="2752618" y="6281"/>
                </a:lnTo>
                <a:lnTo>
                  <a:pt x="2752152" y="4186"/>
                </a:lnTo>
                <a:lnTo>
                  <a:pt x="2751099" y="2790"/>
                </a:lnTo>
                <a:lnTo>
                  <a:pt x="2749652" y="1859"/>
                </a:lnTo>
                <a:lnTo>
                  <a:pt x="2747944" y="1239"/>
                </a:lnTo>
                <a:lnTo>
                  <a:pt x="2677184" y="0"/>
                </a:lnTo>
                <a:lnTo>
                  <a:pt x="2670624" y="991"/>
                </a:lnTo>
                <a:lnTo>
                  <a:pt x="2664020" y="2644"/>
                </a:lnTo>
                <a:lnTo>
                  <a:pt x="2657386" y="4739"/>
                </a:lnTo>
                <a:lnTo>
                  <a:pt x="2649988" y="6135"/>
                </a:lnTo>
                <a:lnTo>
                  <a:pt x="2642082" y="7065"/>
                </a:lnTo>
                <a:lnTo>
                  <a:pt x="2616739" y="8375"/>
                </a:lnTo>
                <a:lnTo>
                  <a:pt x="2557039" y="8895"/>
                </a:lnTo>
                <a:lnTo>
                  <a:pt x="2547389" y="9898"/>
                </a:lnTo>
                <a:lnTo>
                  <a:pt x="2537980" y="11559"/>
                </a:lnTo>
                <a:lnTo>
                  <a:pt x="2528733" y="13658"/>
                </a:lnTo>
                <a:lnTo>
                  <a:pt x="2518848" y="15057"/>
                </a:lnTo>
                <a:lnTo>
                  <a:pt x="2508541" y="15991"/>
                </a:lnTo>
                <a:lnTo>
                  <a:pt x="2476265" y="17304"/>
                </a:lnTo>
                <a:lnTo>
                  <a:pt x="2432042" y="17748"/>
                </a:lnTo>
                <a:lnTo>
                  <a:pt x="2420919" y="18776"/>
                </a:lnTo>
                <a:lnTo>
                  <a:pt x="2409783" y="20454"/>
                </a:lnTo>
                <a:lnTo>
                  <a:pt x="2398642" y="22565"/>
                </a:lnTo>
                <a:lnTo>
                  <a:pt x="2386751" y="23972"/>
                </a:lnTo>
                <a:lnTo>
                  <a:pt x="2374362" y="24911"/>
                </a:lnTo>
                <a:lnTo>
                  <a:pt x="2333619" y="26231"/>
                </a:lnTo>
                <a:lnTo>
                  <a:pt x="2304555" y="27532"/>
                </a:lnTo>
                <a:lnTo>
                  <a:pt x="2290557" y="29268"/>
                </a:lnTo>
                <a:lnTo>
                  <a:pt x="2276762" y="31417"/>
                </a:lnTo>
                <a:lnTo>
                  <a:pt x="2262359" y="32850"/>
                </a:lnTo>
                <a:lnTo>
                  <a:pt x="2247551" y="33806"/>
                </a:lnTo>
                <a:lnTo>
                  <a:pt x="2203817" y="35150"/>
                </a:lnTo>
                <a:lnTo>
                  <a:pt x="1946715" y="35716"/>
                </a:lnTo>
                <a:lnTo>
                  <a:pt x="1930017" y="36708"/>
                </a:lnTo>
                <a:lnTo>
                  <a:pt x="1912935" y="38362"/>
                </a:lnTo>
                <a:lnTo>
                  <a:pt x="1895597" y="40456"/>
                </a:lnTo>
                <a:lnTo>
                  <a:pt x="1860464" y="40138"/>
                </a:lnTo>
                <a:lnTo>
                  <a:pt x="1842765" y="38664"/>
                </a:lnTo>
                <a:lnTo>
                  <a:pt x="1807233" y="37027"/>
                </a:lnTo>
                <a:lnTo>
                  <a:pt x="1735939" y="35975"/>
                </a:lnTo>
                <a:lnTo>
                  <a:pt x="1628859" y="35739"/>
                </a:lnTo>
                <a:lnTo>
                  <a:pt x="1610266" y="34739"/>
                </a:lnTo>
                <a:lnTo>
                  <a:pt x="1591176" y="33081"/>
                </a:lnTo>
                <a:lnTo>
                  <a:pt x="1571755" y="30982"/>
                </a:lnTo>
                <a:lnTo>
                  <a:pt x="1552858" y="29584"/>
                </a:lnTo>
                <a:lnTo>
                  <a:pt x="1515994" y="28030"/>
                </a:lnTo>
                <a:lnTo>
                  <a:pt x="1458233" y="27155"/>
                </a:lnTo>
                <a:lnTo>
                  <a:pt x="1438500" y="26040"/>
                </a:lnTo>
                <a:lnTo>
                  <a:pt x="1418651" y="24304"/>
                </a:lnTo>
                <a:lnTo>
                  <a:pt x="1398724" y="22155"/>
                </a:lnTo>
                <a:lnTo>
                  <a:pt x="1378745" y="20722"/>
                </a:lnTo>
                <a:lnTo>
                  <a:pt x="1338696" y="19130"/>
                </a:lnTo>
                <a:lnTo>
                  <a:pt x="1218288" y="17968"/>
                </a:lnTo>
                <a:lnTo>
                  <a:pt x="973759" y="17858"/>
                </a:lnTo>
                <a:lnTo>
                  <a:pt x="952630" y="18850"/>
                </a:lnTo>
                <a:lnTo>
                  <a:pt x="931850" y="20503"/>
                </a:lnTo>
                <a:lnTo>
                  <a:pt x="911303" y="22597"/>
                </a:lnTo>
                <a:lnTo>
                  <a:pt x="891655" y="23994"/>
                </a:lnTo>
                <a:lnTo>
                  <a:pt x="853956" y="25545"/>
                </a:lnTo>
                <a:lnTo>
                  <a:pt x="756033" y="26623"/>
                </a:lnTo>
                <a:lnTo>
                  <a:pt x="716822" y="27706"/>
                </a:lnTo>
                <a:lnTo>
                  <a:pt x="698036" y="29384"/>
                </a:lnTo>
                <a:lnTo>
                  <a:pt x="679562" y="31495"/>
                </a:lnTo>
                <a:lnTo>
                  <a:pt x="661295" y="32902"/>
                </a:lnTo>
                <a:lnTo>
                  <a:pt x="625131" y="34466"/>
                </a:lnTo>
                <a:lnTo>
                  <a:pt x="537541" y="35552"/>
                </a:lnTo>
                <a:lnTo>
                  <a:pt x="372933" y="35713"/>
                </a:lnTo>
                <a:lnTo>
                  <a:pt x="357209" y="36707"/>
                </a:lnTo>
                <a:lnTo>
                  <a:pt x="341521" y="38361"/>
                </a:lnTo>
                <a:lnTo>
                  <a:pt x="325855" y="40456"/>
                </a:lnTo>
                <a:lnTo>
                  <a:pt x="310205" y="41853"/>
                </a:lnTo>
                <a:lnTo>
                  <a:pt x="294565" y="42784"/>
                </a:lnTo>
                <a:lnTo>
                  <a:pt x="249662" y="44094"/>
                </a:lnTo>
                <a:lnTo>
                  <a:pt x="181733" y="43581"/>
                </a:lnTo>
                <a:lnTo>
                  <a:pt x="169497" y="41952"/>
                </a:lnTo>
                <a:lnTo>
                  <a:pt x="157621" y="39873"/>
                </a:lnTo>
                <a:lnTo>
                  <a:pt x="146729" y="38488"/>
                </a:lnTo>
                <a:lnTo>
                  <a:pt x="136492" y="37564"/>
                </a:lnTo>
                <a:lnTo>
                  <a:pt x="107870" y="36264"/>
                </a:lnTo>
                <a:lnTo>
                  <a:pt x="37142" y="35726"/>
                </a:lnTo>
                <a:lnTo>
                  <a:pt x="32195" y="34730"/>
                </a:lnTo>
                <a:lnTo>
                  <a:pt x="27410" y="33075"/>
                </a:lnTo>
                <a:lnTo>
                  <a:pt x="22732" y="30979"/>
                </a:lnTo>
                <a:lnTo>
                  <a:pt x="18870" y="29581"/>
                </a:lnTo>
                <a:lnTo>
                  <a:pt x="15551" y="28650"/>
                </a:lnTo>
                <a:lnTo>
                  <a:pt x="7327" y="27339"/>
                </a:lnTo>
                <a:lnTo>
                  <a:pt x="0" y="26787"/>
                </a:lnTo>
                <a:lnTo>
                  <a:pt x="6683" y="35716"/>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06" name="SMARTInkAnnotation331"/>
          <p:cNvSpPr>
            <a:spLocks/>
          </p:cNvSpPr>
          <p:nvPr/>
        </p:nvSpPr>
        <p:spPr bwMode="auto">
          <a:xfrm>
            <a:off x="2132013" y="3063875"/>
            <a:ext cx="230187" cy="515938"/>
          </a:xfrm>
          <a:custGeom>
            <a:avLst/>
            <a:gdLst>
              <a:gd name="T0" fmla="*/ 53502 w 230746"/>
              <a:gd name="T1" fmla="*/ 45082 h 517163"/>
              <a:gd name="T2" fmla="*/ 46860 w 230746"/>
              <a:gd name="T3" fmla="*/ 53803 h 517163"/>
              <a:gd name="T4" fmla="*/ 28052 w 230746"/>
              <a:gd name="T5" fmla="*/ 73901 h 517163"/>
              <a:gd name="T6" fmla="*/ 18037 w 230746"/>
              <a:gd name="T7" fmla="*/ 96460 h 517163"/>
              <a:gd name="T8" fmla="*/ 18857 w 230746"/>
              <a:gd name="T9" fmla="*/ 124690 h 517163"/>
              <a:gd name="T10" fmla="*/ 29603 w 230746"/>
              <a:gd name="T11" fmla="*/ 148316 h 517163"/>
              <a:gd name="T12" fmla="*/ 45314 w 230746"/>
              <a:gd name="T13" fmla="*/ 166143 h 517163"/>
              <a:gd name="T14" fmla="*/ 64101 w 230746"/>
              <a:gd name="T15" fmla="*/ 188733 h 517163"/>
              <a:gd name="T16" fmla="*/ 83799 w 230746"/>
              <a:gd name="T17" fmla="*/ 209537 h 517163"/>
              <a:gd name="T18" fmla="*/ 110446 w 230746"/>
              <a:gd name="T19" fmla="*/ 241474 h 517163"/>
              <a:gd name="T20" fmla="*/ 169917 w 230746"/>
              <a:gd name="T21" fmla="*/ 320934 h 517163"/>
              <a:gd name="T22" fmla="*/ 187629 w 230746"/>
              <a:gd name="T23" fmla="*/ 348699 h 517163"/>
              <a:gd name="T24" fmla="*/ 212463 w 230746"/>
              <a:gd name="T25" fmla="*/ 379636 h 517163"/>
              <a:gd name="T26" fmla="*/ 225111 w 230746"/>
              <a:gd name="T27" fmla="*/ 403243 h 517163"/>
              <a:gd name="T28" fmla="*/ 230142 w 230746"/>
              <a:gd name="T29" fmla="*/ 441445 h 517163"/>
              <a:gd name="T30" fmla="*/ 220066 w 230746"/>
              <a:gd name="T31" fmla="*/ 466464 h 517163"/>
              <a:gd name="T32" fmla="*/ 203752 w 230746"/>
              <a:gd name="T33" fmla="*/ 490516 h 517163"/>
              <a:gd name="T34" fmla="*/ 186663 w 230746"/>
              <a:gd name="T35" fmla="*/ 505770 h 517163"/>
              <a:gd name="T36" fmla="*/ 164741 w 230746"/>
              <a:gd name="T37" fmla="*/ 513929 h 517163"/>
              <a:gd name="T38" fmla="*/ 144113 w 230746"/>
              <a:gd name="T39" fmla="*/ 516346 h 517163"/>
              <a:gd name="T40" fmla="*/ 105100 w 230746"/>
              <a:gd name="T41" fmla="*/ 516237 h 517163"/>
              <a:gd name="T42" fmla="*/ 79666 w 230746"/>
              <a:gd name="T43" fmla="*/ 510195 h 517163"/>
              <a:gd name="T44" fmla="*/ 50705 w 230746"/>
              <a:gd name="T45" fmla="*/ 499264 h 517163"/>
              <a:gd name="T46" fmla="*/ 32228 w 230746"/>
              <a:gd name="T47" fmla="*/ 487857 h 517163"/>
              <a:gd name="T48" fmla="*/ 17332 w 230746"/>
              <a:gd name="T49" fmla="*/ 474555 h 517163"/>
              <a:gd name="T50" fmla="*/ 7465 w 230746"/>
              <a:gd name="T51" fmla="*/ 461685 h 517163"/>
              <a:gd name="T52" fmla="*/ 1343 w 230746"/>
              <a:gd name="T53" fmla="*/ 414302 h 517163"/>
              <a:gd name="T54" fmla="*/ 6778 w 230746"/>
              <a:gd name="T55" fmla="*/ 383455 h 517163"/>
              <a:gd name="T56" fmla="*/ 10165 w 230746"/>
              <a:gd name="T57" fmla="*/ 354579 h 517163"/>
              <a:gd name="T58" fmla="*/ 25423 w 230746"/>
              <a:gd name="T59" fmla="*/ 329233 h 517163"/>
              <a:gd name="T60" fmla="*/ 46059 w 230746"/>
              <a:gd name="T61" fmla="*/ 302871 h 517163"/>
              <a:gd name="T62" fmla="*/ 106102 w 230746"/>
              <a:gd name="T63" fmla="*/ 240532 h 517163"/>
              <a:gd name="T64" fmla="*/ 132772 w 230746"/>
              <a:gd name="T65" fmla="*/ 218492 h 517163"/>
              <a:gd name="T66" fmla="*/ 155962 w 230746"/>
              <a:gd name="T67" fmla="*/ 194653 h 517163"/>
              <a:gd name="T68" fmla="*/ 176966 w 230746"/>
              <a:gd name="T69" fmla="*/ 173478 h 517163"/>
              <a:gd name="T70" fmla="*/ 203309 w 230746"/>
              <a:gd name="T71" fmla="*/ 142409 h 517163"/>
              <a:gd name="T72" fmla="*/ 224719 w 230746"/>
              <a:gd name="T73" fmla="*/ 109978 h 517163"/>
              <a:gd name="T74" fmla="*/ 230363 w 230746"/>
              <a:gd name="T75" fmla="*/ 73891 h 517163"/>
              <a:gd name="T76" fmla="*/ 230055 w 230746"/>
              <a:gd name="T77" fmla="*/ 51042 h 517163"/>
              <a:gd name="T78" fmla="*/ 218021 w 230746"/>
              <a:gd name="T79" fmla="*/ 27967 h 517163"/>
              <a:gd name="T80" fmla="*/ 205849 w 230746"/>
              <a:gd name="T81" fmla="*/ 15721 h 517163"/>
              <a:gd name="T82" fmla="*/ 189267 w 230746"/>
              <a:gd name="T83" fmla="*/ 5809 h 517163"/>
              <a:gd name="T84" fmla="*/ 170223 w 230746"/>
              <a:gd name="T85" fmla="*/ 1328 h 517163"/>
              <a:gd name="T86" fmla="*/ 146895 w 230746"/>
              <a:gd name="T87" fmla="*/ 0 h 517163"/>
              <a:gd name="T88" fmla="*/ 124694 w 230746"/>
              <a:gd name="T89" fmla="*/ 4348 h 517163"/>
              <a:gd name="T90" fmla="*/ 103984 w 230746"/>
              <a:gd name="T91" fmla="*/ 11919 h 517163"/>
              <a:gd name="T92" fmla="*/ 73139 w 230746"/>
              <a:gd name="T93" fmla="*/ 24359 h 517163"/>
              <a:gd name="T94" fmla="*/ 37092 w 230746"/>
              <a:gd name="T95" fmla="*/ 55363 h 517163"/>
              <a:gd name="T96" fmla="*/ 22658 w 230746"/>
              <a:gd name="T97" fmla="*/ 68817 h 517163"/>
              <a:gd name="T98" fmla="*/ 11213 w 230746"/>
              <a:gd name="T99" fmla="*/ 109001 h 517163"/>
              <a:gd name="T100" fmla="*/ 19368 w 230746"/>
              <a:gd name="T101" fmla="*/ 161917 h 517163"/>
              <a:gd name="T102" fmla="*/ 37425 w 230746"/>
              <a:gd name="T103" fmla="*/ 188272 h 517163"/>
              <a:gd name="T104" fmla="*/ 50359 w 230746"/>
              <a:gd name="T105" fmla="*/ 207858 h 517163"/>
              <a:gd name="T106" fmla="*/ 67906 w 230746"/>
              <a:gd name="T107" fmla="*/ 235614 h 51716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30746"/>
              <a:gd name="T163" fmla="*/ 0 h 517163"/>
              <a:gd name="T164" fmla="*/ 230746 w 230746"/>
              <a:gd name="T165" fmla="*/ 517163 h 51716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30746" h="517163">
                <a:moveTo>
                  <a:pt x="70250" y="44090"/>
                </a:moveTo>
                <a:lnTo>
                  <a:pt x="55169" y="44090"/>
                </a:lnTo>
                <a:lnTo>
                  <a:pt x="53502" y="45082"/>
                </a:lnTo>
                <a:lnTo>
                  <a:pt x="52391" y="46736"/>
                </a:lnTo>
                <a:lnTo>
                  <a:pt x="51650" y="48831"/>
                </a:lnTo>
                <a:lnTo>
                  <a:pt x="46860" y="53803"/>
                </a:lnTo>
                <a:lnTo>
                  <a:pt x="40516" y="59321"/>
                </a:lnTo>
                <a:lnTo>
                  <a:pt x="35217" y="65081"/>
                </a:lnTo>
                <a:lnTo>
                  <a:pt x="28052" y="73901"/>
                </a:lnTo>
                <a:lnTo>
                  <a:pt x="21219" y="82799"/>
                </a:lnTo>
                <a:lnTo>
                  <a:pt x="19712" y="86763"/>
                </a:lnTo>
                <a:lnTo>
                  <a:pt x="18037" y="96460"/>
                </a:lnTo>
                <a:lnTo>
                  <a:pt x="17293" y="107384"/>
                </a:lnTo>
                <a:lnTo>
                  <a:pt x="17095" y="113075"/>
                </a:lnTo>
                <a:lnTo>
                  <a:pt x="18857" y="124690"/>
                </a:lnTo>
                <a:lnTo>
                  <a:pt x="20369" y="130565"/>
                </a:lnTo>
                <a:lnTo>
                  <a:pt x="26015" y="142385"/>
                </a:lnTo>
                <a:lnTo>
                  <a:pt x="29603" y="148316"/>
                </a:lnTo>
                <a:lnTo>
                  <a:pt x="34227" y="154253"/>
                </a:lnTo>
                <a:lnTo>
                  <a:pt x="39540" y="160196"/>
                </a:lnTo>
                <a:lnTo>
                  <a:pt x="45314" y="166143"/>
                </a:lnTo>
                <a:lnTo>
                  <a:pt x="51395" y="173083"/>
                </a:lnTo>
                <a:lnTo>
                  <a:pt x="57680" y="180687"/>
                </a:lnTo>
                <a:lnTo>
                  <a:pt x="64101" y="188733"/>
                </a:lnTo>
                <a:lnTo>
                  <a:pt x="70613" y="196081"/>
                </a:lnTo>
                <a:lnTo>
                  <a:pt x="77186" y="202964"/>
                </a:lnTo>
                <a:lnTo>
                  <a:pt x="83799" y="209537"/>
                </a:lnTo>
                <a:lnTo>
                  <a:pt x="90440" y="216896"/>
                </a:lnTo>
                <a:lnTo>
                  <a:pt x="97098" y="224778"/>
                </a:lnTo>
                <a:lnTo>
                  <a:pt x="110446" y="241474"/>
                </a:lnTo>
                <a:lnTo>
                  <a:pt x="143888" y="285314"/>
                </a:lnTo>
                <a:lnTo>
                  <a:pt x="163967" y="312017"/>
                </a:lnTo>
                <a:lnTo>
                  <a:pt x="169917" y="320934"/>
                </a:lnTo>
                <a:lnTo>
                  <a:pt x="175371" y="329856"/>
                </a:lnTo>
                <a:lnTo>
                  <a:pt x="180494" y="338781"/>
                </a:lnTo>
                <a:lnTo>
                  <a:pt x="187629" y="348699"/>
                </a:lnTo>
                <a:lnTo>
                  <a:pt x="196104" y="359280"/>
                </a:lnTo>
                <a:lnTo>
                  <a:pt x="205474" y="370302"/>
                </a:lnTo>
                <a:lnTo>
                  <a:pt x="212463" y="379636"/>
                </a:lnTo>
                <a:lnTo>
                  <a:pt x="217867" y="387842"/>
                </a:lnTo>
                <a:lnTo>
                  <a:pt x="222213" y="395297"/>
                </a:lnTo>
                <a:lnTo>
                  <a:pt x="225111" y="403243"/>
                </a:lnTo>
                <a:lnTo>
                  <a:pt x="227042" y="411518"/>
                </a:lnTo>
                <a:lnTo>
                  <a:pt x="229189" y="427657"/>
                </a:lnTo>
                <a:lnTo>
                  <a:pt x="230142" y="441445"/>
                </a:lnTo>
                <a:lnTo>
                  <a:pt x="228909" y="447899"/>
                </a:lnTo>
                <a:lnTo>
                  <a:pt x="223573" y="460363"/>
                </a:lnTo>
                <a:lnTo>
                  <a:pt x="220066" y="466464"/>
                </a:lnTo>
                <a:lnTo>
                  <a:pt x="216242" y="472517"/>
                </a:lnTo>
                <a:lnTo>
                  <a:pt x="212204" y="478536"/>
                </a:lnTo>
                <a:lnTo>
                  <a:pt x="203752" y="490516"/>
                </a:lnTo>
                <a:lnTo>
                  <a:pt x="199415" y="496488"/>
                </a:lnTo>
                <a:lnTo>
                  <a:pt x="193549" y="501462"/>
                </a:lnTo>
                <a:lnTo>
                  <a:pt x="186663" y="505770"/>
                </a:lnTo>
                <a:lnTo>
                  <a:pt x="179097" y="509635"/>
                </a:lnTo>
                <a:lnTo>
                  <a:pt x="171822" y="512211"/>
                </a:lnTo>
                <a:lnTo>
                  <a:pt x="164741" y="513929"/>
                </a:lnTo>
                <a:lnTo>
                  <a:pt x="157788" y="515074"/>
                </a:lnTo>
                <a:lnTo>
                  <a:pt x="150922" y="515837"/>
                </a:lnTo>
                <a:lnTo>
                  <a:pt x="144113" y="516346"/>
                </a:lnTo>
                <a:lnTo>
                  <a:pt x="137343" y="516685"/>
                </a:lnTo>
                <a:lnTo>
                  <a:pt x="113600" y="517162"/>
                </a:lnTo>
                <a:lnTo>
                  <a:pt x="105100" y="516237"/>
                </a:lnTo>
                <a:lnTo>
                  <a:pt x="96458" y="514628"/>
                </a:lnTo>
                <a:lnTo>
                  <a:pt x="87722" y="512563"/>
                </a:lnTo>
                <a:lnTo>
                  <a:pt x="79666" y="510195"/>
                </a:lnTo>
                <a:lnTo>
                  <a:pt x="72065" y="507623"/>
                </a:lnTo>
                <a:lnTo>
                  <a:pt x="64766" y="504917"/>
                </a:lnTo>
                <a:lnTo>
                  <a:pt x="50705" y="499264"/>
                </a:lnTo>
                <a:lnTo>
                  <a:pt x="43832" y="496368"/>
                </a:lnTo>
                <a:lnTo>
                  <a:pt x="37763" y="492452"/>
                </a:lnTo>
                <a:lnTo>
                  <a:pt x="32228" y="487857"/>
                </a:lnTo>
                <a:lnTo>
                  <a:pt x="27052" y="482810"/>
                </a:lnTo>
                <a:lnTo>
                  <a:pt x="22113" y="478453"/>
                </a:lnTo>
                <a:lnTo>
                  <a:pt x="17332" y="474555"/>
                </a:lnTo>
                <a:lnTo>
                  <a:pt x="12658" y="470965"/>
                </a:lnTo>
                <a:lnTo>
                  <a:pt x="9542" y="466588"/>
                </a:lnTo>
                <a:lnTo>
                  <a:pt x="7465" y="461685"/>
                </a:lnTo>
                <a:lnTo>
                  <a:pt x="577" y="434817"/>
                </a:lnTo>
                <a:lnTo>
                  <a:pt x="0" y="427606"/>
                </a:lnTo>
                <a:lnTo>
                  <a:pt x="1343" y="414302"/>
                </a:lnTo>
                <a:lnTo>
                  <a:pt x="4419" y="399129"/>
                </a:lnTo>
                <a:lnTo>
                  <a:pt x="6281" y="390915"/>
                </a:lnTo>
                <a:lnTo>
                  <a:pt x="6778" y="383455"/>
                </a:lnTo>
                <a:lnTo>
                  <a:pt x="5347" y="369875"/>
                </a:lnTo>
                <a:lnTo>
                  <a:pt x="6899" y="362483"/>
                </a:lnTo>
                <a:lnTo>
                  <a:pt x="10165" y="354579"/>
                </a:lnTo>
                <a:lnTo>
                  <a:pt x="14574" y="346332"/>
                </a:lnTo>
                <a:lnTo>
                  <a:pt x="19745" y="337859"/>
                </a:lnTo>
                <a:lnTo>
                  <a:pt x="25423" y="329233"/>
                </a:lnTo>
                <a:lnTo>
                  <a:pt x="31440" y="320505"/>
                </a:lnTo>
                <a:lnTo>
                  <a:pt x="38426" y="311711"/>
                </a:lnTo>
                <a:lnTo>
                  <a:pt x="46059" y="302871"/>
                </a:lnTo>
                <a:lnTo>
                  <a:pt x="54122" y="294001"/>
                </a:lnTo>
                <a:lnTo>
                  <a:pt x="71015" y="276209"/>
                </a:lnTo>
                <a:lnTo>
                  <a:pt x="106102" y="240532"/>
                </a:lnTo>
                <a:lnTo>
                  <a:pt x="114977" y="232598"/>
                </a:lnTo>
                <a:lnTo>
                  <a:pt x="123869" y="225325"/>
                </a:lnTo>
                <a:lnTo>
                  <a:pt x="132772" y="218492"/>
                </a:lnTo>
                <a:lnTo>
                  <a:pt x="140939" y="210959"/>
                </a:lnTo>
                <a:lnTo>
                  <a:pt x="148614" y="202961"/>
                </a:lnTo>
                <a:lnTo>
                  <a:pt x="155962" y="194653"/>
                </a:lnTo>
                <a:lnTo>
                  <a:pt x="163093" y="187129"/>
                </a:lnTo>
                <a:lnTo>
                  <a:pt x="170078" y="180129"/>
                </a:lnTo>
                <a:lnTo>
                  <a:pt x="176966" y="173478"/>
                </a:lnTo>
                <a:lnTo>
                  <a:pt x="183789" y="166067"/>
                </a:lnTo>
                <a:lnTo>
                  <a:pt x="190569" y="158151"/>
                </a:lnTo>
                <a:lnTo>
                  <a:pt x="203309" y="142409"/>
                </a:lnTo>
                <a:lnTo>
                  <a:pt x="213930" y="128797"/>
                </a:lnTo>
                <a:lnTo>
                  <a:pt x="218101" y="122390"/>
                </a:lnTo>
                <a:lnTo>
                  <a:pt x="224719" y="109978"/>
                </a:lnTo>
                <a:lnTo>
                  <a:pt x="228156" y="97848"/>
                </a:lnTo>
                <a:lnTo>
                  <a:pt x="229683" y="85842"/>
                </a:lnTo>
                <a:lnTo>
                  <a:pt x="230363" y="73891"/>
                </a:lnTo>
                <a:lnTo>
                  <a:pt x="230664" y="61965"/>
                </a:lnTo>
                <a:lnTo>
                  <a:pt x="230745" y="56007"/>
                </a:lnTo>
                <a:lnTo>
                  <a:pt x="230055" y="51042"/>
                </a:lnTo>
                <a:lnTo>
                  <a:pt x="227305" y="42880"/>
                </a:lnTo>
                <a:lnTo>
                  <a:pt x="221619" y="33300"/>
                </a:lnTo>
                <a:lnTo>
                  <a:pt x="218021" y="27967"/>
                </a:lnTo>
                <a:lnTo>
                  <a:pt x="214134" y="23420"/>
                </a:lnTo>
                <a:lnTo>
                  <a:pt x="210056" y="19395"/>
                </a:lnTo>
                <a:lnTo>
                  <a:pt x="205849" y="15721"/>
                </a:lnTo>
                <a:lnTo>
                  <a:pt x="200813" y="12279"/>
                </a:lnTo>
                <a:lnTo>
                  <a:pt x="195225" y="8992"/>
                </a:lnTo>
                <a:lnTo>
                  <a:pt x="189267" y="5809"/>
                </a:lnTo>
                <a:lnTo>
                  <a:pt x="183065" y="3686"/>
                </a:lnTo>
                <a:lnTo>
                  <a:pt x="176699" y="2271"/>
                </a:lnTo>
                <a:lnTo>
                  <a:pt x="170223" y="1328"/>
                </a:lnTo>
                <a:lnTo>
                  <a:pt x="162931" y="699"/>
                </a:lnTo>
                <a:lnTo>
                  <a:pt x="155094" y="280"/>
                </a:lnTo>
                <a:lnTo>
                  <a:pt x="146895" y="0"/>
                </a:lnTo>
                <a:lnTo>
                  <a:pt x="139197" y="806"/>
                </a:lnTo>
                <a:lnTo>
                  <a:pt x="131834" y="2336"/>
                </a:lnTo>
                <a:lnTo>
                  <a:pt x="124694" y="4348"/>
                </a:lnTo>
                <a:lnTo>
                  <a:pt x="117702" y="6681"/>
                </a:lnTo>
                <a:lnTo>
                  <a:pt x="110810" y="9229"/>
                </a:lnTo>
                <a:lnTo>
                  <a:pt x="103984" y="11919"/>
                </a:lnTo>
                <a:lnTo>
                  <a:pt x="88466" y="17555"/>
                </a:lnTo>
                <a:lnTo>
                  <a:pt x="80162" y="20447"/>
                </a:lnTo>
                <a:lnTo>
                  <a:pt x="73139" y="24359"/>
                </a:lnTo>
                <a:lnTo>
                  <a:pt x="66970" y="28952"/>
                </a:lnTo>
                <a:lnTo>
                  <a:pt x="42826" y="50580"/>
                </a:lnTo>
                <a:lnTo>
                  <a:pt x="37092" y="55363"/>
                </a:lnTo>
                <a:lnTo>
                  <a:pt x="31781" y="59542"/>
                </a:lnTo>
                <a:lnTo>
                  <a:pt x="26753" y="63321"/>
                </a:lnTo>
                <a:lnTo>
                  <a:pt x="22658" y="68817"/>
                </a:lnTo>
                <a:lnTo>
                  <a:pt x="16123" y="82861"/>
                </a:lnTo>
                <a:lnTo>
                  <a:pt x="12724" y="96379"/>
                </a:lnTo>
                <a:lnTo>
                  <a:pt x="11213" y="109001"/>
                </a:lnTo>
                <a:lnTo>
                  <a:pt x="10541" y="121226"/>
                </a:lnTo>
                <a:lnTo>
                  <a:pt x="12226" y="133274"/>
                </a:lnTo>
                <a:lnTo>
                  <a:pt x="19368" y="161917"/>
                </a:lnTo>
                <a:lnTo>
                  <a:pt x="22197" y="168282"/>
                </a:lnTo>
                <a:lnTo>
                  <a:pt x="29307" y="178000"/>
                </a:lnTo>
                <a:lnTo>
                  <a:pt x="37425" y="188272"/>
                </a:lnTo>
                <a:lnTo>
                  <a:pt x="41673" y="193790"/>
                </a:lnTo>
                <a:lnTo>
                  <a:pt x="45992" y="200445"/>
                </a:lnTo>
                <a:lnTo>
                  <a:pt x="50359" y="207858"/>
                </a:lnTo>
                <a:lnTo>
                  <a:pt x="54758" y="215776"/>
                </a:lnTo>
                <a:lnTo>
                  <a:pt x="61629" y="227220"/>
                </a:lnTo>
                <a:lnTo>
                  <a:pt x="67906" y="235614"/>
                </a:lnTo>
                <a:lnTo>
                  <a:pt x="71662" y="239241"/>
                </a:lnTo>
                <a:lnTo>
                  <a:pt x="83638" y="249473"/>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07" name="SMARTInkAnnotation332"/>
          <p:cNvSpPr>
            <a:spLocks/>
          </p:cNvSpPr>
          <p:nvPr/>
        </p:nvSpPr>
        <p:spPr bwMode="auto">
          <a:xfrm>
            <a:off x="2524125" y="3133725"/>
            <a:ext cx="295275" cy="427038"/>
          </a:xfrm>
          <a:custGeom>
            <a:avLst/>
            <a:gdLst>
              <a:gd name="T0" fmla="*/ 71818 w 294116"/>
              <a:gd name="T1" fmla="*/ 7129 h 427104"/>
              <a:gd name="T2" fmla="*/ 60708 w 294116"/>
              <a:gd name="T3" fmla="*/ 34757 h 427104"/>
              <a:gd name="T4" fmla="*/ 53761 w 294116"/>
              <a:gd name="T5" fmla="*/ 55939 h 427104"/>
              <a:gd name="T6" fmla="*/ 43356 w 294116"/>
              <a:gd name="T7" fmla="*/ 81067 h 427104"/>
              <a:gd name="T8" fmla="*/ 35232 w 294116"/>
              <a:gd name="T9" fmla="*/ 106371 h 427104"/>
              <a:gd name="T10" fmla="*/ 16694 w 294116"/>
              <a:gd name="T11" fmla="*/ 158787 h 427104"/>
              <a:gd name="T12" fmla="*/ 9234 w 294116"/>
              <a:gd name="T13" fmla="*/ 186947 h 427104"/>
              <a:gd name="T14" fmla="*/ 5949 w 294116"/>
              <a:gd name="T15" fmla="*/ 214142 h 427104"/>
              <a:gd name="T16" fmla="*/ 1339 w 294116"/>
              <a:gd name="T17" fmla="*/ 241051 h 427104"/>
              <a:gd name="T18" fmla="*/ 2617 w 294116"/>
              <a:gd name="T19" fmla="*/ 267876 h 427104"/>
              <a:gd name="T20" fmla="*/ 18285 w 294116"/>
              <a:gd name="T21" fmla="*/ 294676 h 427104"/>
              <a:gd name="T22" fmla="*/ 36406 w 294116"/>
              <a:gd name="T23" fmla="*/ 342120 h 427104"/>
              <a:gd name="T24" fmla="*/ 44164 w 294116"/>
              <a:gd name="T25" fmla="*/ 365953 h 427104"/>
              <a:gd name="T26" fmla="*/ 64011 w 294116"/>
              <a:gd name="T27" fmla="*/ 393705 h 427104"/>
              <a:gd name="T28" fmla="*/ 91298 w 294116"/>
              <a:gd name="T29" fmla="*/ 414901 h 427104"/>
              <a:gd name="T30" fmla="*/ 131882 w 294116"/>
              <a:gd name="T31" fmla="*/ 426342 h 427104"/>
              <a:gd name="T32" fmla="*/ 152616 w 294116"/>
              <a:gd name="T33" fmla="*/ 425303 h 427104"/>
              <a:gd name="T34" fmla="*/ 183166 w 294116"/>
              <a:gd name="T35" fmla="*/ 416063 h 427104"/>
              <a:gd name="T36" fmla="*/ 212505 w 294116"/>
              <a:gd name="T37" fmla="*/ 403691 h 427104"/>
              <a:gd name="T38" fmla="*/ 233031 w 294116"/>
              <a:gd name="T39" fmla="*/ 388715 h 427104"/>
              <a:gd name="T40" fmla="*/ 257974 w 294116"/>
              <a:gd name="T41" fmla="*/ 365877 h 427104"/>
              <a:gd name="T42" fmla="*/ 280999 w 294116"/>
              <a:gd name="T43" fmla="*/ 337517 h 427104"/>
              <a:gd name="T44" fmla="*/ 293324 w 294116"/>
              <a:gd name="T45" fmla="*/ 312002 h 427104"/>
              <a:gd name="T46" fmla="*/ 291026 w 294116"/>
              <a:gd name="T47" fmla="*/ 280850 h 427104"/>
              <a:gd name="T48" fmla="*/ 288031 w 294116"/>
              <a:gd name="T49" fmla="*/ 251226 h 427104"/>
              <a:gd name="T50" fmla="*/ 286276 w 294116"/>
              <a:gd name="T51" fmla="*/ 207420 h 427104"/>
              <a:gd name="T52" fmla="*/ 280756 w 294116"/>
              <a:gd name="T53" fmla="*/ 173355 h 427104"/>
              <a:gd name="T54" fmla="*/ 270030 w 294116"/>
              <a:gd name="T55" fmla="*/ 143968 h 427104"/>
              <a:gd name="T56" fmla="*/ 256687 w 294116"/>
              <a:gd name="T57" fmla="*/ 116410 h 427104"/>
              <a:gd name="T58" fmla="*/ 238932 w 294116"/>
              <a:gd name="T59" fmla="*/ 90385 h 427104"/>
              <a:gd name="T60" fmla="*/ 218796 w 294116"/>
              <a:gd name="T61" fmla="*/ 69665 h 427104"/>
              <a:gd name="T62" fmla="*/ 194318 w 294116"/>
              <a:gd name="T63" fmla="*/ 51951 h 427104"/>
              <a:gd name="T64" fmla="*/ 168223 w 294116"/>
              <a:gd name="T65" fmla="*/ 39977 h 427104"/>
              <a:gd name="T66" fmla="*/ 132752 w 294116"/>
              <a:gd name="T67" fmla="*/ 29688 h 427104"/>
              <a:gd name="T68" fmla="*/ 97096 w 294116"/>
              <a:gd name="T69" fmla="*/ 27362 h 427104"/>
              <a:gd name="T70" fmla="*/ 73881 w 294116"/>
              <a:gd name="T71" fmla="*/ 31699 h 427104"/>
              <a:gd name="T72" fmla="*/ 56424 w 294116"/>
              <a:gd name="T73" fmla="*/ 39268 h 427104"/>
              <a:gd name="T74" fmla="*/ 37943 w 294116"/>
              <a:gd name="T75" fmla="*/ 50715 h 427104"/>
              <a:gd name="T76" fmla="*/ 28342 w 294116"/>
              <a:gd name="T77" fmla="*/ 62530 h 427104"/>
              <a:gd name="T78" fmla="*/ 26225 w 294116"/>
              <a:gd name="T79" fmla="*/ 79159 h 427104"/>
              <a:gd name="T80" fmla="*/ 35752 w 294116"/>
              <a:gd name="T81" fmla="*/ 95416 h 427104"/>
              <a:gd name="T82" fmla="*/ 54752 w 294116"/>
              <a:gd name="T83" fmla="*/ 121139 h 4271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94116"/>
              <a:gd name="T127" fmla="*/ 0 h 427104"/>
              <a:gd name="T128" fmla="*/ 294116 w 294116"/>
              <a:gd name="T129" fmla="*/ 427104 h 42710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94116" h="427104">
                <a:moveTo>
                  <a:pt x="72562" y="0"/>
                </a:moveTo>
                <a:lnTo>
                  <a:pt x="72562" y="4741"/>
                </a:lnTo>
                <a:lnTo>
                  <a:pt x="71818" y="7129"/>
                </a:lnTo>
                <a:lnTo>
                  <a:pt x="67962" y="15231"/>
                </a:lnTo>
                <a:lnTo>
                  <a:pt x="65745" y="23916"/>
                </a:lnTo>
                <a:lnTo>
                  <a:pt x="60708" y="34757"/>
                </a:lnTo>
                <a:lnTo>
                  <a:pt x="58709" y="41031"/>
                </a:lnTo>
                <a:lnTo>
                  <a:pt x="56633" y="48190"/>
                </a:lnTo>
                <a:lnTo>
                  <a:pt x="53761" y="55939"/>
                </a:lnTo>
                <a:lnTo>
                  <a:pt x="50359" y="64082"/>
                </a:lnTo>
                <a:lnTo>
                  <a:pt x="46604" y="72487"/>
                </a:lnTo>
                <a:lnTo>
                  <a:pt x="43356" y="81067"/>
                </a:lnTo>
                <a:lnTo>
                  <a:pt x="40447" y="89763"/>
                </a:lnTo>
                <a:lnTo>
                  <a:pt x="37765" y="98538"/>
                </a:lnTo>
                <a:lnTo>
                  <a:pt x="35232" y="106371"/>
                </a:lnTo>
                <a:lnTo>
                  <a:pt x="30435" y="120368"/>
                </a:lnTo>
                <a:lnTo>
                  <a:pt x="19999" y="148884"/>
                </a:lnTo>
                <a:lnTo>
                  <a:pt x="16694" y="158787"/>
                </a:lnTo>
                <a:lnTo>
                  <a:pt x="13747" y="168366"/>
                </a:lnTo>
                <a:lnTo>
                  <a:pt x="11039" y="177728"/>
                </a:lnTo>
                <a:lnTo>
                  <a:pt x="9234" y="186947"/>
                </a:lnTo>
                <a:lnTo>
                  <a:pt x="8030" y="196068"/>
                </a:lnTo>
                <a:lnTo>
                  <a:pt x="7227" y="205126"/>
                </a:lnTo>
                <a:lnTo>
                  <a:pt x="5949" y="214142"/>
                </a:lnTo>
                <a:lnTo>
                  <a:pt x="4352" y="223128"/>
                </a:lnTo>
                <a:lnTo>
                  <a:pt x="2544" y="232096"/>
                </a:lnTo>
                <a:lnTo>
                  <a:pt x="1339" y="241051"/>
                </a:lnTo>
                <a:lnTo>
                  <a:pt x="535" y="249997"/>
                </a:lnTo>
                <a:lnTo>
                  <a:pt x="0" y="258939"/>
                </a:lnTo>
                <a:lnTo>
                  <a:pt x="2617" y="267876"/>
                </a:lnTo>
                <a:lnTo>
                  <a:pt x="7338" y="276810"/>
                </a:lnTo>
                <a:lnTo>
                  <a:pt x="13460" y="285744"/>
                </a:lnTo>
                <a:lnTo>
                  <a:pt x="18285" y="294676"/>
                </a:lnTo>
                <a:lnTo>
                  <a:pt x="22246" y="303606"/>
                </a:lnTo>
                <a:lnTo>
                  <a:pt x="33947" y="334588"/>
                </a:lnTo>
                <a:lnTo>
                  <a:pt x="36406" y="342120"/>
                </a:lnTo>
                <a:lnTo>
                  <a:pt x="38789" y="350120"/>
                </a:lnTo>
                <a:lnTo>
                  <a:pt x="41121" y="358429"/>
                </a:lnTo>
                <a:lnTo>
                  <a:pt x="44164" y="365953"/>
                </a:lnTo>
                <a:lnTo>
                  <a:pt x="47679" y="372953"/>
                </a:lnTo>
                <a:lnTo>
                  <a:pt x="55553" y="385031"/>
                </a:lnTo>
                <a:lnTo>
                  <a:pt x="64011" y="393705"/>
                </a:lnTo>
                <a:lnTo>
                  <a:pt x="80689" y="408908"/>
                </a:lnTo>
                <a:lnTo>
                  <a:pt x="86162" y="412504"/>
                </a:lnTo>
                <a:lnTo>
                  <a:pt x="91298" y="414901"/>
                </a:lnTo>
                <a:lnTo>
                  <a:pt x="117336" y="423489"/>
                </a:lnTo>
                <a:lnTo>
                  <a:pt x="124725" y="425201"/>
                </a:lnTo>
                <a:lnTo>
                  <a:pt x="131882" y="426342"/>
                </a:lnTo>
                <a:lnTo>
                  <a:pt x="138885" y="427103"/>
                </a:lnTo>
                <a:lnTo>
                  <a:pt x="145785" y="426619"/>
                </a:lnTo>
                <a:lnTo>
                  <a:pt x="152616" y="425303"/>
                </a:lnTo>
                <a:lnTo>
                  <a:pt x="159401" y="423434"/>
                </a:lnTo>
                <a:lnTo>
                  <a:pt x="174874" y="418711"/>
                </a:lnTo>
                <a:lnTo>
                  <a:pt x="183166" y="416063"/>
                </a:lnTo>
                <a:lnTo>
                  <a:pt x="190925" y="413305"/>
                </a:lnTo>
                <a:lnTo>
                  <a:pt x="205496" y="407595"/>
                </a:lnTo>
                <a:lnTo>
                  <a:pt x="212505" y="403691"/>
                </a:lnTo>
                <a:lnTo>
                  <a:pt x="219409" y="399104"/>
                </a:lnTo>
                <a:lnTo>
                  <a:pt x="226244" y="394062"/>
                </a:lnTo>
                <a:lnTo>
                  <a:pt x="233031" y="388715"/>
                </a:lnTo>
                <a:lnTo>
                  <a:pt x="246523" y="377484"/>
                </a:lnTo>
                <a:lnTo>
                  <a:pt x="252501" y="371710"/>
                </a:lnTo>
                <a:lnTo>
                  <a:pt x="257974" y="365877"/>
                </a:lnTo>
                <a:lnTo>
                  <a:pt x="263110" y="360005"/>
                </a:lnTo>
                <a:lnTo>
                  <a:pt x="268765" y="353112"/>
                </a:lnTo>
                <a:lnTo>
                  <a:pt x="280999" y="337517"/>
                </a:lnTo>
                <a:lnTo>
                  <a:pt x="285898" y="329191"/>
                </a:lnTo>
                <a:lnTo>
                  <a:pt x="289907" y="320664"/>
                </a:lnTo>
                <a:lnTo>
                  <a:pt x="293324" y="312002"/>
                </a:lnTo>
                <a:lnTo>
                  <a:pt x="294115" y="302259"/>
                </a:lnTo>
                <a:lnTo>
                  <a:pt x="293154" y="291796"/>
                </a:lnTo>
                <a:lnTo>
                  <a:pt x="291026" y="280850"/>
                </a:lnTo>
                <a:lnTo>
                  <a:pt x="289607" y="270578"/>
                </a:lnTo>
                <a:lnTo>
                  <a:pt x="288662" y="260753"/>
                </a:lnTo>
                <a:lnTo>
                  <a:pt x="288031" y="251226"/>
                </a:lnTo>
                <a:lnTo>
                  <a:pt x="287611" y="240906"/>
                </a:lnTo>
                <a:lnTo>
                  <a:pt x="287144" y="218855"/>
                </a:lnTo>
                <a:lnTo>
                  <a:pt x="286276" y="207420"/>
                </a:lnTo>
                <a:lnTo>
                  <a:pt x="284953" y="195827"/>
                </a:lnTo>
                <a:lnTo>
                  <a:pt x="283327" y="184129"/>
                </a:lnTo>
                <a:lnTo>
                  <a:pt x="280756" y="173355"/>
                </a:lnTo>
                <a:lnTo>
                  <a:pt x="277554" y="163195"/>
                </a:lnTo>
                <a:lnTo>
                  <a:pt x="273932" y="153445"/>
                </a:lnTo>
                <a:lnTo>
                  <a:pt x="270030" y="143968"/>
                </a:lnTo>
                <a:lnTo>
                  <a:pt x="265941" y="134675"/>
                </a:lnTo>
                <a:lnTo>
                  <a:pt x="261727" y="125501"/>
                </a:lnTo>
                <a:lnTo>
                  <a:pt x="256687" y="116410"/>
                </a:lnTo>
                <a:lnTo>
                  <a:pt x="251095" y="107373"/>
                </a:lnTo>
                <a:lnTo>
                  <a:pt x="245136" y="98371"/>
                </a:lnTo>
                <a:lnTo>
                  <a:pt x="238932" y="90385"/>
                </a:lnTo>
                <a:lnTo>
                  <a:pt x="232565" y="83077"/>
                </a:lnTo>
                <a:lnTo>
                  <a:pt x="226089" y="76221"/>
                </a:lnTo>
                <a:lnTo>
                  <a:pt x="218796" y="69665"/>
                </a:lnTo>
                <a:lnTo>
                  <a:pt x="210959" y="63311"/>
                </a:lnTo>
                <a:lnTo>
                  <a:pt x="202760" y="57090"/>
                </a:lnTo>
                <a:lnTo>
                  <a:pt x="194318" y="51951"/>
                </a:lnTo>
                <a:lnTo>
                  <a:pt x="185715" y="47532"/>
                </a:lnTo>
                <a:lnTo>
                  <a:pt x="177005" y="43594"/>
                </a:lnTo>
                <a:lnTo>
                  <a:pt x="168223" y="39977"/>
                </a:lnTo>
                <a:lnTo>
                  <a:pt x="150531" y="33312"/>
                </a:lnTo>
                <a:lnTo>
                  <a:pt x="141649" y="31138"/>
                </a:lnTo>
                <a:lnTo>
                  <a:pt x="132752" y="29688"/>
                </a:lnTo>
                <a:lnTo>
                  <a:pt x="123845" y="28722"/>
                </a:lnTo>
                <a:lnTo>
                  <a:pt x="114933" y="28078"/>
                </a:lnTo>
                <a:lnTo>
                  <a:pt x="97096" y="27362"/>
                </a:lnTo>
                <a:lnTo>
                  <a:pt x="88918" y="28163"/>
                </a:lnTo>
                <a:lnTo>
                  <a:pt x="81234" y="29690"/>
                </a:lnTo>
                <a:lnTo>
                  <a:pt x="73881" y="31699"/>
                </a:lnTo>
                <a:lnTo>
                  <a:pt x="67491" y="34031"/>
                </a:lnTo>
                <a:lnTo>
                  <a:pt x="61744" y="36578"/>
                </a:lnTo>
                <a:lnTo>
                  <a:pt x="56424" y="39268"/>
                </a:lnTo>
                <a:lnTo>
                  <a:pt x="51391" y="42054"/>
                </a:lnTo>
                <a:lnTo>
                  <a:pt x="46548" y="44903"/>
                </a:lnTo>
                <a:lnTo>
                  <a:pt x="37943" y="50715"/>
                </a:lnTo>
                <a:lnTo>
                  <a:pt x="31640" y="56605"/>
                </a:lnTo>
                <a:lnTo>
                  <a:pt x="29661" y="59565"/>
                </a:lnTo>
                <a:lnTo>
                  <a:pt x="28342" y="62530"/>
                </a:lnTo>
                <a:lnTo>
                  <a:pt x="27463" y="65499"/>
                </a:lnTo>
                <a:lnTo>
                  <a:pt x="26486" y="74090"/>
                </a:lnTo>
                <a:lnTo>
                  <a:pt x="26225" y="79159"/>
                </a:lnTo>
                <a:lnTo>
                  <a:pt x="27539" y="83531"/>
                </a:lnTo>
                <a:lnTo>
                  <a:pt x="29903" y="87437"/>
                </a:lnTo>
                <a:lnTo>
                  <a:pt x="35752" y="95416"/>
                </a:lnTo>
                <a:lnTo>
                  <a:pt x="40831" y="105576"/>
                </a:lnTo>
                <a:lnTo>
                  <a:pt x="47551" y="114061"/>
                </a:lnTo>
                <a:lnTo>
                  <a:pt x="54752" y="121139"/>
                </a:lnTo>
                <a:lnTo>
                  <a:pt x="57714" y="124415"/>
                </a:lnTo>
                <a:lnTo>
                  <a:pt x="65868" y="133946"/>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08" name="SMARTInkAnnotation333"/>
          <p:cNvSpPr>
            <a:spLocks/>
          </p:cNvSpPr>
          <p:nvPr/>
        </p:nvSpPr>
        <p:spPr bwMode="auto">
          <a:xfrm>
            <a:off x="2978150" y="3232150"/>
            <a:ext cx="214313" cy="0"/>
          </a:xfrm>
          <a:custGeom>
            <a:avLst/>
            <a:gdLst>
              <a:gd name="T0" fmla="*/ 0 w 214209"/>
              <a:gd name="T1" fmla="*/ 0 h 1"/>
              <a:gd name="T2" fmla="*/ 214208 w 214209"/>
              <a:gd name="T3" fmla="*/ 0 h 1"/>
              <a:gd name="T4" fmla="*/ 0 60000 65536"/>
              <a:gd name="T5" fmla="*/ 0 60000 65536"/>
              <a:gd name="T6" fmla="*/ 0 w 214209"/>
              <a:gd name="T7" fmla="*/ 0 h 1"/>
              <a:gd name="T8" fmla="*/ 214209 w 214209"/>
              <a:gd name="T9" fmla="*/ 0 h 1"/>
            </a:gdLst>
            <a:ahLst/>
            <a:cxnLst>
              <a:cxn ang="T4">
                <a:pos x="T0" y="T1"/>
              </a:cxn>
              <a:cxn ang="T5">
                <a:pos x="T2" y="T3"/>
              </a:cxn>
            </a:cxnLst>
            <a:rect l="T6" t="T7" r="T8" b="T9"/>
            <a:pathLst>
              <a:path w="214209" h="1">
                <a:moveTo>
                  <a:pt x="0" y="0"/>
                </a:moveTo>
                <a:lnTo>
                  <a:pt x="214208" y="0"/>
                </a:lnTo>
              </a:path>
            </a:pathLst>
          </a:custGeom>
          <a:solidFill>
            <a:schemeClr val="accent1"/>
          </a:solidFill>
          <a:ln w="38100" cap="flat" cmpd="sng" algn="ctr">
            <a:solidFill>
              <a:srgbClr val="0000FF"/>
            </a:solidFill>
            <a:prstDash val="solid"/>
            <a:round/>
            <a:headEnd type="none" w="med" len="med"/>
            <a:tailEnd type="none" w="med" len="med"/>
          </a:ln>
        </p:spPr>
        <p:txBody>
          <a:bodyPr/>
          <a:lstStyle/>
          <a:p>
            <a:endParaRPr lang="en-US"/>
          </a:p>
        </p:txBody>
      </p:sp>
      <p:sp>
        <p:nvSpPr>
          <p:cNvPr id="8209" name="SMARTInkAnnotation334"/>
          <p:cNvSpPr>
            <a:spLocks/>
          </p:cNvSpPr>
          <p:nvPr/>
        </p:nvSpPr>
        <p:spPr bwMode="auto">
          <a:xfrm>
            <a:off x="2971800" y="3402013"/>
            <a:ext cx="174625" cy="9525"/>
          </a:xfrm>
          <a:custGeom>
            <a:avLst/>
            <a:gdLst>
              <a:gd name="T0" fmla="*/ 0 w 174045"/>
              <a:gd name="T1" fmla="*/ 0 h 8899"/>
              <a:gd name="T2" fmla="*/ 11527 w 174045"/>
              <a:gd name="T3" fmla="*/ 0 h 8899"/>
              <a:gd name="T4" fmla="*/ 14379 w 174045"/>
              <a:gd name="T5" fmla="*/ 993 h 8899"/>
              <a:gd name="T6" fmla="*/ 23498 w 174045"/>
              <a:gd name="T7" fmla="*/ 4741 h 8899"/>
              <a:gd name="T8" fmla="*/ 28309 w 174045"/>
              <a:gd name="T9" fmla="*/ 6138 h 8899"/>
              <a:gd name="T10" fmla="*/ 33005 w 174045"/>
              <a:gd name="T11" fmla="*/ 7069 h 8899"/>
              <a:gd name="T12" fmla="*/ 37623 w 174045"/>
              <a:gd name="T13" fmla="*/ 7689 h 8899"/>
              <a:gd name="T14" fmla="*/ 42932 w 174045"/>
              <a:gd name="T15" fmla="*/ 8103 h 8899"/>
              <a:gd name="T16" fmla="*/ 54783 w 174045"/>
              <a:gd name="T17" fmla="*/ 8563 h 8899"/>
              <a:gd name="T18" fmla="*/ 93824 w 174045"/>
              <a:gd name="T19" fmla="*/ 8898 h 8899"/>
              <a:gd name="T20" fmla="*/ 99738 w 174045"/>
              <a:gd name="T21" fmla="*/ 7917 h 8899"/>
              <a:gd name="T22" fmla="*/ 105169 w 174045"/>
              <a:gd name="T23" fmla="*/ 6270 h 8899"/>
              <a:gd name="T24" fmla="*/ 110277 w 174045"/>
              <a:gd name="T25" fmla="*/ 4180 h 8899"/>
              <a:gd name="T26" fmla="*/ 115913 w 174045"/>
              <a:gd name="T27" fmla="*/ 2787 h 8899"/>
              <a:gd name="T28" fmla="*/ 121902 w 174045"/>
              <a:gd name="T29" fmla="*/ 1858 h 8899"/>
              <a:gd name="T30" fmla="*/ 133019 w 174045"/>
              <a:gd name="T31" fmla="*/ 826 h 8899"/>
              <a:gd name="T32" fmla="*/ 140439 w 174045"/>
              <a:gd name="T33" fmla="*/ 367 h 8899"/>
              <a:gd name="T34" fmla="*/ 148200 w 174045"/>
              <a:gd name="T35" fmla="*/ 164 h 8899"/>
              <a:gd name="T36" fmla="*/ 174044 w 174045"/>
              <a:gd name="T37" fmla="*/ 0 h 889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4045"/>
              <a:gd name="T58" fmla="*/ 0 h 8899"/>
              <a:gd name="T59" fmla="*/ 174045 w 174045"/>
              <a:gd name="T60" fmla="*/ 8899 h 889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4045" h="8899">
                <a:moveTo>
                  <a:pt x="0" y="0"/>
                </a:moveTo>
                <a:lnTo>
                  <a:pt x="11527" y="0"/>
                </a:lnTo>
                <a:lnTo>
                  <a:pt x="14379" y="993"/>
                </a:lnTo>
                <a:lnTo>
                  <a:pt x="23498" y="4741"/>
                </a:lnTo>
                <a:lnTo>
                  <a:pt x="28309" y="6138"/>
                </a:lnTo>
                <a:lnTo>
                  <a:pt x="33005" y="7069"/>
                </a:lnTo>
                <a:lnTo>
                  <a:pt x="37623" y="7689"/>
                </a:lnTo>
                <a:lnTo>
                  <a:pt x="42932" y="8103"/>
                </a:lnTo>
                <a:lnTo>
                  <a:pt x="54783" y="8563"/>
                </a:lnTo>
                <a:lnTo>
                  <a:pt x="93824" y="8898"/>
                </a:lnTo>
                <a:lnTo>
                  <a:pt x="99738" y="7917"/>
                </a:lnTo>
                <a:lnTo>
                  <a:pt x="105169" y="6270"/>
                </a:lnTo>
                <a:lnTo>
                  <a:pt x="110277" y="4180"/>
                </a:lnTo>
                <a:lnTo>
                  <a:pt x="115913" y="2787"/>
                </a:lnTo>
                <a:lnTo>
                  <a:pt x="121902" y="1858"/>
                </a:lnTo>
                <a:lnTo>
                  <a:pt x="133019" y="826"/>
                </a:lnTo>
                <a:lnTo>
                  <a:pt x="140439" y="367"/>
                </a:lnTo>
                <a:lnTo>
                  <a:pt x="148200" y="164"/>
                </a:lnTo>
                <a:lnTo>
                  <a:pt x="174044"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10" name="SMARTInkAnnotation335"/>
          <p:cNvSpPr>
            <a:spLocks/>
          </p:cNvSpPr>
          <p:nvPr/>
        </p:nvSpPr>
        <p:spPr bwMode="auto">
          <a:xfrm>
            <a:off x="3500438" y="2535238"/>
            <a:ext cx="201612" cy="1587"/>
          </a:xfrm>
          <a:custGeom>
            <a:avLst/>
            <a:gdLst>
              <a:gd name="T0" fmla="*/ 0 w 200821"/>
              <a:gd name="T1" fmla="*/ 0 h 1"/>
              <a:gd name="T2" fmla="*/ 200820 w 200821"/>
              <a:gd name="T3" fmla="*/ 0 h 1"/>
              <a:gd name="T4" fmla="*/ 0 60000 65536"/>
              <a:gd name="T5" fmla="*/ 0 60000 65536"/>
              <a:gd name="T6" fmla="*/ 0 w 200821"/>
              <a:gd name="T7" fmla="*/ 0 h 1"/>
              <a:gd name="T8" fmla="*/ 200821 w 200821"/>
              <a:gd name="T9" fmla="*/ 1 h 1"/>
            </a:gdLst>
            <a:ahLst/>
            <a:cxnLst>
              <a:cxn ang="T4">
                <a:pos x="T0" y="T1"/>
              </a:cxn>
              <a:cxn ang="T5">
                <a:pos x="T2" y="T3"/>
              </a:cxn>
            </a:cxnLst>
            <a:rect l="T6" t="T7" r="T8" b="T9"/>
            <a:pathLst>
              <a:path w="200821" h="1">
                <a:moveTo>
                  <a:pt x="0" y="0"/>
                </a:moveTo>
                <a:lnTo>
                  <a:pt x="200820" y="0"/>
                </a:lnTo>
              </a:path>
            </a:pathLst>
          </a:custGeom>
          <a:solidFill>
            <a:schemeClr val="accent1"/>
          </a:solidFill>
          <a:ln w="38100" cap="flat" cmpd="sng" algn="ctr">
            <a:solidFill>
              <a:srgbClr val="0000FF"/>
            </a:solidFill>
            <a:prstDash val="solid"/>
            <a:round/>
            <a:headEnd type="none" w="med" len="med"/>
            <a:tailEnd type="none" w="med" len="med"/>
          </a:ln>
        </p:spPr>
        <p:txBody>
          <a:bodyPr/>
          <a:lstStyle/>
          <a:p>
            <a:endParaRPr lang="en-US"/>
          </a:p>
        </p:txBody>
      </p:sp>
      <p:sp>
        <p:nvSpPr>
          <p:cNvPr id="8211" name="SMARTInkAnnotation336"/>
          <p:cNvSpPr>
            <a:spLocks/>
          </p:cNvSpPr>
          <p:nvPr/>
        </p:nvSpPr>
        <p:spPr bwMode="auto">
          <a:xfrm>
            <a:off x="3503613" y="3152775"/>
            <a:ext cx="23812" cy="374650"/>
          </a:xfrm>
          <a:custGeom>
            <a:avLst/>
            <a:gdLst>
              <a:gd name="T0" fmla="*/ 23552 w 23553"/>
              <a:gd name="T1" fmla="*/ 0 h 375048"/>
              <a:gd name="T2" fmla="*/ 19998 w 23553"/>
              <a:gd name="T3" fmla="*/ 14222 h 375048"/>
              <a:gd name="T4" fmla="*/ 18952 w 23553"/>
              <a:gd name="T5" fmla="*/ 19403 h 375048"/>
              <a:gd name="T6" fmla="*/ 18254 w 23553"/>
              <a:gd name="T7" fmla="*/ 23850 h 375048"/>
              <a:gd name="T8" fmla="*/ 17788 w 23553"/>
              <a:gd name="T9" fmla="*/ 27806 h 375048"/>
              <a:gd name="T10" fmla="*/ 17271 w 23553"/>
              <a:gd name="T11" fmla="*/ 37494 h 375048"/>
              <a:gd name="T12" fmla="*/ 17134 w 23553"/>
              <a:gd name="T13" fmla="*/ 42855 h 375048"/>
              <a:gd name="T14" fmla="*/ 16940 w 23553"/>
              <a:gd name="T15" fmla="*/ 64623 h 375048"/>
              <a:gd name="T16" fmla="*/ 16169 w 23553"/>
              <a:gd name="T17" fmla="*/ 72847 h 375048"/>
              <a:gd name="T18" fmla="*/ 14911 w 23553"/>
              <a:gd name="T19" fmla="*/ 81307 h 375048"/>
              <a:gd name="T20" fmla="*/ 13329 w 23553"/>
              <a:gd name="T21" fmla="*/ 89924 h 375048"/>
              <a:gd name="T22" fmla="*/ 12274 w 23553"/>
              <a:gd name="T23" fmla="*/ 98645 h 375048"/>
              <a:gd name="T24" fmla="*/ 11571 w 23553"/>
              <a:gd name="T25" fmla="*/ 107435 h 375048"/>
              <a:gd name="T26" fmla="*/ 11102 w 23553"/>
              <a:gd name="T27" fmla="*/ 116272 h 375048"/>
              <a:gd name="T28" fmla="*/ 10789 w 23553"/>
              <a:gd name="T29" fmla="*/ 125140 h 375048"/>
              <a:gd name="T30" fmla="*/ 10442 w 23553"/>
              <a:gd name="T31" fmla="*/ 142930 h 375048"/>
              <a:gd name="T32" fmla="*/ 9605 w 23553"/>
              <a:gd name="T33" fmla="*/ 151842 h 375048"/>
              <a:gd name="T34" fmla="*/ 8304 w 23553"/>
              <a:gd name="T35" fmla="*/ 160759 h 375048"/>
              <a:gd name="T36" fmla="*/ 6693 w 23553"/>
              <a:gd name="T37" fmla="*/ 169681 h 375048"/>
              <a:gd name="T38" fmla="*/ 5619 w 23553"/>
              <a:gd name="T39" fmla="*/ 178605 h 375048"/>
              <a:gd name="T40" fmla="*/ 4902 w 23553"/>
              <a:gd name="T41" fmla="*/ 187531 h 375048"/>
              <a:gd name="T42" fmla="*/ 4425 w 23553"/>
              <a:gd name="T43" fmla="*/ 196458 h 375048"/>
              <a:gd name="T44" fmla="*/ 4106 w 23553"/>
              <a:gd name="T45" fmla="*/ 205386 h 375048"/>
              <a:gd name="T46" fmla="*/ 3753 w 23553"/>
              <a:gd name="T47" fmla="*/ 223244 h 375048"/>
              <a:gd name="T48" fmla="*/ 2915 w 23553"/>
              <a:gd name="T49" fmla="*/ 232173 h 375048"/>
              <a:gd name="T50" fmla="*/ 1612 w 23553"/>
              <a:gd name="T51" fmla="*/ 241103 h 375048"/>
              <a:gd name="T52" fmla="*/ 0 w 23553"/>
              <a:gd name="T53" fmla="*/ 250032 h 375048"/>
              <a:gd name="T54" fmla="*/ 1157 w 23553"/>
              <a:gd name="T55" fmla="*/ 257969 h 375048"/>
              <a:gd name="T56" fmla="*/ 4159 w 23553"/>
              <a:gd name="T57" fmla="*/ 265245 h 375048"/>
              <a:gd name="T58" fmla="*/ 8392 w 23553"/>
              <a:gd name="T59" fmla="*/ 272080 h 375048"/>
              <a:gd name="T60" fmla="*/ 10470 w 23553"/>
              <a:gd name="T61" fmla="*/ 278622 h 375048"/>
              <a:gd name="T62" fmla="*/ 11112 w 23553"/>
              <a:gd name="T63" fmla="*/ 284967 h 375048"/>
              <a:gd name="T64" fmla="*/ 10796 w 23553"/>
              <a:gd name="T65" fmla="*/ 291181 h 375048"/>
              <a:gd name="T66" fmla="*/ 10585 w 23553"/>
              <a:gd name="T67" fmla="*/ 297308 h 375048"/>
              <a:gd name="T68" fmla="*/ 10351 w 23553"/>
              <a:gd name="T69" fmla="*/ 309408 h 375048"/>
              <a:gd name="T70" fmla="*/ 10219 w 23553"/>
              <a:gd name="T71" fmla="*/ 327376 h 375048"/>
              <a:gd name="T72" fmla="*/ 9457 w 23553"/>
              <a:gd name="T73" fmla="*/ 332353 h 375048"/>
              <a:gd name="T74" fmla="*/ 8205 w 23553"/>
              <a:gd name="T75" fmla="*/ 336662 h 375048"/>
              <a:gd name="T76" fmla="*/ 6627 w 23553"/>
              <a:gd name="T77" fmla="*/ 340528 h 375048"/>
              <a:gd name="T78" fmla="*/ 5575 w 23553"/>
              <a:gd name="T79" fmla="*/ 344097 h 375048"/>
              <a:gd name="T80" fmla="*/ 4873 w 23553"/>
              <a:gd name="T81" fmla="*/ 347468 h 375048"/>
              <a:gd name="T82" fmla="*/ 4405 w 23553"/>
              <a:gd name="T83" fmla="*/ 350708 h 375048"/>
              <a:gd name="T84" fmla="*/ 3748 w 23553"/>
              <a:gd name="T85" fmla="*/ 360008 h 375048"/>
              <a:gd name="T86" fmla="*/ 3494 w 23553"/>
              <a:gd name="T87" fmla="*/ 370321 h 375048"/>
              <a:gd name="T88" fmla="*/ 3470 w 23553"/>
              <a:gd name="T89" fmla="*/ 375047 h 37504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3553"/>
              <a:gd name="T136" fmla="*/ 0 h 375048"/>
              <a:gd name="T137" fmla="*/ 23553 w 23553"/>
              <a:gd name="T138" fmla="*/ 375048 h 37504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3553" h="375048">
                <a:moveTo>
                  <a:pt x="23552" y="0"/>
                </a:moveTo>
                <a:lnTo>
                  <a:pt x="19998" y="14222"/>
                </a:lnTo>
                <a:lnTo>
                  <a:pt x="18952" y="19403"/>
                </a:lnTo>
                <a:lnTo>
                  <a:pt x="18254" y="23850"/>
                </a:lnTo>
                <a:lnTo>
                  <a:pt x="17788" y="27806"/>
                </a:lnTo>
                <a:lnTo>
                  <a:pt x="17271" y="37494"/>
                </a:lnTo>
                <a:lnTo>
                  <a:pt x="17134" y="42855"/>
                </a:lnTo>
                <a:lnTo>
                  <a:pt x="16940" y="64623"/>
                </a:lnTo>
                <a:lnTo>
                  <a:pt x="16169" y="72847"/>
                </a:lnTo>
                <a:lnTo>
                  <a:pt x="14911" y="81307"/>
                </a:lnTo>
                <a:lnTo>
                  <a:pt x="13329" y="89924"/>
                </a:lnTo>
                <a:lnTo>
                  <a:pt x="12274" y="98645"/>
                </a:lnTo>
                <a:lnTo>
                  <a:pt x="11571" y="107435"/>
                </a:lnTo>
                <a:lnTo>
                  <a:pt x="11102" y="116272"/>
                </a:lnTo>
                <a:lnTo>
                  <a:pt x="10789" y="125140"/>
                </a:lnTo>
                <a:lnTo>
                  <a:pt x="10442" y="142930"/>
                </a:lnTo>
                <a:lnTo>
                  <a:pt x="9605" y="151842"/>
                </a:lnTo>
                <a:lnTo>
                  <a:pt x="8304" y="160759"/>
                </a:lnTo>
                <a:lnTo>
                  <a:pt x="6693" y="169681"/>
                </a:lnTo>
                <a:lnTo>
                  <a:pt x="5619" y="178605"/>
                </a:lnTo>
                <a:lnTo>
                  <a:pt x="4902" y="187531"/>
                </a:lnTo>
                <a:lnTo>
                  <a:pt x="4425" y="196458"/>
                </a:lnTo>
                <a:lnTo>
                  <a:pt x="4106" y="205386"/>
                </a:lnTo>
                <a:lnTo>
                  <a:pt x="3753" y="223244"/>
                </a:lnTo>
                <a:lnTo>
                  <a:pt x="2915" y="232173"/>
                </a:lnTo>
                <a:lnTo>
                  <a:pt x="1612" y="241103"/>
                </a:lnTo>
                <a:lnTo>
                  <a:pt x="0" y="250032"/>
                </a:lnTo>
                <a:lnTo>
                  <a:pt x="1157" y="257969"/>
                </a:lnTo>
                <a:lnTo>
                  <a:pt x="4159" y="265245"/>
                </a:lnTo>
                <a:lnTo>
                  <a:pt x="8392" y="272080"/>
                </a:lnTo>
                <a:lnTo>
                  <a:pt x="10470" y="278622"/>
                </a:lnTo>
                <a:lnTo>
                  <a:pt x="11112" y="284967"/>
                </a:lnTo>
                <a:lnTo>
                  <a:pt x="10796" y="291181"/>
                </a:lnTo>
                <a:lnTo>
                  <a:pt x="10585" y="297308"/>
                </a:lnTo>
                <a:lnTo>
                  <a:pt x="10351" y="309408"/>
                </a:lnTo>
                <a:lnTo>
                  <a:pt x="10219" y="327376"/>
                </a:lnTo>
                <a:lnTo>
                  <a:pt x="9457" y="332353"/>
                </a:lnTo>
                <a:lnTo>
                  <a:pt x="8205" y="336662"/>
                </a:lnTo>
                <a:lnTo>
                  <a:pt x="6627" y="340528"/>
                </a:lnTo>
                <a:lnTo>
                  <a:pt x="5575" y="344097"/>
                </a:lnTo>
                <a:lnTo>
                  <a:pt x="4873" y="347468"/>
                </a:lnTo>
                <a:lnTo>
                  <a:pt x="4405" y="350708"/>
                </a:lnTo>
                <a:lnTo>
                  <a:pt x="3748" y="360008"/>
                </a:lnTo>
                <a:lnTo>
                  <a:pt x="3494" y="370321"/>
                </a:lnTo>
                <a:lnTo>
                  <a:pt x="3470" y="375047"/>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12" name="SMARTInkAnnotation337"/>
          <p:cNvSpPr>
            <a:spLocks/>
          </p:cNvSpPr>
          <p:nvPr/>
        </p:nvSpPr>
        <p:spPr bwMode="auto">
          <a:xfrm>
            <a:off x="3681413" y="3116263"/>
            <a:ext cx="273050" cy="428625"/>
          </a:xfrm>
          <a:custGeom>
            <a:avLst/>
            <a:gdLst>
              <a:gd name="T0" fmla="*/ 231667 w 273095"/>
              <a:gd name="T1" fmla="*/ 12428 h 428457"/>
              <a:gd name="T2" fmla="*/ 216968 w 273095"/>
              <a:gd name="T3" fmla="*/ 23915 h 428457"/>
              <a:gd name="T4" fmla="*/ 205765 w 273095"/>
              <a:gd name="T5" fmla="*/ 29811 h 428457"/>
              <a:gd name="T6" fmla="*/ 193349 w 273095"/>
              <a:gd name="T7" fmla="*/ 33093 h 428457"/>
              <a:gd name="T8" fmla="*/ 179649 w 273095"/>
              <a:gd name="T9" fmla="*/ 35544 h 428457"/>
              <a:gd name="T10" fmla="*/ 163643 w 273095"/>
              <a:gd name="T11" fmla="*/ 39940 h 428457"/>
              <a:gd name="T12" fmla="*/ 146612 w 273095"/>
              <a:gd name="T13" fmla="*/ 42556 h 428457"/>
              <a:gd name="T14" fmla="*/ 122281 w 273095"/>
              <a:gd name="T15" fmla="*/ 44028 h 428457"/>
              <a:gd name="T16" fmla="*/ 20511 w 273095"/>
              <a:gd name="T17" fmla="*/ 44648 h 428457"/>
              <a:gd name="T18" fmla="*/ 20120 w 273095"/>
              <a:gd name="T19" fmla="*/ 36960 h 428457"/>
              <a:gd name="T20" fmla="*/ 20826 w 273095"/>
              <a:gd name="T21" fmla="*/ 51711 h 428457"/>
              <a:gd name="T22" fmla="*/ 25846 w 273095"/>
              <a:gd name="T23" fmla="*/ 65630 h 428457"/>
              <a:gd name="T24" fmla="*/ 26752 w 273095"/>
              <a:gd name="T25" fmla="*/ 99965 h 428457"/>
              <a:gd name="T26" fmla="*/ 22170 w 273095"/>
              <a:gd name="T27" fmla="*/ 119994 h 428457"/>
              <a:gd name="T28" fmla="*/ 18512 w 273095"/>
              <a:gd name="T29" fmla="*/ 143059 h 428457"/>
              <a:gd name="T30" fmla="*/ 14400 w 273095"/>
              <a:gd name="T31" fmla="*/ 166723 h 428457"/>
              <a:gd name="T32" fmla="*/ 8987 w 273095"/>
              <a:gd name="T33" fmla="*/ 183378 h 428457"/>
              <a:gd name="T34" fmla="*/ 1020 w 273095"/>
              <a:gd name="T35" fmla="*/ 203573 h 428457"/>
              <a:gd name="T36" fmla="*/ 3 w 273095"/>
              <a:gd name="T37" fmla="*/ 214276 h 428457"/>
              <a:gd name="T38" fmla="*/ 3554 w 273095"/>
              <a:gd name="T39" fmla="*/ 201009 h 428457"/>
              <a:gd name="T40" fmla="*/ 16018 w 273095"/>
              <a:gd name="T41" fmla="*/ 190223 h 428457"/>
              <a:gd name="T42" fmla="*/ 25490 w 273095"/>
              <a:gd name="T43" fmla="*/ 181488 h 428457"/>
              <a:gd name="T44" fmla="*/ 35873 w 273095"/>
              <a:gd name="T45" fmla="*/ 175581 h 428457"/>
              <a:gd name="T46" fmla="*/ 50710 w 273095"/>
              <a:gd name="T47" fmla="*/ 166676 h 428457"/>
              <a:gd name="T48" fmla="*/ 61958 w 273095"/>
              <a:gd name="T49" fmla="*/ 160729 h 428457"/>
              <a:gd name="T50" fmla="*/ 74395 w 273095"/>
              <a:gd name="T51" fmla="*/ 155771 h 428457"/>
              <a:gd name="T52" fmla="*/ 87360 w 273095"/>
              <a:gd name="T53" fmla="*/ 153567 h 428457"/>
              <a:gd name="T54" fmla="*/ 100560 w 273095"/>
              <a:gd name="T55" fmla="*/ 152588 h 428457"/>
              <a:gd name="T56" fmla="*/ 127216 w 273095"/>
              <a:gd name="T57" fmla="*/ 151959 h 428457"/>
              <a:gd name="T58" fmla="*/ 142571 w 273095"/>
              <a:gd name="T59" fmla="*/ 154519 h 428457"/>
              <a:gd name="T60" fmla="*/ 158568 w 273095"/>
              <a:gd name="T61" fmla="*/ 159956 h 428457"/>
              <a:gd name="T62" fmla="*/ 173116 w 273095"/>
              <a:gd name="T63" fmla="*/ 168987 h 428457"/>
              <a:gd name="T64" fmla="*/ 187020 w 273095"/>
              <a:gd name="T65" fmla="*/ 176970 h 428457"/>
              <a:gd name="T66" fmla="*/ 200637 w 273095"/>
              <a:gd name="T67" fmla="*/ 184817 h 428457"/>
              <a:gd name="T68" fmla="*/ 214126 w 273095"/>
              <a:gd name="T69" fmla="*/ 194919 h 428457"/>
              <a:gd name="T70" fmla="*/ 225576 w 273095"/>
              <a:gd name="T71" fmla="*/ 208670 h 428457"/>
              <a:gd name="T72" fmla="*/ 235624 w 273095"/>
              <a:gd name="T73" fmla="*/ 223711 h 428457"/>
              <a:gd name="T74" fmla="*/ 248900 w 273095"/>
              <a:gd name="T75" fmla="*/ 244327 h 428457"/>
              <a:gd name="T76" fmla="*/ 262871 w 273095"/>
              <a:gd name="T77" fmla="*/ 281434 h 428457"/>
              <a:gd name="T78" fmla="*/ 267571 w 273095"/>
              <a:gd name="T79" fmla="*/ 296730 h 428457"/>
              <a:gd name="T80" fmla="*/ 271395 w 273095"/>
              <a:gd name="T81" fmla="*/ 312458 h 428457"/>
              <a:gd name="T82" fmla="*/ 273094 w 273095"/>
              <a:gd name="T83" fmla="*/ 326062 h 428457"/>
              <a:gd name="T84" fmla="*/ 266944 w 273095"/>
              <a:gd name="T85" fmla="*/ 344878 h 428457"/>
              <a:gd name="T86" fmla="*/ 251539 w 273095"/>
              <a:gd name="T87" fmla="*/ 369014 h 428457"/>
              <a:gd name="T88" fmla="*/ 237830 w 273095"/>
              <a:gd name="T89" fmla="*/ 386929 h 428457"/>
              <a:gd name="T90" fmla="*/ 226195 w 273095"/>
              <a:gd name="T91" fmla="*/ 398849 h 428457"/>
              <a:gd name="T92" fmla="*/ 213586 w 273095"/>
              <a:gd name="T93" fmla="*/ 408115 h 428457"/>
              <a:gd name="T94" fmla="*/ 199799 w 273095"/>
              <a:gd name="T95" fmla="*/ 415540 h 428457"/>
              <a:gd name="T96" fmla="*/ 183755 w 273095"/>
              <a:gd name="T97" fmla="*/ 422148 h 428457"/>
              <a:gd name="T98" fmla="*/ 168692 w 273095"/>
              <a:gd name="T99" fmla="*/ 425746 h 428457"/>
              <a:gd name="T100" fmla="*/ 154558 w 273095"/>
              <a:gd name="T101" fmla="*/ 427345 h 428457"/>
              <a:gd name="T102" fmla="*/ 134057 w 273095"/>
              <a:gd name="T103" fmla="*/ 428246 h 428457"/>
              <a:gd name="T104" fmla="*/ 113850 w 273095"/>
              <a:gd name="T105" fmla="*/ 427520 h 428457"/>
              <a:gd name="T106" fmla="*/ 100433 w 273095"/>
              <a:gd name="T107" fmla="*/ 423834 h 428457"/>
              <a:gd name="T108" fmla="*/ 89016 w 273095"/>
              <a:gd name="T109" fmla="*/ 418889 h 428457"/>
              <a:gd name="T110" fmla="*/ 76208 w 273095"/>
              <a:gd name="T111" fmla="*/ 410526 h 428457"/>
              <a:gd name="T112" fmla="*/ 61664 w 273095"/>
              <a:gd name="T113" fmla="*/ 398812 h 428457"/>
              <a:gd name="T114" fmla="*/ 50554 w 273095"/>
              <a:gd name="T115" fmla="*/ 380806 h 428457"/>
              <a:gd name="T116" fmla="*/ 40164 w 273095"/>
              <a:gd name="T117" fmla="*/ 357187 h 4284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73095"/>
              <a:gd name="T178" fmla="*/ 0 h 428457"/>
              <a:gd name="T179" fmla="*/ 273095 w 273095"/>
              <a:gd name="T180" fmla="*/ 428457 h 4284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73095" h="428457">
                <a:moveTo>
                  <a:pt x="240985" y="0"/>
                </a:moveTo>
                <a:lnTo>
                  <a:pt x="231667" y="12428"/>
                </a:lnTo>
                <a:lnTo>
                  <a:pt x="225438" y="18091"/>
                </a:lnTo>
                <a:lnTo>
                  <a:pt x="216968" y="23915"/>
                </a:lnTo>
                <a:lnTo>
                  <a:pt x="211585" y="26857"/>
                </a:lnTo>
                <a:lnTo>
                  <a:pt x="205765" y="29811"/>
                </a:lnTo>
                <a:lnTo>
                  <a:pt x="199655" y="31780"/>
                </a:lnTo>
                <a:lnTo>
                  <a:pt x="193349" y="33093"/>
                </a:lnTo>
                <a:lnTo>
                  <a:pt x="186914" y="33968"/>
                </a:lnTo>
                <a:lnTo>
                  <a:pt x="179649" y="35544"/>
                </a:lnTo>
                <a:lnTo>
                  <a:pt x="171831" y="37586"/>
                </a:lnTo>
                <a:lnTo>
                  <a:pt x="163643" y="39940"/>
                </a:lnTo>
                <a:lnTo>
                  <a:pt x="155210" y="41510"/>
                </a:lnTo>
                <a:lnTo>
                  <a:pt x="146612" y="42556"/>
                </a:lnTo>
                <a:lnTo>
                  <a:pt x="137905" y="43253"/>
                </a:lnTo>
                <a:lnTo>
                  <a:pt x="122281" y="44028"/>
                </a:lnTo>
                <a:lnTo>
                  <a:pt x="100940" y="44464"/>
                </a:lnTo>
                <a:lnTo>
                  <a:pt x="20511" y="44648"/>
                </a:lnTo>
                <a:lnTo>
                  <a:pt x="20273" y="42002"/>
                </a:lnTo>
                <a:lnTo>
                  <a:pt x="20120" y="36960"/>
                </a:lnTo>
                <a:lnTo>
                  <a:pt x="20083" y="49289"/>
                </a:lnTo>
                <a:lnTo>
                  <a:pt x="20826" y="51711"/>
                </a:lnTo>
                <a:lnTo>
                  <a:pt x="24683" y="59860"/>
                </a:lnTo>
                <a:lnTo>
                  <a:pt x="25846" y="65630"/>
                </a:lnTo>
                <a:lnTo>
                  <a:pt x="26592" y="78411"/>
                </a:lnTo>
                <a:lnTo>
                  <a:pt x="26752" y="99965"/>
                </a:lnTo>
                <a:lnTo>
                  <a:pt x="24781" y="109252"/>
                </a:lnTo>
                <a:lnTo>
                  <a:pt x="22170" y="119994"/>
                </a:lnTo>
                <a:lnTo>
                  <a:pt x="21010" y="131383"/>
                </a:lnTo>
                <a:lnTo>
                  <a:pt x="18512" y="143059"/>
                </a:lnTo>
                <a:lnTo>
                  <a:pt x="15665" y="154863"/>
                </a:lnTo>
                <a:lnTo>
                  <a:pt x="14400" y="166723"/>
                </a:lnTo>
                <a:lnTo>
                  <a:pt x="11854" y="175964"/>
                </a:lnTo>
                <a:lnTo>
                  <a:pt x="8987" y="183378"/>
                </a:lnTo>
                <a:lnTo>
                  <a:pt x="6630" y="193130"/>
                </a:lnTo>
                <a:lnTo>
                  <a:pt x="1020" y="203573"/>
                </a:lnTo>
                <a:lnTo>
                  <a:pt x="453" y="207224"/>
                </a:lnTo>
                <a:lnTo>
                  <a:pt x="3" y="214276"/>
                </a:lnTo>
                <a:lnTo>
                  <a:pt x="0" y="206621"/>
                </a:lnTo>
                <a:lnTo>
                  <a:pt x="3554" y="201009"/>
                </a:lnTo>
                <a:lnTo>
                  <a:pt x="9265" y="195832"/>
                </a:lnTo>
                <a:lnTo>
                  <a:pt x="16018" y="190223"/>
                </a:lnTo>
                <a:lnTo>
                  <a:pt x="21499" y="184424"/>
                </a:lnTo>
                <a:lnTo>
                  <a:pt x="25490" y="181488"/>
                </a:lnTo>
                <a:lnTo>
                  <a:pt x="30381" y="178539"/>
                </a:lnTo>
                <a:lnTo>
                  <a:pt x="35873" y="175581"/>
                </a:lnTo>
                <a:lnTo>
                  <a:pt x="41022" y="172616"/>
                </a:lnTo>
                <a:lnTo>
                  <a:pt x="50710" y="166676"/>
                </a:lnTo>
                <a:lnTo>
                  <a:pt x="56120" y="163703"/>
                </a:lnTo>
                <a:lnTo>
                  <a:pt x="61958" y="160729"/>
                </a:lnTo>
                <a:lnTo>
                  <a:pt x="68082" y="157754"/>
                </a:lnTo>
                <a:lnTo>
                  <a:pt x="74395" y="155771"/>
                </a:lnTo>
                <a:lnTo>
                  <a:pt x="80835" y="154449"/>
                </a:lnTo>
                <a:lnTo>
                  <a:pt x="87360" y="153567"/>
                </a:lnTo>
                <a:lnTo>
                  <a:pt x="93942" y="152980"/>
                </a:lnTo>
                <a:lnTo>
                  <a:pt x="100560" y="152588"/>
                </a:lnTo>
                <a:lnTo>
                  <a:pt x="113865" y="152153"/>
                </a:lnTo>
                <a:lnTo>
                  <a:pt x="127216" y="151959"/>
                </a:lnTo>
                <a:lnTo>
                  <a:pt x="134644" y="152900"/>
                </a:lnTo>
                <a:lnTo>
                  <a:pt x="142571" y="154519"/>
                </a:lnTo>
                <a:lnTo>
                  <a:pt x="150830" y="156591"/>
                </a:lnTo>
                <a:lnTo>
                  <a:pt x="158568" y="159956"/>
                </a:lnTo>
                <a:lnTo>
                  <a:pt x="165959" y="164184"/>
                </a:lnTo>
                <a:lnTo>
                  <a:pt x="173116" y="168987"/>
                </a:lnTo>
                <a:lnTo>
                  <a:pt x="180119" y="173182"/>
                </a:lnTo>
                <a:lnTo>
                  <a:pt x="187020" y="176970"/>
                </a:lnTo>
                <a:lnTo>
                  <a:pt x="193851" y="180488"/>
                </a:lnTo>
                <a:lnTo>
                  <a:pt x="200637" y="184817"/>
                </a:lnTo>
                <a:lnTo>
                  <a:pt x="207392" y="189688"/>
                </a:lnTo>
                <a:lnTo>
                  <a:pt x="214126" y="194919"/>
                </a:lnTo>
                <a:lnTo>
                  <a:pt x="220104" y="201384"/>
                </a:lnTo>
                <a:lnTo>
                  <a:pt x="225576" y="208670"/>
                </a:lnTo>
                <a:lnTo>
                  <a:pt x="230712" y="216504"/>
                </a:lnTo>
                <a:lnTo>
                  <a:pt x="235624" y="223711"/>
                </a:lnTo>
                <a:lnTo>
                  <a:pt x="245047" y="237010"/>
                </a:lnTo>
                <a:lnTo>
                  <a:pt x="248900" y="244327"/>
                </a:lnTo>
                <a:lnTo>
                  <a:pt x="252211" y="252181"/>
                </a:lnTo>
                <a:lnTo>
                  <a:pt x="262871" y="281434"/>
                </a:lnTo>
                <a:lnTo>
                  <a:pt x="265244" y="288826"/>
                </a:lnTo>
                <a:lnTo>
                  <a:pt x="267571" y="296730"/>
                </a:lnTo>
                <a:lnTo>
                  <a:pt x="269865" y="304976"/>
                </a:lnTo>
                <a:lnTo>
                  <a:pt x="271395" y="312458"/>
                </a:lnTo>
                <a:lnTo>
                  <a:pt x="272414" y="319430"/>
                </a:lnTo>
                <a:lnTo>
                  <a:pt x="273094" y="326062"/>
                </a:lnTo>
                <a:lnTo>
                  <a:pt x="272060" y="332469"/>
                </a:lnTo>
                <a:lnTo>
                  <a:pt x="266944" y="344878"/>
                </a:lnTo>
                <a:lnTo>
                  <a:pt x="259712" y="357008"/>
                </a:lnTo>
                <a:lnTo>
                  <a:pt x="251539" y="369014"/>
                </a:lnTo>
                <a:lnTo>
                  <a:pt x="242948" y="380964"/>
                </a:lnTo>
                <a:lnTo>
                  <a:pt x="237830" y="386929"/>
                </a:lnTo>
                <a:lnTo>
                  <a:pt x="232188" y="392890"/>
                </a:lnTo>
                <a:lnTo>
                  <a:pt x="226195" y="398849"/>
                </a:lnTo>
                <a:lnTo>
                  <a:pt x="219968" y="403813"/>
                </a:lnTo>
                <a:lnTo>
                  <a:pt x="213586" y="408115"/>
                </a:lnTo>
                <a:lnTo>
                  <a:pt x="207099" y="411975"/>
                </a:lnTo>
                <a:lnTo>
                  <a:pt x="199799" y="415540"/>
                </a:lnTo>
                <a:lnTo>
                  <a:pt x="191958" y="418910"/>
                </a:lnTo>
                <a:lnTo>
                  <a:pt x="183755" y="422148"/>
                </a:lnTo>
                <a:lnTo>
                  <a:pt x="176056" y="424307"/>
                </a:lnTo>
                <a:lnTo>
                  <a:pt x="168692" y="425746"/>
                </a:lnTo>
                <a:lnTo>
                  <a:pt x="161549" y="426706"/>
                </a:lnTo>
                <a:lnTo>
                  <a:pt x="154558" y="427345"/>
                </a:lnTo>
                <a:lnTo>
                  <a:pt x="147665" y="427772"/>
                </a:lnTo>
                <a:lnTo>
                  <a:pt x="134057" y="428246"/>
                </a:lnTo>
                <a:lnTo>
                  <a:pt x="120571" y="428456"/>
                </a:lnTo>
                <a:lnTo>
                  <a:pt x="113850" y="427520"/>
                </a:lnTo>
                <a:lnTo>
                  <a:pt x="107139" y="425904"/>
                </a:lnTo>
                <a:lnTo>
                  <a:pt x="100433" y="423834"/>
                </a:lnTo>
                <a:lnTo>
                  <a:pt x="94475" y="421462"/>
                </a:lnTo>
                <a:lnTo>
                  <a:pt x="89016" y="418889"/>
                </a:lnTo>
                <a:lnTo>
                  <a:pt x="83889" y="416181"/>
                </a:lnTo>
                <a:lnTo>
                  <a:pt x="76208" y="410526"/>
                </a:lnTo>
                <a:lnTo>
                  <a:pt x="69572" y="404706"/>
                </a:lnTo>
                <a:lnTo>
                  <a:pt x="61664" y="398812"/>
                </a:lnTo>
                <a:lnTo>
                  <a:pt x="55173" y="390239"/>
                </a:lnTo>
                <a:lnTo>
                  <a:pt x="50554" y="380806"/>
                </a:lnTo>
                <a:lnTo>
                  <a:pt x="47209" y="369918"/>
                </a:lnTo>
                <a:lnTo>
                  <a:pt x="40164" y="357187"/>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13" name="SMARTInkAnnotation338"/>
          <p:cNvSpPr>
            <a:spLocks/>
          </p:cNvSpPr>
          <p:nvPr/>
        </p:nvSpPr>
        <p:spPr bwMode="auto">
          <a:xfrm>
            <a:off x="4022725" y="3249613"/>
            <a:ext cx="247650" cy="492125"/>
          </a:xfrm>
          <a:custGeom>
            <a:avLst/>
            <a:gdLst>
              <a:gd name="T0" fmla="*/ 61641 w 247374"/>
              <a:gd name="T1" fmla="*/ 33563 h 490964"/>
              <a:gd name="T2" fmla="*/ 55070 w 247374"/>
              <a:gd name="T3" fmla="*/ 73894 h 490964"/>
              <a:gd name="T4" fmla="*/ 52018 w 247374"/>
              <a:gd name="T5" fmla="*/ 98955 h 490964"/>
              <a:gd name="T6" fmla="*/ 42937 w 247374"/>
              <a:gd name="T7" fmla="*/ 135841 h 490964"/>
              <a:gd name="T8" fmla="*/ 45751 w 247374"/>
              <a:gd name="T9" fmla="*/ 173538 h 490964"/>
              <a:gd name="T10" fmla="*/ 53513 w 247374"/>
              <a:gd name="T11" fmla="*/ 210316 h 490964"/>
              <a:gd name="T12" fmla="*/ 66320 w 247374"/>
              <a:gd name="T13" fmla="*/ 233642 h 490964"/>
              <a:gd name="T14" fmla="*/ 78573 w 247374"/>
              <a:gd name="T15" fmla="*/ 243631 h 490964"/>
              <a:gd name="T16" fmla="*/ 91440 w 247374"/>
              <a:gd name="T17" fmla="*/ 254904 h 490964"/>
              <a:gd name="T18" fmla="*/ 107535 w 247374"/>
              <a:gd name="T19" fmla="*/ 258160 h 490964"/>
              <a:gd name="T20" fmla="*/ 120620 w 247374"/>
              <a:gd name="T21" fmla="*/ 256078 h 490964"/>
              <a:gd name="T22" fmla="*/ 133917 w 247374"/>
              <a:gd name="T23" fmla="*/ 249177 h 490964"/>
              <a:gd name="T24" fmla="*/ 147279 w 247374"/>
              <a:gd name="T25" fmla="*/ 238203 h 490964"/>
              <a:gd name="T26" fmla="*/ 162643 w 247374"/>
              <a:gd name="T27" fmla="*/ 222383 h 490964"/>
              <a:gd name="T28" fmla="*/ 179343 w 247374"/>
              <a:gd name="T29" fmla="*/ 202482 h 490964"/>
              <a:gd name="T30" fmla="*/ 191729 w 247374"/>
              <a:gd name="T31" fmla="*/ 177734 h 490964"/>
              <a:gd name="T32" fmla="*/ 200109 w 247374"/>
              <a:gd name="T33" fmla="*/ 151550 h 490964"/>
              <a:gd name="T34" fmla="*/ 209286 w 247374"/>
              <a:gd name="T35" fmla="*/ 124940 h 490964"/>
              <a:gd name="T36" fmla="*/ 217460 w 247374"/>
              <a:gd name="T37" fmla="*/ 98204 h 490964"/>
              <a:gd name="T38" fmla="*/ 225049 w 247374"/>
              <a:gd name="T39" fmla="*/ 60704 h 490964"/>
              <a:gd name="T40" fmla="*/ 227260 w 247374"/>
              <a:gd name="T41" fmla="*/ 29920 h 490964"/>
              <a:gd name="T42" fmla="*/ 221302 w 247374"/>
              <a:gd name="T43" fmla="*/ 7306 h 490964"/>
              <a:gd name="T44" fmla="*/ 220901 w 247374"/>
              <a:gd name="T45" fmla="*/ 137507 h 490964"/>
              <a:gd name="T46" fmla="*/ 228009 w 247374"/>
              <a:gd name="T47" fmla="*/ 172814 h 490964"/>
              <a:gd name="T48" fmla="*/ 232428 w 247374"/>
              <a:gd name="T49" fmla="*/ 203670 h 490964"/>
              <a:gd name="T50" fmla="*/ 237291 w 247374"/>
              <a:gd name="T51" fmla="*/ 236405 h 490964"/>
              <a:gd name="T52" fmla="*/ 239890 w 247374"/>
              <a:gd name="T53" fmla="*/ 271239 h 490964"/>
              <a:gd name="T54" fmla="*/ 244213 w 247374"/>
              <a:gd name="T55" fmla="*/ 301956 h 490964"/>
              <a:gd name="T56" fmla="*/ 246650 w 247374"/>
              <a:gd name="T57" fmla="*/ 334649 h 490964"/>
              <a:gd name="T58" fmla="*/ 246730 w 247374"/>
              <a:gd name="T59" fmla="*/ 374122 h 490964"/>
              <a:gd name="T60" fmla="*/ 242273 w 247374"/>
              <a:gd name="T61" fmla="*/ 401562 h 490964"/>
              <a:gd name="T62" fmla="*/ 234103 w 247374"/>
              <a:gd name="T63" fmla="*/ 434855 h 490964"/>
              <a:gd name="T64" fmla="*/ 217764 w 247374"/>
              <a:gd name="T65" fmla="*/ 465972 h 490964"/>
              <a:gd name="T66" fmla="*/ 204270 w 247374"/>
              <a:gd name="T67" fmla="*/ 477945 h 490964"/>
              <a:gd name="T68" fmla="*/ 186470 w 247374"/>
              <a:gd name="T69" fmla="*/ 486784 h 490964"/>
              <a:gd name="T70" fmla="*/ 166321 w 247374"/>
              <a:gd name="T71" fmla="*/ 489844 h 490964"/>
              <a:gd name="T72" fmla="*/ 128078 w 247374"/>
              <a:gd name="T73" fmla="*/ 490963 h 490964"/>
              <a:gd name="T74" fmla="*/ 107368 w 247374"/>
              <a:gd name="T75" fmla="*/ 486342 h 490964"/>
              <a:gd name="T76" fmla="*/ 80380 w 247374"/>
              <a:gd name="T77" fmla="*/ 475892 h 490964"/>
              <a:gd name="T78" fmla="*/ 55546 w 247374"/>
              <a:gd name="T79" fmla="*/ 464273 h 490964"/>
              <a:gd name="T80" fmla="*/ 36094 w 247374"/>
              <a:gd name="T81" fmla="*/ 452423 h 490964"/>
              <a:gd name="T82" fmla="*/ 22430 w 247374"/>
              <a:gd name="T83" fmla="*/ 448244 h 490964"/>
              <a:gd name="T84" fmla="*/ 4864 w 247374"/>
              <a:gd name="T85" fmla="*/ 438950 h 490964"/>
              <a:gd name="T86" fmla="*/ 0 w 247374"/>
              <a:gd name="T87" fmla="*/ 428625 h 4909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47374"/>
              <a:gd name="T133" fmla="*/ 0 h 490964"/>
              <a:gd name="T134" fmla="*/ 247374 w 247374"/>
              <a:gd name="T135" fmla="*/ 490964 h 49096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47374" h="490964">
                <a:moveTo>
                  <a:pt x="66940" y="0"/>
                </a:moveTo>
                <a:lnTo>
                  <a:pt x="63387" y="18962"/>
                </a:lnTo>
                <a:lnTo>
                  <a:pt x="61641" y="33563"/>
                </a:lnTo>
                <a:lnTo>
                  <a:pt x="60122" y="46667"/>
                </a:lnTo>
                <a:lnTo>
                  <a:pt x="56967" y="59105"/>
                </a:lnTo>
                <a:lnTo>
                  <a:pt x="55070" y="73894"/>
                </a:lnTo>
                <a:lnTo>
                  <a:pt x="54563" y="82004"/>
                </a:lnTo>
                <a:lnTo>
                  <a:pt x="53482" y="90388"/>
                </a:lnTo>
                <a:lnTo>
                  <a:pt x="52018" y="98955"/>
                </a:lnTo>
                <a:lnTo>
                  <a:pt x="50298" y="107641"/>
                </a:lnTo>
                <a:lnTo>
                  <a:pt x="46403" y="122585"/>
                </a:lnTo>
                <a:lnTo>
                  <a:pt x="42937" y="135841"/>
                </a:lnTo>
                <a:lnTo>
                  <a:pt x="41396" y="148348"/>
                </a:lnTo>
                <a:lnTo>
                  <a:pt x="42695" y="160521"/>
                </a:lnTo>
                <a:lnTo>
                  <a:pt x="45751" y="173538"/>
                </a:lnTo>
                <a:lnTo>
                  <a:pt x="49588" y="189245"/>
                </a:lnTo>
                <a:lnTo>
                  <a:pt x="51791" y="200856"/>
                </a:lnTo>
                <a:lnTo>
                  <a:pt x="53513" y="210316"/>
                </a:lnTo>
                <a:lnTo>
                  <a:pt x="56757" y="221135"/>
                </a:lnTo>
                <a:lnTo>
                  <a:pt x="59408" y="225807"/>
                </a:lnTo>
                <a:lnTo>
                  <a:pt x="66320" y="233642"/>
                </a:lnTo>
                <a:lnTo>
                  <a:pt x="70244" y="237121"/>
                </a:lnTo>
                <a:lnTo>
                  <a:pt x="74350" y="240432"/>
                </a:lnTo>
                <a:lnTo>
                  <a:pt x="78573" y="243631"/>
                </a:lnTo>
                <a:lnTo>
                  <a:pt x="85251" y="249833"/>
                </a:lnTo>
                <a:lnTo>
                  <a:pt x="88072" y="252875"/>
                </a:lnTo>
                <a:lnTo>
                  <a:pt x="91440" y="254904"/>
                </a:lnTo>
                <a:lnTo>
                  <a:pt x="99151" y="257158"/>
                </a:lnTo>
                <a:lnTo>
                  <a:pt x="103289" y="257758"/>
                </a:lnTo>
                <a:lnTo>
                  <a:pt x="107535" y="258160"/>
                </a:lnTo>
                <a:lnTo>
                  <a:pt x="111854" y="258427"/>
                </a:lnTo>
                <a:lnTo>
                  <a:pt x="116220" y="257612"/>
                </a:lnTo>
                <a:lnTo>
                  <a:pt x="120620" y="256078"/>
                </a:lnTo>
                <a:lnTo>
                  <a:pt x="125039" y="254062"/>
                </a:lnTo>
                <a:lnTo>
                  <a:pt x="129474" y="251726"/>
                </a:lnTo>
                <a:lnTo>
                  <a:pt x="133917" y="249177"/>
                </a:lnTo>
                <a:lnTo>
                  <a:pt x="138367" y="246485"/>
                </a:lnTo>
                <a:lnTo>
                  <a:pt x="142822" y="242706"/>
                </a:lnTo>
                <a:lnTo>
                  <a:pt x="147279" y="238203"/>
                </a:lnTo>
                <a:lnTo>
                  <a:pt x="151737" y="233216"/>
                </a:lnTo>
                <a:lnTo>
                  <a:pt x="156942" y="227906"/>
                </a:lnTo>
                <a:lnTo>
                  <a:pt x="162643" y="222383"/>
                </a:lnTo>
                <a:lnTo>
                  <a:pt x="168674" y="216716"/>
                </a:lnTo>
                <a:lnTo>
                  <a:pt x="174183" y="209962"/>
                </a:lnTo>
                <a:lnTo>
                  <a:pt x="179343" y="202482"/>
                </a:lnTo>
                <a:lnTo>
                  <a:pt x="184270" y="194520"/>
                </a:lnTo>
                <a:lnTo>
                  <a:pt x="188299" y="186235"/>
                </a:lnTo>
                <a:lnTo>
                  <a:pt x="191729" y="177734"/>
                </a:lnTo>
                <a:lnTo>
                  <a:pt x="194759" y="169091"/>
                </a:lnTo>
                <a:lnTo>
                  <a:pt x="197524" y="160352"/>
                </a:lnTo>
                <a:lnTo>
                  <a:pt x="200109" y="151550"/>
                </a:lnTo>
                <a:lnTo>
                  <a:pt x="202577" y="142705"/>
                </a:lnTo>
                <a:lnTo>
                  <a:pt x="205710" y="133832"/>
                </a:lnTo>
                <a:lnTo>
                  <a:pt x="209286" y="124940"/>
                </a:lnTo>
                <a:lnTo>
                  <a:pt x="213158" y="116036"/>
                </a:lnTo>
                <a:lnTo>
                  <a:pt x="215739" y="107123"/>
                </a:lnTo>
                <a:lnTo>
                  <a:pt x="217460" y="98204"/>
                </a:lnTo>
                <a:lnTo>
                  <a:pt x="218607" y="89282"/>
                </a:lnTo>
                <a:lnTo>
                  <a:pt x="221865" y="74076"/>
                </a:lnTo>
                <a:lnTo>
                  <a:pt x="225049" y="60704"/>
                </a:lnTo>
                <a:lnTo>
                  <a:pt x="226463" y="48146"/>
                </a:lnTo>
                <a:lnTo>
                  <a:pt x="227093" y="35950"/>
                </a:lnTo>
                <a:lnTo>
                  <a:pt x="227260" y="29920"/>
                </a:lnTo>
                <a:lnTo>
                  <a:pt x="226628" y="24908"/>
                </a:lnTo>
                <a:lnTo>
                  <a:pt x="221803" y="11230"/>
                </a:lnTo>
                <a:lnTo>
                  <a:pt x="221302" y="7306"/>
                </a:lnTo>
                <a:lnTo>
                  <a:pt x="220981" y="1443"/>
                </a:lnTo>
                <a:lnTo>
                  <a:pt x="220904" y="13340"/>
                </a:lnTo>
                <a:lnTo>
                  <a:pt x="220901" y="137507"/>
                </a:lnTo>
                <a:lnTo>
                  <a:pt x="222389" y="149218"/>
                </a:lnTo>
                <a:lnTo>
                  <a:pt x="224868" y="160994"/>
                </a:lnTo>
                <a:lnTo>
                  <a:pt x="228009" y="172814"/>
                </a:lnTo>
                <a:lnTo>
                  <a:pt x="230102" y="183670"/>
                </a:lnTo>
                <a:lnTo>
                  <a:pt x="231498" y="193884"/>
                </a:lnTo>
                <a:lnTo>
                  <a:pt x="232428" y="203670"/>
                </a:lnTo>
                <a:lnTo>
                  <a:pt x="233793" y="214163"/>
                </a:lnTo>
                <a:lnTo>
                  <a:pt x="235445" y="225127"/>
                </a:lnTo>
                <a:lnTo>
                  <a:pt x="237291" y="236405"/>
                </a:lnTo>
                <a:lnTo>
                  <a:pt x="238522" y="247892"/>
                </a:lnTo>
                <a:lnTo>
                  <a:pt x="239343" y="259519"/>
                </a:lnTo>
                <a:lnTo>
                  <a:pt x="239890" y="271239"/>
                </a:lnTo>
                <a:lnTo>
                  <a:pt x="240998" y="282029"/>
                </a:lnTo>
                <a:lnTo>
                  <a:pt x="242481" y="292199"/>
                </a:lnTo>
                <a:lnTo>
                  <a:pt x="244213" y="301956"/>
                </a:lnTo>
                <a:lnTo>
                  <a:pt x="245368" y="312429"/>
                </a:lnTo>
                <a:lnTo>
                  <a:pt x="246138" y="323380"/>
                </a:lnTo>
                <a:lnTo>
                  <a:pt x="246650" y="334649"/>
                </a:lnTo>
                <a:lnTo>
                  <a:pt x="247221" y="355108"/>
                </a:lnTo>
                <a:lnTo>
                  <a:pt x="247373" y="364731"/>
                </a:lnTo>
                <a:lnTo>
                  <a:pt x="246730" y="374122"/>
                </a:lnTo>
                <a:lnTo>
                  <a:pt x="245559" y="383360"/>
                </a:lnTo>
                <a:lnTo>
                  <a:pt x="244033" y="392495"/>
                </a:lnTo>
                <a:lnTo>
                  <a:pt x="242273" y="401562"/>
                </a:lnTo>
                <a:lnTo>
                  <a:pt x="240356" y="410583"/>
                </a:lnTo>
                <a:lnTo>
                  <a:pt x="238334" y="419573"/>
                </a:lnTo>
                <a:lnTo>
                  <a:pt x="234103" y="434855"/>
                </a:lnTo>
                <a:lnTo>
                  <a:pt x="229001" y="448261"/>
                </a:lnTo>
                <a:lnTo>
                  <a:pt x="221774" y="460834"/>
                </a:lnTo>
                <a:lnTo>
                  <a:pt x="217764" y="465972"/>
                </a:lnTo>
                <a:lnTo>
                  <a:pt x="213604" y="470390"/>
                </a:lnTo>
                <a:lnTo>
                  <a:pt x="209342" y="474328"/>
                </a:lnTo>
                <a:lnTo>
                  <a:pt x="204270" y="477945"/>
                </a:lnTo>
                <a:lnTo>
                  <a:pt x="198658" y="481349"/>
                </a:lnTo>
                <a:lnTo>
                  <a:pt x="192684" y="484610"/>
                </a:lnTo>
                <a:lnTo>
                  <a:pt x="186470" y="486784"/>
                </a:lnTo>
                <a:lnTo>
                  <a:pt x="180097" y="488234"/>
                </a:lnTo>
                <a:lnTo>
                  <a:pt x="173617" y="489200"/>
                </a:lnTo>
                <a:lnTo>
                  <a:pt x="166321" y="489844"/>
                </a:lnTo>
                <a:lnTo>
                  <a:pt x="158482" y="490274"/>
                </a:lnTo>
                <a:lnTo>
                  <a:pt x="135219" y="490878"/>
                </a:lnTo>
                <a:lnTo>
                  <a:pt x="128078" y="490963"/>
                </a:lnTo>
                <a:lnTo>
                  <a:pt x="121087" y="490028"/>
                </a:lnTo>
                <a:lnTo>
                  <a:pt x="114195" y="488411"/>
                </a:lnTo>
                <a:lnTo>
                  <a:pt x="107368" y="486342"/>
                </a:lnTo>
                <a:lnTo>
                  <a:pt x="100586" y="483970"/>
                </a:lnTo>
                <a:lnTo>
                  <a:pt x="93833" y="481396"/>
                </a:lnTo>
                <a:lnTo>
                  <a:pt x="80380" y="475892"/>
                </a:lnTo>
                <a:lnTo>
                  <a:pt x="66963" y="470137"/>
                </a:lnTo>
                <a:lnTo>
                  <a:pt x="61005" y="467214"/>
                </a:lnTo>
                <a:lnTo>
                  <a:pt x="55546" y="464273"/>
                </a:lnTo>
                <a:lnTo>
                  <a:pt x="50418" y="461320"/>
                </a:lnTo>
                <a:lnTo>
                  <a:pt x="40754" y="455393"/>
                </a:lnTo>
                <a:lnTo>
                  <a:pt x="36094" y="452423"/>
                </a:lnTo>
                <a:lnTo>
                  <a:pt x="31501" y="450444"/>
                </a:lnTo>
                <a:lnTo>
                  <a:pt x="26950" y="449124"/>
                </a:lnTo>
                <a:lnTo>
                  <a:pt x="22430" y="448244"/>
                </a:lnTo>
                <a:lnTo>
                  <a:pt x="15423" y="444621"/>
                </a:lnTo>
                <a:lnTo>
                  <a:pt x="9829" y="440695"/>
                </a:lnTo>
                <a:lnTo>
                  <a:pt x="4864" y="438950"/>
                </a:lnTo>
                <a:lnTo>
                  <a:pt x="3243" y="437493"/>
                </a:lnTo>
                <a:lnTo>
                  <a:pt x="2161" y="435529"/>
                </a:lnTo>
                <a:lnTo>
                  <a:pt x="0" y="428625"/>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14" name="SMARTInkAnnotation339"/>
          <p:cNvSpPr>
            <a:spLocks/>
          </p:cNvSpPr>
          <p:nvPr/>
        </p:nvSpPr>
        <p:spPr bwMode="auto">
          <a:xfrm>
            <a:off x="3252788" y="3589338"/>
            <a:ext cx="1138237" cy="53975"/>
          </a:xfrm>
          <a:custGeom>
            <a:avLst/>
            <a:gdLst>
              <a:gd name="T0" fmla="*/ 0 w 1137981"/>
              <a:gd name="T1" fmla="*/ 44649 h 53470"/>
              <a:gd name="T2" fmla="*/ 3554 w 1137981"/>
              <a:gd name="T3" fmla="*/ 49389 h 53470"/>
              <a:gd name="T4" fmla="*/ 6088 w 1137981"/>
              <a:gd name="T5" fmla="*/ 50785 h 53470"/>
              <a:gd name="T6" fmla="*/ 12870 w 1137981"/>
              <a:gd name="T7" fmla="*/ 52337 h 53470"/>
              <a:gd name="T8" fmla="*/ 47401 w 1137981"/>
              <a:gd name="T9" fmla="*/ 53469 h 53470"/>
              <a:gd name="T10" fmla="*/ 54657 w 1137981"/>
              <a:gd name="T11" fmla="*/ 52513 h 53470"/>
              <a:gd name="T12" fmla="*/ 62471 w 1137981"/>
              <a:gd name="T13" fmla="*/ 50884 h 53470"/>
              <a:gd name="T14" fmla="*/ 70655 w 1137981"/>
              <a:gd name="T15" fmla="*/ 48805 h 53470"/>
              <a:gd name="T16" fmla="*/ 79829 w 1137981"/>
              <a:gd name="T17" fmla="*/ 47419 h 53470"/>
              <a:gd name="T18" fmla="*/ 99940 w 1137981"/>
              <a:gd name="T19" fmla="*/ 45880 h 53470"/>
              <a:gd name="T20" fmla="*/ 123258 w 1137981"/>
              <a:gd name="T21" fmla="*/ 45196 h 53470"/>
              <a:gd name="T22" fmla="*/ 174590 w 1137981"/>
              <a:gd name="T23" fmla="*/ 44756 h 53470"/>
              <a:gd name="T24" fmla="*/ 187797 w 1137981"/>
              <a:gd name="T25" fmla="*/ 43729 h 53470"/>
              <a:gd name="T26" fmla="*/ 201063 w 1137981"/>
              <a:gd name="T27" fmla="*/ 42051 h 53470"/>
              <a:gd name="T28" fmla="*/ 214370 w 1137981"/>
              <a:gd name="T29" fmla="*/ 39940 h 53470"/>
              <a:gd name="T30" fmla="*/ 228448 w 1137981"/>
              <a:gd name="T31" fmla="*/ 38533 h 53470"/>
              <a:gd name="T32" fmla="*/ 257974 w 1137981"/>
              <a:gd name="T33" fmla="*/ 36970 h 53470"/>
              <a:gd name="T34" fmla="*/ 273880 w 1137981"/>
              <a:gd name="T35" fmla="*/ 35560 h 53470"/>
              <a:gd name="T36" fmla="*/ 307421 w 1137981"/>
              <a:gd name="T37" fmla="*/ 31349 h 53470"/>
              <a:gd name="T38" fmla="*/ 323951 w 1137981"/>
              <a:gd name="T39" fmla="*/ 29829 h 53470"/>
              <a:gd name="T40" fmla="*/ 340179 w 1137981"/>
              <a:gd name="T41" fmla="*/ 28816 h 53470"/>
              <a:gd name="T42" fmla="*/ 372836 w 1137981"/>
              <a:gd name="T43" fmla="*/ 27690 h 53470"/>
              <a:gd name="T44" fmla="*/ 459975 w 1137981"/>
              <a:gd name="T45" fmla="*/ 26908 h 53470"/>
              <a:gd name="T46" fmla="*/ 478463 w 1137981"/>
              <a:gd name="T47" fmla="*/ 25876 h 53470"/>
              <a:gd name="T48" fmla="*/ 497482 w 1137981"/>
              <a:gd name="T49" fmla="*/ 24196 h 53470"/>
              <a:gd name="T50" fmla="*/ 516855 w 1137981"/>
              <a:gd name="T51" fmla="*/ 22084 h 53470"/>
              <a:gd name="T52" fmla="*/ 536465 w 1137981"/>
              <a:gd name="T53" fmla="*/ 20675 h 53470"/>
              <a:gd name="T54" fmla="*/ 576104 w 1137981"/>
              <a:gd name="T55" fmla="*/ 19111 h 53470"/>
              <a:gd name="T56" fmla="*/ 596046 w 1137981"/>
              <a:gd name="T57" fmla="*/ 17702 h 53470"/>
              <a:gd name="T58" fmla="*/ 636055 w 1137981"/>
              <a:gd name="T59" fmla="*/ 13490 h 53470"/>
              <a:gd name="T60" fmla="*/ 656095 w 1137981"/>
              <a:gd name="T61" fmla="*/ 11970 h 53470"/>
              <a:gd name="T62" fmla="*/ 696212 w 1137981"/>
              <a:gd name="T63" fmla="*/ 10281 h 53470"/>
              <a:gd name="T64" fmla="*/ 752879 w 1137981"/>
              <a:gd name="T65" fmla="*/ 9330 h 53470"/>
              <a:gd name="T66" fmla="*/ 771167 w 1137981"/>
              <a:gd name="T67" fmla="*/ 8204 h 53470"/>
              <a:gd name="T68" fmla="*/ 789309 w 1137981"/>
              <a:gd name="T69" fmla="*/ 6462 h 53470"/>
              <a:gd name="T70" fmla="*/ 807354 w 1137981"/>
              <a:gd name="T71" fmla="*/ 4308 h 53470"/>
              <a:gd name="T72" fmla="*/ 824591 w 1137981"/>
              <a:gd name="T73" fmla="*/ 2872 h 53470"/>
              <a:gd name="T74" fmla="*/ 857625 w 1137981"/>
              <a:gd name="T75" fmla="*/ 1276 h 53470"/>
              <a:gd name="T76" fmla="*/ 915913 w 1137981"/>
              <a:gd name="T77" fmla="*/ 252 h 53470"/>
              <a:gd name="T78" fmla="*/ 1137980 w 1137981"/>
              <a:gd name="T79" fmla="*/ 0 h 5347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137981"/>
              <a:gd name="T121" fmla="*/ 0 h 53470"/>
              <a:gd name="T122" fmla="*/ 1137981 w 1137981"/>
              <a:gd name="T123" fmla="*/ 53470 h 5347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137981" h="53470">
                <a:moveTo>
                  <a:pt x="0" y="44649"/>
                </a:moveTo>
                <a:lnTo>
                  <a:pt x="3554" y="49389"/>
                </a:lnTo>
                <a:lnTo>
                  <a:pt x="6088" y="50785"/>
                </a:lnTo>
                <a:lnTo>
                  <a:pt x="12870" y="52337"/>
                </a:lnTo>
                <a:lnTo>
                  <a:pt x="47401" y="53469"/>
                </a:lnTo>
                <a:lnTo>
                  <a:pt x="54657" y="52513"/>
                </a:lnTo>
                <a:lnTo>
                  <a:pt x="62471" y="50884"/>
                </a:lnTo>
                <a:lnTo>
                  <a:pt x="70655" y="48805"/>
                </a:lnTo>
                <a:lnTo>
                  <a:pt x="79829" y="47419"/>
                </a:lnTo>
                <a:lnTo>
                  <a:pt x="99940" y="45880"/>
                </a:lnTo>
                <a:lnTo>
                  <a:pt x="123258" y="45196"/>
                </a:lnTo>
                <a:lnTo>
                  <a:pt x="174590" y="44756"/>
                </a:lnTo>
                <a:lnTo>
                  <a:pt x="187797" y="43729"/>
                </a:lnTo>
                <a:lnTo>
                  <a:pt x="201063" y="42051"/>
                </a:lnTo>
                <a:lnTo>
                  <a:pt x="214370" y="39940"/>
                </a:lnTo>
                <a:lnTo>
                  <a:pt x="228448" y="38533"/>
                </a:lnTo>
                <a:lnTo>
                  <a:pt x="257974" y="36970"/>
                </a:lnTo>
                <a:lnTo>
                  <a:pt x="273880" y="35560"/>
                </a:lnTo>
                <a:lnTo>
                  <a:pt x="307421" y="31349"/>
                </a:lnTo>
                <a:lnTo>
                  <a:pt x="323951" y="29829"/>
                </a:lnTo>
                <a:lnTo>
                  <a:pt x="340179" y="28816"/>
                </a:lnTo>
                <a:lnTo>
                  <a:pt x="372836" y="27690"/>
                </a:lnTo>
                <a:lnTo>
                  <a:pt x="459975" y="26908"/>
                </a:lnTo>
                <a:lnTo>
                  <a:pt x="478463" y="25876"/>
                </a:lnTo>
                <a:lnTo>
                  <a:pt x="497482" y="24196"/>
                </a:lnTo>
                <a:lnTo>
                  <a:pt x="516855" y="22084"/>
                </a:lnTo>
                <a:lnTo>
                  <a:pt x="536465" y="20675"/>
                </a:lnTo>
                <a:lnTo>
                  <a:pt x="576104" y="19111"/>
                </a:lnTo>
                <a:lnTo>
                  <a:pt x="596046" y="17702"/>
                </a:lnTo>
                <a:lnTo>
                  <a:pt x="636055" y="13490"/>
                </a:lnTo>
                <a:lnTo>
                  <a:pt x="656095" y="11970"/>
                </a:lnTo>
                <a:lnTo>
                  <a:pt x="696212" y="10281"/>
                </a:lnTo>
                <a:lnTo>
                  <a:pt x="752879" y="9330"/>
                </a:lnTo>
                <a:lnTo>
                  <a:pt x="771167" y="8204"/>
                </a:lnTo>
                <a:lnTo>
                  <a:pt x="789309" y="6462"/>
                </a:lnTo>
                <a:lnTo>
                  <a:pt x="807354" y="4308"/>
                </a:lnTo>
                <a:lnTo>
                  <a:pt x="824591" y="2872"/>
                </a:lnTo>
                <a:lnTo>
                  <a:pt x="857625" y="1276"/>
                </a:lnTo>
                <a:lnTo>
                  <a:pt x="915913" y="252"/>
                </a:lnTo>
                <a:lnTo>
                  <a:pt x="1137980"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15" name="SMARTInkAnnotation340"/>
          <p:cNvSpPr>
            <a:spLocks/>
          </p:cNvSpPr>
          <p:nvPr/>
        </p:nvSpPr>
        <p:spPr bwMode="auto">
          <a:xfrm>
            <a:off x="3702050" y="3697288"/>
            <a:ext cx="39688" cy="365125"/>
          </a:xfrm>
          <a:custGeom>
            <a:avLst/>
            <a:gdLst>
              <a:gd name="T0" fmla="*/ 40164 w 40165"/>
              <a:gd name="T1" fmla="*/ 0 h 366119"/>
              <a:gd name="T2" fmla="*/ 40164 w 40165"/>
              <a:gd name="T3" fmla="*/ 117496 h 366119"/>
              <a:gd name="T4" fmla="*/ 39420 w 40165"/>
              <a:gd name="T5" fmla="*/ 125956 h 366119"/>
              <a:gd name="T6" fmla="*/ 38181 w 40165"/>
              <a:gd name="T7" fmla="*/ 134573 h 366119"/>
              <a:gd name="T8" fmla="*/ 36611 w 40165"/>
              <a:gd name="T9" fmla="*/ 143293 h 366119"/>
              <a:gd name="T10" fmla="*/ 35564 w 40165"/>
              <a:gd name="T11" fmla="*/ 151091 h 366119"/>
              <a:gd name="T12" fmla="*/ 34865 w 40165"/>
              <a:gd name="T13" fmla="*/ 158275 h 366119"/>
              <a:gd name="T14" fmla="*/ 34400 w 40165"/>
              <a:gd name="T15" fmla="*/ 165048 h 366119"/>
              <a:gd name="T16" fmla="*/ 33347 w 40165"/>
              <a:gd name="T17" fmla="*/ 172540 h 366119"/>
              <a:gd name="T18" fmla="*/ 31900 w 40165"/>
              <a:gd name="T19" fmla="*/ 180511 h 366119"/>
              <a:gd name="T20" fmla="*/ 30192 w 40165"/>
              <a:gd name="T21" fmla="*/ 188802 h 366119"/>
              <a:gd name="T22" fmla="*/ 28309 w 40165"/>
              <a:gd name="T23" fmla="*/ 196313 h 366119"/>
              <a:gd name="T24" fmla="*/ 26311 w 40165"/>
              <a:gd name="T25" fmla="*/ 203305 h 366119"/>
              <a:gd name="T26" fmla="*/ 24235 w 40165"/>
              <a:gd name="T27" fmla="*/ 209951 h 366119"/>
              <a:gd name="T28" fmla="*/ 22851 w 40165"/>
              <a:gd name="T29" fmla="*/ 217358 h 366119"/>
              <a:gd name="T30" fmla="*/ 21927 w 40165"/>
              <a:gd name="T31" fmla="*/ 225272 h 366119"/>
              <a:gd name="T32" fmla="*/ 21313 w 40165"/>
              <a:gd name="T33" fmla="*/ 233526 h 366119"/>
              <a:gd name="T34" fmla="*/ 20158 w 40165"/>
              <a:gd name="T35" fmla="*/ 241012 h 366119"/>
              <a:gd name="T36" fmla="*/ 18646 w 40165"/>
              <a:gd name="T37" fmla="*/ 247987 h 366119"/>
              <a:gd name="T38" fmla="*/ 16893 w 40165"/>
              <a:gd name="T39" fmla="*/ 254621 h 366119"/>
              <a:gd name="T40" fmla="*/ 15725 w 40165"/>
              <a:gd name="T41" fmla="*/ 261029 h 366119"/>
              <a:gd name="T42" fmla="*/ 14946 w 40165"/>
              <a:gd name="T43" fmla="*/ 267285 h 366119"/>
              <a:gd name="T44" fmla="*/ 14426 w 40165"/>
              <a:gd name="T45" fmla="*/ 273440 h 366119"/>
              <a:gd name="T46" fmla="*/ 14080 w 40165"/>
              <a:gd name="T47" fmla="*/ 279528 h 366119"/>
              <a:gd name="T48" fmla="*/ 13850 w 40165"/>
              <a:gd name="T49" fmla="*/ 285571 h 366119"/>
              <a:gd name="T50" fmla="*/ 13695 w 40165"/>
              <a:gd name="T51" fmla="*/ 291584 h 366119"/>
              <a:gd name="T52" fmla="*/ 12850 w 40165"/>
              <a:gd name="T53" fmla="*/ 297577 h 366119"/>
              <a:gd name="T54" fmla="*/ 11541 w 40165"/>
              <a:gd name="T55" fmla="*/ 303556 h 366119"/>
              <a:gd name="T56" fmla="*/ 9925 w 40165"/>
              <a:gd name="T57" fmla="*/ 309527 h 366119"/>
              <a:gd name="T58" fmla="*/ 8848 w 40165"/>
              <a:gd name="T59" fmla="*/ 315492 h 366119"/>
              <a:gd name="T60" fmla="*/ 8131 w 40165"/>
              <a:gd name="T61" fmla="*/ 321453 h 366119"/>
              <a:gd name="T62" fmla="*/ 7332 w 40165"/>
              <a:gd name="T63" fmla="*/ 332376 h 366119"/>
              <a:gd name="T64" fmla="*/ 6978 w 40165"/>
              <a:gd name="T65" fmla="*/ 340538 h 366119"/>
              <a:gd name="T66" fmla="*/ 6140 w 40165"/>
              <a:gd name="T67" fmla="*/ 345095 h 366119"/>
              <a:gd name="T68" fmla="*/ 4837 w 40165"/>
              <a:gd name="T69" fmla="*/ 350119 h 366119"/>
              <a:gd name="T70" fmla="*/ 0 w 40165"/>
              <a:gd name="T71" fmla="*/ 366118 h 36611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0165"/>
              <a:gd name="T109" fmla="*/ 0 h 366119"/>
              <a:gd name="T110" fmla="*/ 40165 w 40165"/>
              <a:gd name="T111" fmla="*/ 366119 h 36611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0165" h="366119">
                <a:moveTo>
                  <a:pt x="40164" y="0"/>
                </a:moveTo>
                <a:lnTo>
                  <a:pt x="40164" y="117496"/>
                </a:lnTo>
                <a:lnTo>
                  <a:pt x="39420" y="125956"/>
                </a:lnTo>
                <a:lnTo>
                  <a:pt x="38181" y="134573"/>
                </a:lnTo>
                <a:lnTo>
                  <a:pt x="36611" y="143293"/>
                </a:lnTo>
                <a:lnTo>
                  <a:pt x="35564" y="151091"/>
                </a:lnTo>
                <a:lnTo>
                  <a:pt x="34865" y="158275"/>
                </a:lnTo>
                <a:lnTo>
                  <a:pt x="34400" y="165048"/>
                </a:lnTo>
                <a:lnTo>
                  <a:pt x="33347" y="172540"/>
                </a:lnTo>
                <a:lnTo>
                  <a:pt x="31900" y="180511"/>
                </a:lnTo>
                <a:lnTo>
                  <a:pt x="30192" y="188802"/>
                </a:lnTo>
                <a:lnTo>
                  <a:pt x="28309" y="196313"/>
                </a:lnTo>
                <a:lnTo>
                  <a:pt x="26311" y="203305"/>
                </a:lnTo>
                <a:lnTo>
                  <a:pt x="24235" y="209951"/>
                </a:lnTo>
                <a:lnTo>
                  <a:pt x="22851" y="217358"/>
                </a:lnTo>
                <a:lnTo>
                  <a:pt x="21927" y="225272"/>
                </a:lnTo>
                <a:lnTo>
                  <a:pt x="21313" y="233526"/>
                </a:lnTo>
                <a:lnTo>
                  <a:pt x="20158" y="241012"/>
                </a:lnTo>
                <a:lnTo>
                  <a:pt x="18646" y="247987"/>
                </a:lnTo>
                <a:lnTo>
                  <a:pt x="16893" y="254621"/>
                </a:lnTo>
                <a:lnTo>
                  <a:pt x="15725" y="261029"/>
                </a:lnTo>
                <a:lnTo>
                  <a:pt x="14946" y="267285"/>
                </a:lnTo>
                <a:lnTo>
                  <a:pt x="14426" y="273440"/>
                </a:lnTo>
                <a:lnTo>
                  <a:pt x="14080" y="279528"/>
                </a:lnTo>
                <a:lnTo>
                  <a:pt x="13850" y="285571"/>
                </a:lnTo>
                <a:lnTo>
                  <a:pt x="13695" y="291584"/>
                </a:lnTo>
                <a:lnTo>
                  <a:pt x="12850" y="297577"/>
                </a:lnTo>
                <a:lnTo>
                  <a:pt x="11541" y="303556"/>
                </a:lnTo>
                <a:lnTo>
                  <a:pt x="9925" y="309527"/>
                </a:lnTo>
                <a:lnTo>
                  <a:pt x="8848" y="315492"/>
                </a:lnTo>
                <a:lnTo>
                  <a:pt x="8131" y="321453"/>
                </a:lnTo>
                <a:lnTo>
                  <a:pt x="7332" y="332376"/>
                </a:lnTo>
                <a:lnTo>
                  <a:pt x="6978" y="340538"/>
                </a:lnTo>
                <a:lnTo>
                  <a:pt x="6140" y="345095"/>
                </a:lnTo>
                <a:lnTo>
                  <a:pt x="4837" y="350119"/>
                </a:lnTo>
                <a:lnTo>
                  <a:pt x="0" y="366118"/>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16" name="SMARTInkAnnotation341"/>
          <p:cNvSpPr>
            <a:spLocks/>
          </p:cNvSpPr>
          <p:nvPr/>
        </p:nvSpPr>
        <p:spPr bwMode="auto">
          <a:xfrm>
            <a:off x="3868738" y="3697288"/>
            <a:ext cx="311150" cy="419100"/>
          </a:xfrm>
          <a:custGeom>
            <a:avLst/>
            <a:gdLst>
              <a:gd name="T0" fmla="*/ 197266 w 310797"/>
              <a:gd name="T1" fmla="*/ 4741 h 419692"/>
              <a:gd name="T2" fmla="*/ 195056 w 310797"/>
              <a:gd name="T3" fmla="*/ 12429 h 419692"/>
              <a:gd name="T4" fmla="*/ 183621 w 310797"/>
              <a:gd name="T5" fmla="*/ 23916 h 419692"/>
              <a:gd name="T6" fmla="*/ 170601 w 310797"/>
              <a:gd name="T7" fmla="*/ 32773 h 419692"/>
              <a:gd name="T8" fmla="*/ 159125 w 310797"/>
              <a:gd name="T9" fmla="*/ 38709 h 419692"/>
              <a:gd name="T10" fmla="*/ 148571 w 310797"/>
              <a:gd name="T11" fmla="*/ 42009 h 419692"/>
              <a:gd name="T12" fmla="*/ 138178 w 310797"/>
              <a:gd name="T13" fmla="*/ 43475 h 419692"/>
              <a:gd name="T14" fmla="*/ 119038 w 310797"/>
              <a:gd name="T15" fmla="*/ 44301 h 419692"/>
              <a:gd name="T16" fmla="*/ 60535 w 310797"/>
              <a:gd name="T17" fmla="*/ 43647 h 419692"/>
              <a:gd name="T18" fmla="*/ 50210 w 310797"/>
              <a:gd name="T19" fmla="*/ 39904 h 419692"/>
              <a:gd name="T20" fmla="*/ 32203 w 310797"/>
              <a:gd name="T21" fmla="*/ 36546 h 419692"/>
              <a:gd name="T22" fmla="*/ 13405 w 310797"/>
              <a:gd name="T23" fmla="*/ 35719 h 419692"/>
              <a:gd name="T24" fmla="*/ 16945 w 310797"/>
              <a:gd name="T25" fmla="*/ 40460 h 419692"/>
              <a:gd name="T26" fmla="*/ 19152 w 310797"/>
              <a:gd name="T27" fmla="*/ 48148 h 419692"/>
              <a:gd name="T28" fmla="*/ 20000 w 310797"/>
              <a:gd name="T29" fmla="*/ 65531 h 419692"/>
              <a:gd name="T30" fmla="*/ 24666 w 310797"/>
              <a:gd name="T31" fmla="*/ 83537 h 419692"/>
              <a:gd name="T32" fmla="*/ 26498 w 310797"/>
              <a:gd name="T33" fmla="*/ 105577 h 419692"/>
              <a:gd name="T34" fmla="*/ 26751 w 310797"/>
              <a:gd name="T35" fmla="*/ 144762 h 419692"/>
              <a:gd name="T36" fmla="*/ 24781 w 310797"/>
              <a:gd name="T37" fmla="*/ 158927 h 419692"/>
              <a:gd name="T38" fmla="*/ 21010 w 310797"/>
              <a:gd name="T39" fmla="*/ 184190 h 419692"/>
              <a:gd name="T40" fmla="*/ 20265 w 310797"/>
              <a:gd name="T41" fmla="*/ 202152 h 419692"/>
              <a:gd name="T42" fmla="*/ 20089 w 310797"/>
              <a:gd name="T43" fmla="*/ 234732 h 419692"/>
              <a:gd name="T44" fmla="*/ 22068 w 310797"/>
              <a:gd name="T45" fmla="*/ 238271 h 419692"/>
              <a:gd name="T46" fmla="*/ 24684 w 310797"/>
              <a:gd name="T47" fmla="*/ 240836 h 419692"/>
              <a:gd name="T48" fmla="*/ 26501 w 310797"/>
              <a:gd name="T49" fmla="*/ 248624 h 419692"/>
              <a:gd name="T50" fmla="*/ 32515 w 310797"/>
              <a:gd name="T51" fmla="*/ 249908 h 419692"/>
              <a:gd name="T52" fmla="*/ 44832 w 310797"/>
              <a:gd name="T53" fmla="*/ 234793 h 419692"/>
              <a:gd name="T54" fmla="*/ 67539 w 310797"/>
              <a:gd name="T55" fmla="*/ 207224 h 419692"/>
              <a:gd name="T56" fmla="*/ 82489 w 310797"/>
              <a:gd name="T57" fmla="*/ 196999 h 419692"/>
              <a:gd name="T58" fmla="*/ 94676 w 310797"/>
              <a:gd name="T59" fmla="*/ 191735 h 419692"/>
              <a:gd name="T60" fmla="*/ 107531 w 310797"/>
              <a:gd name="T61" fmla="*/ 189395 h 419692"/>
              <a:gd name="T62" fmla="*/ 120681 w 310797"/>
              <a:gd name="T63" fmla="*/ 185709 h 419692"/>
              <a:gd name="T64" fmla="*/ 133964 w 310797"/>
              <a:gd name="T65" fmla="*/ 181756 h 419692"/>
              <a:gd name="T66" fmla="*/ 147305 w 310797"/>
              <a:gd name="T67" fmla="*/ 180000 h 419692"/>
              <a:gd name="T68" fmla="*/ 162656 w 310797"/>
              <a:gd name="T69" fmla="*/ 181865 h 419692"/>
              <a:gd name="T70" fmla="*/ 179395 w 310797"/>
              <a:gd name="T71" fmla="*/ 186001 h 419692"/>
              <a:gd name="T72" fmla="*/ 223250 w 310797"/>
              <a:gd name="T73" fmla="*/ 199621 h 419692"/>
              <a:gd name="T74" fmla="*/ 239052 w 310797"/>
              <a:gd name="T75" fmla="*/ 208114 h 419692"/>
              <a:gd name="T76" fmla="*/ 253513 w 310797"/>
              <a:gd name="T77" fmla="*/ 218503 h 419692"/>
              <a:gd name="T78" fmla="*/ 267378 w 310797"/>
              <a:gd name="T79" fmla="*/ 229735 h 419692"/>
              <a:gd name="T80" fmla="*/ 278994 w 310797"/>
              <a:gd name="T81" fmla="*/ 241342 h 419692"/>
              <a:gd name="T82" fmla="*/ 295019 w 310797"/>
              <a:gd name="T83" fmla="*/ 264961 h 419692"/>
              <a:gd name="T84" fmla="*/ 305347 w 310797"/>
              <a:gd name="T85" fmla="*/ 288736 h 419692"/>
              <a:gd name="T86" fmla="*/ 310796 w 310797"/>
              <a:gd name="T87" fmla="*/ 307581 h 419692"/>
              <a:gd name="T88" fmla="*/ 309696 w 310797"/>
              <a:gd name="T89" fmla="*/ 323234 h 419692"/>
              <a:gd name="T90" fmla="*/ 306728 w 310797"/>
              <a:gd name="T91" fmla="*/ 337467 h 419692"/>
              <a:gd name="T92" fmla="*/ 298891 w 310797"/>
              <a:gd name="T93" fmla="*/ 356636 h 419692"/>
              <a:gd name="T94" fmla="*/ 290521 w 310797"/>
              <a:gd name="T95" fmla="*/ 367857 h 419692"/>
              <a:gd name="T96" fmla="*/ 279364 w 310797"/>
              <a:gd name="T97" fmla="*/ 376150 h 419692"/>
              <a:gd name="T98" fmla="*/ 266967 w 310797"/>
              <a:gd name="T99" fmla="*/ 385790 h 419692"/>
              <a:gd name="T100" fmla="*/ 254019 w 310797"/>
              <a:gd name="T101" fmla="*/ 395697 h 419692"/>
              <a:gd name="T102" fmla="*/ 240827 w 310797"/>
              <a:gd name="T103" fmla="*/ 403407 h 419692"/>
              <a:gd name="T104" fmla="*/ 225542 w 310797"/>
              <a:gd name="T105" fmla="*/ 410141 h 419692"/>
              <a:gd name="T106" fmla="*/ 208833 w 310797"/>
              <a:gd name="T107" fmla="*/ 415450 h 419692"/>
              <a:gd name="T108" fmla="*/ 191489 w 310797"/>
              <a:gd name="T109" fmla="*/ 417808 h 419692"/>
              <a:gd name="T110" fmla="*/ 164998 w 310797"/>
              <a:gd name="T111" fmla="*/ 419137 h 419692"/>
              <a:gd name="T112" fmla="*/ 67331 w 310797"/>
              <a:gd name="T113" fmla="*/ 419691 h 419692"/>
              <a:gd name="T114" fmla="*/ 53726 w 310797"/>
              <a:gd name="T115" fmla="*/ 417048 h 419692"/>
              <a:gd name="T116" fmla="*/ 40985 w 310797"/>
              <a:gd name="T117" fmla="*/ 413558 h 419692"/>
              <a:gd name="T118" fmla="*/ 30364 w 310797"/>
              <a:gd name="T119" fmla="*/ 412006 h 419692"/>
              <a:gd name="T120" fmla="*/ 16021 w 310797"/>
              <a:gd name="T121" fmla="*/ 411133 h 419692"/>
              <a:gd name="T122" fmla="*/ 8856 w 310797"/>
              <a:gd name="T123" fmla="*/ 408283 h 41969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10797"/>
              <a:gd name="T187" fmla="*/ 0 h 419692"/>
              <a:gd name="T188" fmla="*/ 310797 w 310797"/>
              <a:gd name="T189" fmla="*/ 419692 h 41969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10797" h="419692">
                <a:moveTo>
                  <a:pt x="200819" y="0"/>
                </a:moveTo>
                <a:lnTo>
                  <a:pt x="197266" y="4741"/>
                </a:lnTo>
                <a:lnTo>
                  <a:pt x="196219" y="7129"/>
                </a:lnTo>
                <a:lnTo>
                  <a:pt x="195056" y="12429"/>
                </a:lnTo>
                <a:lnTo>
                  <a:pt x="193258" y="15232"/>
                </a:lnTo>
                <a:lnTo>
                  <a:pt x="183621" y="23916"/>
                </a:lnTo>
                <a:lnTo>
                  <a:pt x="175573" y="29811"/>
                </a:lnTo>
                <a:lnTo>
                  <a:pt x="170601" y="32773"/>
                </a:lnTo>
                <a:lnTo>
                  <a:pt x="165054" y="35739"/>
                </a:lnTo>
                <a:lnTo>
                  <a:pt x="159125" y="38709"/>
                </a:lnTo>
                <a:lnTo>
                  <a:pt x="153686" y="40689"/>
                </a:lnTo>
                <a:lnTo>
                  <a:pt x="148571" y="42009"/>
                </a:lnTo>
                <a:lnTo>
                  <a:pt x="143673" y="42889"/>
                </a:lnTo>
                <a:lnTo>
                  <a:pt x="138178" y="43475"/>
                </a:lnTo>
                <a:lnTo>
                  <a:pt x="132283" y="43866"/>
                </a:lnTo>
                <a:lnTo>
                  <a:pt x="119038" y="44301"/>
                </a:lnTo>
                <a:lnTo>
                  <a:pt x="66258" y="44635"/>
                </a:lnTo>
                <a:lnTo>
                  <a:pt x="60535" y="43647"/>
                </a:lnTo>
                <a:lnTo>
                  <a:pt x="55232" y="41997"/>
                </a:lnTo>
                <a:lnTo>
                  <a:pt x="50210" y="39904"/>
                </a:lnTo>
                <a:lnTo>
                  <a:pt x="40662" y="37579"/>
                </a:lnTo>
                <a:lnTo>
                  <a:pt x="32203" y="36546"/>
                </a:lnTo>
                <a:lnTo>
                  <a:pt x="23261" y="35964"/>
                </a:lnTo>
                <a:lnTo>
                  <a:pt x="13405" y="35719"/>
                </a:lnTo>
                <a:lnTo>
                  <a:pt x="13399" y="35719"/>
                </a:lnTo>
                <a:lnTo>
                  <a:pt x="16945" y="40460"/>
                </a:lnTo>
                <a:lnTo>
                  <a:pt x="17991" y="42848"/>
                </a:lnTo>
                <a:lnTo>
                  <a:pt x="19152" y="48148"/>
                </a:lnTo>
                <a:lnTo>
                  <a:pt x="19899" y="59634"/>
                </a:lnTo>
                <a:lnTo>
                  <a:pt x="20000" y="65531"/>
                </a:lnTo>
                <a:lnTo>
                  <a:pt x="22029" y="74104"/>
                </a:lnTo>
                <a:lnTo>
                  <a:pt x="24666" y="83537"/>
                </a:lnTo>
                <a:lnTo>
                  <a:pt x="26151" y="95418"/>
                </a:lnTo>
                <a:lnTo>
                  <a:pt x="26498" y="105577"/>
                </a:lnTo>
                <a:lnTo>
                  <a:pt x="26694" y="122454"/>
                </a:lnTo>
                <a:lnTo>
                  <a:pt x="26751" y="144762"/>
                </a:lnTo>
                <a:lnTo>
                  <a:pt x="26016" y="152070"/>
                </a:lnTo>
                <a:lnTo>
                  <a:pt x="24781" y="158927"/>
                </a:lnTo>
                <a:lnTo>
                  <a:pt x="22170" y="171838"/>
                </a:lnTo>
                <a:lnTo>
                  <a:pt x="21010" y="184190"/>
                </a:lnTo>
                <a:lnTo>
                  <a:pt x="20494" y="193649"/>
                </a:lnTo>
                <a:lnTo>
                  <a:pt x="20265" y="202152"/>
                </a:lnTo>
                <a:lnTo>
                  <a:pt x="20093" y="231547"/>
                </a:lnTo>
                <a:lnTo>
                  <a:pt x="20089" y="234732"/>
                </a:lnTo>
                <a:lnTo>
                  <a:pt x="20830" y="236855"/>
                </a:lnTo>
                <a:lnTo>
                  <a:pt x="22068" y="238271"/>
                </a:lnTo>
                <a:lnTo>
                  <a:pt x="23638" y="239214"/>
                </a:lnTo>
                <a:lnTo>
                  <a:pt x="24684" y="240836"/>
                </a:lnTo>
                <a:lnTo>
                  <a:pt x="25381" y="242909"/>
                </a:lnTo>
                <a:lnTo>
                  <a:pt x="26501" y="248624"/>
                </a:lnTo>
                <a:lnTo>
                  <a:pt x="27336" y="249093"/>
                </a:lnTo>
                <a:lnTo>
                  <a:pt x="32515" y="249908"/>
                </a:lnTo>
                <a:lnTo>
                  <a:pt x="36740" y="245255"/>
                </a:lnTo>
                <a:lnTo>
                  <a:pt x="44832" y="234793"/>
                </a:lnTo>
                <a:lnTo>
                  <a:pt x="59363" y="215478"/>
                </a:lnTo>
                <a:lnTo>
                  <a:pt x="67539" y="207224"/>
                </a:lnTo>
                <a:lnTo>
                  <a:pt x="76875" y="200248"/>
                </a:lnTo>
                <a:lnTo>
                  <a:pt x="82489" y="196999"/>
                </a:lnTo>
                <a:lnTo>
                  <a:pt x="88463" y="193841"/>
                </a:lnTo>
                <a:lnTo>
                  <a:pt x="94676" y="191735"/>
                </a:lnTo>
                <a:lnTo>
                  <a:pt x="101050" y="190331"/>
                </a:lnTo>
                <a:lnTo>
                  <a:pt x="107531" y="189395"/>
                </a:lnTo>
                <a:lnTo>
                  <a:pt x="114082" y="187779"/>
                </a:lnTo>
                <a:lnTo>
                  <a:pt x="120681" y="185709"/>
                </a:lnTo>
                <a:lnTo>
                  <a:pt x="127312" y="183337"/>
                </a:lnTo>
                <a:lnTo>
                  <a:pt x="133964" y="181756"/>
                </a:lnTo>
                <a:lnTo>
                  <a:pt x="140630" y="180702"/>
                </a:lnTo>
                <a:lnTo>
                  <a:pt x="147305" y="180000"/>
                </a:lnTo>
                <a:lnTo>
                  <a:pt x="154731" y="180523"/>
                </a:lnTo>
                <a:lnTo>
                  <a:pt x="162656" y="181865"/>
                </a:lnTo>
                <a:lnTo>
                  <a:pt x="170914" y="183751"/>
                </a:lnTo>
                <a:lnTo>
                  <a:pt x="179395" y="186001"/>
                </a:lnTo>
                <a:lnTo>
                  <a:pt x="196752" y="191146"/>
                </a:lnTo>
                <a:lnTo>
                  <a:pt x="223250" y="199621"/>
                </a:lnTo>
                <a:lnTo>
                  <a:pt x="231392" y="203526"/>
                </a:lnTo>
                <a:lnTo>
                  <a:pt x="239052" y="208114"/>
                </a:lnTo>
                <a:lnTo>
                  <a:pt x="246390" y="213156"/>
                </a:lnTo>
                <a:lnTo>
                  <a:pt x="253513" y="218503"/>
                </a:lnTo>
                <a:lnTo>
                  <a:pt x="260493" y="224052"/>
                </a:lnTo>
                <a:lnTo>
                  <a:pt x="267378" y="229735"/>
                </a:lnTo>
                <a:lnTo>
                  <a:pt x="273455" y="235508"/>
                </a:lnTo>
                <a:lnTo>
                  <a:pt x="278994" y="241342"/>
                </a:lnTo>
                <a:lnTo>
                  <a:pt x="288372" y="253115"/>
                </a:lnTo>
                <a:lnTo>
                  <a:pt x="295019" y="264961"/>
                </a:lnTo>
                <a:lnTo>
                  <a:pt x="300453" y="276841"/>
                </a:lnTo>
                <a:lnTo>
                  <a:pt x="305347" y="288736"/>
                </a:lnTo>
                <a:lnTo>
                  <a:pt x="310001" y="300637"/>
                </a:lnTo>
                <a:lnTo>
                  <a:pt x="310796" y="307581"/>
                </a:lnTo>
                <a:lnTo>
                  <a:pt x="310582" y="315187"/>
                </a:lnTo>
                <a:lnTo>
                  <a:pt x="309696" y="323234"/>
                </a:lnTo>
                <a:lnTo>
                  <a:pt x="308361" y="330583"/>
                </a:lnTo>
                <a:lnTo>
                  <a:pt x="306728" y="337467"/>
                </a:lnTo>
                <a:lnTo>
                  <a:pt x="304895" y="344040"/>
                </a:lnTo>
                <a:lnTo>
                  <a:pt x="298891" y="356636"/>
                </a:lnTo>
                <a:lnTo>
                  <a:pt x="295209" y="362773"/>
                </a:lnTo>
                <a:lnTo>
                  <a:pt x="290521" y="367857"/>
                </a:lnTo>
                <a:lnTo>
                  <a:pt x="285165" y="372237"/>
                </a:lnTo>
                <a:lnTo>
                  <a:pt x="279364" y="376150"/>
                </a:lnTo>
                <a:lnTo>
                  <a:pt x="273264" y="380744"/>
                </a:lnTo>
                <a:lnTo>
                  <a:pt x="266967" y="385790"/>
                </a:lnTo>
                <a:lnTo>
                  <a:pt x="260536" y="391139"/>
                </a:lnTo>
                <a:lnTo>
                  <a:pt x="254019" y="395697"/>
                </a:lnTo>
                <a:lnTo>
                  <a:pt x="247443" y="399728"/>
                </a:lnTo>
                <a:lnTo>
                  <a:pt x="240827" y="403407"/>
                </a:lnTo>
                <a:lnTo>
                  <a:pt x="233441" y="406852"/>
                </a:lnTo>
                <a:lnTo>
                  <a:pt x="225542" y="410141"/>
                </a:lnTo>
                <a:lnTo>
                  <a:pt x="217301" y="413326"/>
                </a:lnTo>
                <a:lnTo>
                  <a:pt x="208833" y="415450"/>
                </a:lnTo>
                <a:lnTo>
                  <a:pt x="200211" y="416865"/>
                </a:lnTo>
                <a:lnTo>
                  <a:pt x="191489" y="417808"/>
                </a:lnTo>
                <a:lnTo>
                  <a:pt x="182699" y="418437"/>
                </a:lnTo>
                <a:lnTo>
                  <a:pt x="164998" y="419137"/>
                </a:lnTo>
                <a:lnTo>
                  <a:pt x="111556" y="419646"/>
                </a:lnTo>
                <a:lnTo>
                  <a:pt x="67331" y="419691"/>
                </a:lnTo>
                <a:lnTo>
                  <a:pt x="60506" y="418701"/>
                </a:lnTo>
                <a:lnTo>
                  <a:pt x="53726" y="417048"/>
                </a:lnTo>
                <a:lnTo>
                  <a:pt x="46973" y="414953"/>
                </a:lnTo>
                <a:lnTo>
                  <a:pt x="40985" y="413558"/>
                </a:lnTo>
                <a:lnTo>
                  <a:pt x="35505" y="412627"/>
                </a:lnTo>
                <a:lnTo>
                  <a:pt x="30364" y="412006"/>
                </a:lnTo>
                <a:lnTo>
                  <a:pt x="20685" y="411317"/>
                </a:lnTo>
                <a:lnTo>
                  <a:pt x="16021" y="411133"/>
                </a:lnTo>
                <a:lnTo>
                  <a:pt x="12168" y="410019"/>
                </a:lnTo>
                <a:lnTo>
                  <a:pt x="8856" y="408283"/>
                </a:lnTo>
                <a:lnTo>
                  <a:pt x="0" y="401836"/>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17" name="SMARTInkAnnotation342"/>
          <p:cNvSpPr>
            <a:spLocks/>
          </p:cNvSpPr>
          <p:nvPr/>
        </p:nvSpPr>
        <p:spPr bwMode="auto">
          <a:xfrm>
            <a:off x="2095500" y="3687763"/>
            <a:ext cx="836613" cy="17462"/>
          </a:xfrm>
          <a:custGeom>
            <a:avLst/>
            <a:gdLst>
              <a:gd name="T0" fmla="*/ 0 w 836750"/>
              <a:gd name="T1" fmla="*/ 17859 h 17860"/>
              <a:gd name="T2" fmla="*/ 64235 w 836750"/>
              <a:gd name="T3" fmla="*/ 17859 h 17860"/>
              <a:gd name="T4" fmla="*/ 73318 w 836750"/>
              <a:gd name="T5" fmla="*/ 16867 h 17860"/>
              <a:gd name="T6" fmla="*/ 83092 w 836750"/>
              <a:gd name="T7" fmla="*/ 15213 h 17860"/>
              <a:gd name="T8" fmla="*/ 93328 w 836750"/>
              <a:gd name="T9" fmla="*/ 13118 h 17860"/>
              <a:gd name="T10" fmla="*/ 104613 w 836750"/>
              <a:gd name="T11" fmla="*/ 11722 h 17860"/>
              <a:gd name="T12" fmla="*/ 116600 w 836750"/>
              <a:gd name="T13" fmla="*/ 10791 h 17860"/>
              <a:gd name="T14" fmla="*/ 129054 w 836750"/>
              <a:gd name="T15" fmla="*/ 10171 h 17860"/>
              <a:gd name="T16" fmla="*/ 142563 w 836750"/>
              <a:gd name="T17" fmla="*/ 8765 h 17860"/>
              <a:gd name="T18" fmla="*/ 156775 w 836750"/>
              <a:gd name="T19" fmla="*/ 6835 h 17860"/>
              <a:gd name="T20" fmla="*/ 171456 w 836750"/>
              <a:gd name="T21" fmla="*/ 4557 h 17860"/>
              <a:gd name="T22" fmla="*/ 186451 w 836750"/>
              <a:gd name="T23" fmla="*/ 3038 h 17860"/>
              <a:gd name="T24" fmla="*/ 201653 w 836750"/>
              <a:gd name="T25" fmla="*/ 2025 h 17860"/>
              <a:gd name="T26" fmla="*/ 232429 w 836750"/>
              <a:gd name="T27" fmla="*/ 900 h 17860"/>
              <a:gd name="T28" fmla="*/ 378715 w 836750"/>
              <a:gd name="T29" fmla="*/ 23 h 17860"/>
              <a:gd name="T30" fmla="*/ 660346 w 836750"/>
              <a:gd name="T31" fmla="*/ 0 h 17860"/>
              <a:gd name="T32" fmla="*/ 674520 w 836750"/>
              <a:gd name="T33" fmla="*/ 992 h 17860"/>
              <a:gd name="T34" fmla="*/ 688432 w 836750"/>
              <a:gd name="T35" fmla="*/ 2645 h 17860"/>
              <a:gd name="T36" fmla="*/ 702170 w 836750"/>
              <a:gd name="T37" fmla="*/ 4740 h 17860"/>
              <a:gd name="T38" fmla="*/ 715047 w 836750"/>
              <a:gd name="T39" fmla="*/ 6137 h 17860"/>
              <a:gd name="T40" fmla="*/ 727351 w 836750"/>
              <a:gd name="T41" fmla="*/ 7068 h 17860"/>
              <a:gd name="T42" fmla="*/ 750195 w 836750"/>
              <a:gd name="T43" fmla="*/ 8102 h 17860"/>
              <a:gd name="T44" fmla="*/ 787118 w 836750"/>
              <a:gd name="T45" fmla="*/ 8766 h 17860"/>
              <a:gd name="T46" fmla="*/ 836749 w 836750"/>
              <a:gd name="T47" fmla="*/ 8929 h 1786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36750"/>
              <a:gd name="T73" fmla="*/ 0 h 17860"/>
              <a:gd name="T74" fmla="*/ 836750 w 836750"/>
              <a:gd name="T75" fmla="*/ 17860 h 1786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36750" h="17860">
                <a:moveTo>
                  <a:pt x="0" y="17859"/>
                </a:moveTo>
                <a:lnTo>
                  <a:pt x="64235" y="17859"/>
                </a:lnTo>
                <a:lnTo>
                  <a:pt x="73318" y="16867"/>
                </a:lnTo>
                <a:lnTo>
                  <a:pt x="83092" y="15213"/>
                </a:lnTo>
                <a:lnTo>
                  <a:pt x="93328" y="13118"/>
                </a:lnTo>
                <a:lnTo>
                  <a:pt x="104613" y="11722"/>
                </a:lnTo>
                <a:lnTo>
                  <a:pt x="116600" y="10791"/>
                </a:lnTo>
                <a:lnTo>
                  <a:pt x="129054" y="10171"/>
                </a:lnTo>
                <a:lnTo>
                  <a:pt x="142563" y="8765"/>
                </a:lnTo>
                <a:lnTo>
                  <a:pt x="156775" y="6835"/>
                </a:lnTo>
                <a:lnTo>
                  <a:pt x="171456" y="4557"/>
                </a:lnTo>
                <a:lnTo>
                  <a:pt x="186451" y="3038"/>
                </a:lnTo>
                <a:lnTo>
                  <a:pt x="201653" y="2025"/>
                </a:lnTo>
                <a:lnTo>
                  <a:pt x="232429" y="900"/>
                </a:lnTo>
                <a:lnTo>
                  <a:pt x="378715" y="23"/>
                </a:lnTo>
                <a:lnTo>
                  <a:pt x="660346" y="0"/>
                </a:lnTo>
                <a:lnTo>
                  <a:pt x="674520" y="992"/>
                </a:lnTo>
                <a:lnTo>
                  <a:pt x="688432" y="2645"/>
                </a:lnTo>
                <a:lnTo>
                  <a:pt x="702170" y="4740"/>
                </a:lnTo>
                <a:lnTo>
                  <a:pt x="715047" y="6137"/>
                </a:lnTo>
                <a:lnTo>
                  <a:pt x="727351" y="7068"/>
                </a:lnTo>
                <a:lnTo>
                  <a:pt x="750195" y="8102"/>
                </a:lnTo>
                <a:lnTo>
                  <a:pt x="787118" y="8766"/>
                </a:lnTo>
                <a:lnTo>
                  <a:pt x="836749" y="8929"/>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18" name="SMARTInkAnnotation343"/>
          <p:cNvSpPr>
            <a:spLocks/>
          </p:cNvSpPr>
          <p:nvPr/>
        </p:nvSpPr>
        <p:spPr bwMode="auto">
          <a:xfrm>
            <a:off x="2370138" y="3830638"/>
            <a:ext cx="3175" cy="401637"/>
          </a:xfrm>
          <a:custGeom>
            <a:avLst/>
            <a:gdLst>
              <a:gd name="T0" fmla="*/ 0 w 3858"/>
              <a:gd name="T1" fmla="*/ 0 h 401837"/>
              <a:gd name="T2" fmla="*/ 0 w 3858"/>
              <a:gd name="T3" fmla="*/ 169674 h 401837"/>
              <a:gd name="T4" fmla="*/ 744 w 3858"/>
              <a:gd name="T5" fmla="*/ 179593 h 401837"/>
              <a:gd name="T6" fmla="*/ 1984 w 3858"/>
              <a:gd name="T7" fmla="*/ 190174 h 401837"/>
              <a:gd name="T8" fmla="*/ 3554 w 3858"/>
              <a:gd name="T9" fmla="*/ 201197 h 401837"/>
              <a:gd name="T10" fmla="*/ 3857 w 3858"/>
              <a:gd name="T11" fmla="*/ 211522 h 401837"/>
              <a:gd name="T12" fmla="*/ 3315 w 3858"/>
              <a:gd name="T13" fmla="*/ 221382 h 401837"/>
              <a:gd name="T14" fmla="*/ 2211 w 3858"/>
              <a:gd name="T15" fmla="*/ 230932 h 401837"/>
              <a:gd name="T16" fmla="*/ 1474 w 3858"/>
              <a:gd name="T17" fmla="*/ 240275 h 401837"/>
              <a:gd name="T18" fmla="*/ 983 w 3858"/>
              <a:gd name="T19" fmla="*/ 249481 h 401837"/>
              <a:gd name="T20" fmla="*/ 655 w 3858"/>
              <a:gd name="T21" fmla="*/ 258594 h 401837"/>
              <a:gd name="T22" fmla="*/ 291 w 3858"/>
              <a:gd name="T23" fmla="*/ 276658 h 401837"/>
              <a:gd name="T24" fmla="*/ 3 w 3858"/>
              <a:gd name="T25" fmla="*/ 362850 h 401837"/>
              <a:gd name="T26" fmla="*/ 0 w 3858"/>
              <a:gd name="T27" fmla="*/ 401836 h 4018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858"/>
              <a:gd name="T43" fmla="*/ 0 h 401837"/>
              <a:gd name="T44" fmla="*/ 3858 w 3858"/>
              <a:gd name="T45" fmla="*/ 401837 h 4018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858" h="401837">
                <a:moveTo>
                  <a:pt x="0" y="0"/>
                </a:moveTo>
                <a:lnTo>
                  <a:pt x="0" y="169674"/>
                </a:lnTo>
                <a:lnTo>
                  <a:pt x="744" y="179593"/>
                </a:lnTo>
                <a:lnTo>
                  <a:pt x="1984" y="190174"/>
                </a:lnTo>
                <a:lnTo>
                  <a:pt x="3554" y="201197"/>
                </a:lnTo>
                <a:lnTo>
                  <a:pt x="3857" y="211522"/>
                </a:lnTo>
                <a:lnTo>
                  <a:pt x="3315" y="221382"/>
                </a:lnTo>
                <a:lnTo>
                  <a:pt x="2211" y="230932"/>
                </a:lnTo>
                <a:lnTo>
                  <a:pt x="1474" y="240275"/>
                </a:lnTo>
                <a:lnTo>
                  <a:pt x="983" y="249481"/>
                </a:lnTo>
                <a:lnTo>
                  <a:pt x="655" y="258594"/>
                </a:lnTo>
                <a:lnTo>
                  <a:pt x="291" y="276658"/>
                </a:lnTo>
                <a:lnTo>
                  <a:pt x="3" y="362850"/>
                </a:lnTo>
                <a:lnTo>
                  <a:pt x="0" y="401836"/>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19" name="SMARTInkAnnotation344"/>
          <p:cNvSpPr>
            <a:spLocks/>
          </p:cNvSpPr>
          <p:nvPr/>
        </p:nvSpPr>
        <p:spPr bwMode="auto">
          <a:xfrm>
            <a:off x="2590800" y="3813175"/>
            <a:ext cx="293688" cy="463550"/>
          </a:xfrm>
          <a:custGeom>
            <a:avLst/>
            <a:gdLst>
              <a:gd name="T0" fmla="*/ 277731 w 293568"/>
              <a:gd name="T1" fmla="*/ 18480 h 463805"/>
              <a:gd name="T2" fmla="*/ 256800 w 293568"/>
              <a:gd name="T3" fmla="*/ 32824 h 463805"/>
              <a:gd name="T4" fmla="*/ 238294 w 293568"/>
              <a:gd name="T5" fmla="*/ 40704 h 463805"/>
              <a:gd name="T6" fmla="*/ 214300 w 293568"/>
              <a:gd name="T7" fmla="*/ 43480 h 463805"/>
              <a:gd name="T8" fmla="*/ 90512 w 293568"/>
              <a:gd name="T9" fmla="*/ 44645 h 463805"/>
              <a:gd name="T10" fmla="*/ 67293 w 293568"/>
              <a:gd name="T11" fmla="*/ 39907 h 463805"/>
              <a:gd name="T12" fmla="*/ 46281 w 293568"/>
              <a:gd name="T13" fmla="*/ 32219 h 463805"/>
              <a:gd name="T14" fmla="*/ 29477 w 293568"/>
              <a:gd name="T15" fmla="*/ 28398 h 463805"/>
              <a:gd name="T16" fmla="*/ 6709 w 293568"/>
              <a:gd name="T17" fmla="*/ 18133 h 463805"/>
              <a:gd name="T18" fmla="*/ 4880 w 293568"/>
              <a:gd name="T19" fmla="*/ 17861 h 463805"/>
              <a:gd name="T20" fmla="*/ 12493 w 293568"/>
              <a:gd name="T21" fmla="*/ 33091 h 463805"/>
              <a:gd name="T22" fmla="*/ 18812 w 293568"/>
              <a:gd name="T23" fmla="*/ 61309 h 463805"/>
              <a:gd name="T24" fmla="*/ 18368 w 293568"/>
              <a:gd name="T25" fmla="*/ 146608 h 463805"/>
              <a:gd name="T26" fmla="*/ 13815 w 293568"/>
              <a:gd name="T27" fmla="*/ 176685 h 463805"/>
              <a:gd name="T28" fmla="*/ 12501 w 293568"/>
              <a:gd name="T29" fmla="*/ 212466 h 463805"/>
              <a:gd name="T30" fmla="*/ 18931 w 293568"/>
              <a:gd name="T31" fmla="*/ 245979 h 463805"/>
              <a:gd name="T32" fmla="*/ 24870 w 293568"/>
              <a:gd name="T33" fmla="*/ 249873 h 463805"/>
              <a:gd name="T34" fmla="*/ 30983 w 293568"/>
              <a:gd name="T35" fmla="*/ 247365 h 463805"/>
              <a:gd name="T36" fmla="*/ 41730 w 293568"/>
              <a:gd name="T37" fmla="*/ 229040 h 463805"/>
              <a:gd name="T38" fmla="*/ 64158 w 293568"/>
              <a:gd name="T39" fmla="*/ 211322 h 463805"/>
              <a:gd name="T40" fmla="*/ 101441 w 293568"/>
              <a:gd name="T41" fmla="*/ 190169 h 463805"/>
              <a:gd name="T42" fmla="*/ 120116 w 293568"/>
              <a:gd name="T43" fmla="*/ 188308 h 463805"/>
              <a:gd name="T44" fmla="*/ 153071 w 293568"/>
              <a:gd name="T45" fmla="*/ 188619 h 463805"/>
              <a:gd name="T46" fmla="*/ 173099 w 293568"/>
              <a:gd name="T47" fmla="*/ 194684 h 463805"/>
              <a:gd name="T48" fmla="*/ 199856 w 293568"/>
              <a:gd name="T49" fmla="*/ 208268 h 463805"/>
              <a:gd name="T50" fmla="*/ 226628 w 293568"/>
              <a:gd name="T51" fmla="*/ 229765 h 463805"/>
              <a:gd name="T52" fmla="*/ 243156 w 293568"/>
              <a:gd name="T53" fmla="*/ 247224 h 463805"/>
              <a:gd name="T54" fmla="*/ 257474 w 293568"/>
              <a:gd name="T55" fmla="*/ 269705 h 463805"/>
              <a:gd name="T56" fmla="*/ 278144 w 293568"/>
              <a:gd name="T57" fmla="*/ 305710 h 463805"/>
              <a:gd name="T58" fmla="*/ 290324 w 293568"/>
              <a:gd name="T59" fmla="*/ 342398 h 463805"/>
              <a:gd name="T60" fmla="*/ 290943 w 293568"/>
              <a:gd name="T61" fmla="*/ 373008 h 463805"/>
              <a:gd name="T62" fmla="*/ 280570 w 293568"/>
              <a:gd name="T63" fmla="*/ 403197 h 463805"/>
              <a:gd name="T64" fmla="*/ 255473 w 293568"/>
              <a:gd name="T65" fmla="*/ 438364 h 463805"/>
              <a:gd name="T66" fmla="*/ 237008 w 293568"/>
              <a:gd name="T67" fmla="*/ 452010 h 463805"/>
              <a:gd name="T68" fmla="*/ 219042 w 293568"/>
              <a:gd name="T69" fmla="*/ 460248 h 463805"/>
              <a:gd name="T70" fmla="*/ 199588 w 293568"/>
              <a:gd name="T71" fmla="*/ 463130 h 463805"/>
              <a:gd name="T72" fmla="*/ 179691 w 293568"/>
              <a:gd name="T73" fmla="*/ 462992 h 463805"/>
              <a:gd name="T74" fmla="*/ 160408 w 293568"/>
              <a:gd name="T75" fmla="*/ 458100 h 463805"/>
              <a:gd name="T76" fmla="*/ 144199 w 293568"/>
              <a:gd name="T77" fmla="*/ 455218 h 463805"/>
              <a:gd name="T78" fmla="*/ 119108 w 293568"/>
              <a:gd name="T79" fmla="*/ 445857 h 463805"/>
              <a:gd name="T80" fmla="*/ 101302 w 293568"/>
              <a:gd name="T81" fmla="*/ 437369 h 463805"/>
              <a:gd name="T82" fmla="*/ 68312 w 293568"/>
              <a:gd name="T83" fmla="*/ 416708 h 463805"/>
              <a:gd name="T84" fmla="*/ 56461 w 293568"/>
              <a:gd name="T85" fmla="*/ 404811 h 463805"/>
              <a:gd name="T86" fmla="*/ 52583 w 293568"/>
              <a:gd name="T87" fmla="*/ 383977 h 46380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93568"/>
              <a:gd name="T133" fmla="*/ 0 h 463805"/>
              <a:gd name="T134" fmla="*/ 293568 w 293568"/>
              <a:gd name="T135" fmla="*/ 463805 h 46380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93568" h="463805">
                <a:moveTo>
                  <a:pt x="293567" y="0"/>
                </a:moveTo>
                <a:lnTo>
                  <a:pt x="283595" y="13303"/>
                </a:lnTo>
                <a:lnTo>
                  <a:pt x="277731" y="18480"/>
                </a:lnTo>
                <a:lnTo>
                  <a:pt x="270165" y="24089"/>
                </a:lnTo>
                <a:lnTo>
                  <a:pt x="261845" y="29889"/>
                </a:lnTo>
                <a:lnTo>
                  <a:pt x="256800" y="32824"/>
                </a:lnTo>
                <a:lnTo>
                  <a:pt x="251205" y="35773"/>
                </a:lnTo>
                <a:lnTo>
                  <a:pt x="245244" y="38732"/>
                </a:lnTo>
                <a:lnTo>
                  <a:pt x="238294" y="40704"/>
                </a:lnTo>
                <a:lnTo>
                  <a:pt x="230686" y="42019"/>
                </a:lnTo>
                <a:lnTo>
                  <a:pt x="222640" y="42896"/>
                </a:lnTo>
                <a:lnTo>
                  <a:pt x="214300" y="43480"/>
                </a:lnTo>
                <a:lnTo>
                  <a:pt x="197100" y="44129"/>
                </a:lnTo>
                <a:lnTo>
                  <a:pt x="126197" y="44628"/>
                </a:lnTo>
                <a:lnTo>
                  <a:pt x="90512" y="44645"/>
                </a:lnTo>
                <a:lnTo>
                  <a:pt x="82332" y="43654"/>
                </a:lnTo>
                <a:lnTo>
                  <a:pt x="74647" y="42001"/>
                </a:lnTo>
                <a:lnTo>
                  <a:pt x="67293" y="39907"/>
                </a:lnTo>
                <a:lnTo>
                  <a:pt x="60158" y="37519"/>
                </a:lnTo>
                <a:lnTo>
                  <a:pt x="53171" y="34935"/>
                </a:lnTo>
                <a:lnTo>
                  <a:pt x="46281" y="32219"/>
                </a:lnTo>
                <a:lnTo>
                  <a:pt x="40200" y="30409"/>
                </a:lnTo>
                <a:lnTo>
                  <a:pt x="34659" y="29203"/>
                </a:lnTo>
                <a:lnTo>
                  <a:pt x="29477" y="28398"/>
                </a:lnTo>
                <a:lnTo>
                  <a:pt x="21736" y="24859"/>
                </a:lnTo>
                <a:lnTo>
                  <a:pt x="15817" y="20970"/>
                </a:lnTo>
                <a:lnTo>
                  <a:pt x="6709" y="18133"/>
                </a:lnTo>
                <a:lnTo>
                  <a:pt x="6163" y="17981"/>
                </a:lnTo>
                <a:lnTo>
                  <a:pt x="0" y="17870"/>
                </a:lnTo>
                <a:lnTo>
                  <a:pt x="4880" y="17861"/>
                </a:lnTo>
                <a:lnTo>
                  <a:pt x="9029" y="22600"/>
                </a:lnTo>
                <a:lnTo>
                  <a:pt x="10159" y="24989"/>
                </a:lnTo>
                <a:lnTo>
                  <a:pt x="12493" y="33091"/>
                </a:lnTo>
                <a:lnTo>
                  <a:pt x="16821" y="41775"/>
                </a:lnTo>
                <a:lnTo>
                  <a:pt x="18095" y="47671"/>
                </a:lnTo>
                <a:lnTo>
                  <a:pt x="18812" y="61309"/>
                </a:lnTo>
                <a:lnTo>
                  <a:pt x="18979" y="72228"/>
                </a:lnTo>
                <a:lnTo>
                  <a:pt x="19111" y="139545"/>
                </a:lnTo>
                <a:lnTo>
                  <a:pt x="18368" y="146608"/>
                </a:lnTo>
                <a:lnTo>
                  <a:pt x="17129" y="154294"/>
                </a:lnTo>
                <a:lnTo>
                  <a:pt x="15559" y="162394"/>
                </a:lnTo>
                <a:lnTo>
                  <a:pt x="13815" y="176685"/>
                </a:lnTo>
                <a:lnTo>
                  <a:pt x="13040" y="188660"/>
                </a:lnTo>
                <a:lnTo>
                  <a:pt x="12603" y="201972"/>
                </a:lnTo>
                <a:lnTo>
                  <a:pt x="12501" y="212466"/>
                </a:lnTo>
                <a:lnTo>
                  <a:pt x="13218" y="217050"/>
                </a:lnTo>
                <a:lnTo>
                  <a:pt x="17728" y="231537"/>
                </a:lnTo>
                <a:lnTo>
                  <a:pt x="18931" y="245979"/>
                </a:lnTo>
                <a:lnTo>
                  <a:pt x="19032" y="248230"/>
                </a:lnTo>
                <a:lnTo>
                  <a:pt x="19803" y="248831"/>
                </a:lnTo>
                <a:lnTo>
                  <a:pt x="24870" y="249873"/>
                </a:lnTo>
                <a:lnTo>
                  <a:pt x="29083" y="249985"/>
                </a:lnTo>
                <a:lnTo>
                  <a:pt x="30223" y="249008"/>
                </a:lnTo>
                <a:lnTo>
                  <a:pt x="30983" y="247365"/>
                </a:lnTo>
                <a:lnTo>
                  <a:pt x="31489" y="245277"/>
                </a:lnTo>
                <a:lnTo>
                  <a:pt x="34035" y="240312"/>
                </a:lnTo>
                <a:lnTo>
                  <a:pt x="41730" y="229040"/>
                </a:lnTo>
                <a:lnTo>
                  <a:pt x="48007" y="223173"/>
                </a:lnTo>
                <a:lnTo>
                  <a:pt x="55756" y="217259"/>
                </a:lnTo>
                <a:lnTo>
                  <a:pt x="64158" y="211322"/>
                </a:lnTo>
                <a:lnTo>
                  <a:pt x="90553" y="193476"/>
                </a:lnTo>
                <a:lnTo>
                  <a:pt x="95747" y="191492"/>
                </a:lnTo>
                <a:lnTo>
                  <a:pt x="101441" y="190169"/>
                </a:lnTo>
                <a:lnTo>
                  <a:pt x="107468" y="189287"/>
                </a:lnTo>
                <a:lnTo>
                  <a:pt x="113718" y="188699"/>
                </a:lnTo>
                <a:lnTo>
                  <a:pt x="120116" y="188308"/>
                </a:lnTo>
                <a:lnTo>
                  <a:pt x="133175" y="187872"/>
                </a:lnTo>
                <a:lnTo>
                  <a:pt x="146416" y="187679"/>
                </a:lnTo>
                <a:lnTo>
                  <a:pt x="153071" y="188619"/>
                </a:lnTo>
                <a:lnTo>
                  <a:pt x="159739" y="190238"/>
                </a:lnTo>
                <a:lnTo>
                  <a:pt x="166416" y="192310"/>
                </a:lnTo>
                <a:lnTo>
                  <a:pt x="173099" y="194684"/>
                </a:lnTo>
                <a:lnTo>
                  <a:pt x="186473" y="199966"/>
                </a:lnTo>
                <a:lnTo>
                  <a:pt x="193164" y="203756"/>
                </a:lnTo>
                <a:lnTo>
                  <a:pt x="199856" y="208268"/>
                </a:lnTo>
                <a:lnTo>
                  <a:pt x="206548" y="213259"/>
                </a:lnTo>
                <a:lnTo>
                  <a:pt x="213241" y="218571"/>
                </a:lnTo>
                <a:lnTo>
                  <a:pt x="226628" y="229765"/>
                </a:lnTo>
                <a:lnTo>
                  <a:pt x="232578" y="235528"/>
                </a:lnTo>
                <a:lnTo>
                  <a:pt x="238032" y="241355"/>
                </a:lnTo>
                <a:lnTo>
                  <a:pt x="243156" y="247224"/>
                </a:lnTo>
                <a:lnTo>
                  <a:pt x="248059" y="254113"/>
                </a:lnTo>
                <a:lnTo>
                  <a:pt x="252816" y="261682"/>
                </a:lnTo>
                <a:lnTo>
                  <a:pt x="257474" y="269705"/>
                </a:lnTo>
                <a:lnTo>
                  <a:pt x="266617" y="283911"/>
                </a:lnTo>
                <a:lnTo>
                  <a:pt x="274895" y="297831"/>
                </a:lnTo>
                <a:lnTo>
                  <a:pt x="278144" y="305710"/>
                </a:lnTo>
                <a:lnTo>
                  <a:pt x="286270" y="328375"/>
                </a:lnTo>
                <a:lnTo>
                  <a:pt x="288702" y="335002"/>
                </a:lnTo>
                <a:lnTo>
                  <a:pt x="290324" y="342398"/>
                </a:lnTo>
                <a:lnTo>
                  <a:pt x="291405" y="350304"/>
                </a:lnTo>
                <a:lnTo>
                  <a:pt x="292126" y="358552"/>
                </a:lnTo>
                <a:lnTo>
                  <a:pt x="290943" y="373008"/>
                </a:lnTo>
                <a:lnTo>
                  <a:pt x="287195" y="387039"/>
                </a:lnTo>
                <a:lnTo>
                  <a:pt x="284112" y="394948"/>
                </a:lnTo>
                <a:lnTo>
                  <a:pt x="280570" y="403197"/>
                </a:lnTo>
                <a:lnTo>
                  <a:pt x="272667" y="417654"/>
                </a:lnTo>
                <a:lnTo>
                  <a:pt x="264196" y="429702"/>
                </a:lnTo>
                <a:lnTo>
                  <a:pt x="255473" y="438364"/>
                </a:lnTo>
                <a:lnTo>
                  <a:pt x="246637" y="445521"/>
                </a:lnTo>
                <a:lnTo>
                  <a:pt x="242198" y="448819"/>
                </a:lnTo>
                <a:lnTo>
                  <a:pt x="237008" y="452010"/>
                </a:lnTo>
                <a:lnTo>
                  <a:pt x="231317" y="455129"/>
                </a:lnTo>
                <a:lnTo>
                  <a:pt x="225291" y="458200"/>
                </a:lnTo>
                <a:lnTo>
                  <a:pt x="219042" y="460248"/>
                </a:lnTo>
                <a:lnTo>
                  <a:pt x="212645" y="461613"/>
                </a:lnTo>
                <a:lnTo>
                  <a:pt x="206150" y="462523"/>
                </a:lnTo>
                <a:lnTo>
                  <a:pt x="199588" y="463130"/>
                </a:lnTo>
                <a:lnTo>
                  <a:pt x="192981" y="463535"/>
                </a:lnTo>
                <a:lnTo>
                  <a:pt x="186346" y="463804"/>
                </a:lnTo>
                <a:lnTo>
                  <a:pt x="179691" y="462992"/>
                </a:lnTo>
                <a:lnTo>
                  <a:pt x="173024" y="461459"/>
                </a:lnTo>
                <a:lnTo>
                  <a:pt x="166347" y="459443"/>
                </a:lnTo>
                <a:lnTo>
                  <a:pt x="160408" y="458100"/>
                </a:lnTo>
                <a:lnTo>
                  <a:pt x="154961" y="457205"/>
                </a:lnTo>
                <a:lnTo>
                  <a:pt x="149843" y="456609"/>
                </a:lnTo>
                <a:lnTo>
                  <a:pt x="144199" y="455218"/>
                </a:lnTo>
                <a:lnTo>
                  <a:pt x="138205" y="453299"/>
                </a:lnTo>
                <a:lnTo>
                  <a:pt x="131978" y="451028"/>
                </a:lnTo>
                <a:lnTo>
                  <a:pt x="119108" y="445857"/>
                </a:lnTo>
                <a:lnTo>
                  <a:pt x="112553" y="443090"/>
                </a:lnTo>
                <a:lnTo>
                  <a:pt x="106695" y="440253"/>
                </a:lnTo>
                <a:lnTo>
                  <a:pt x="101302" y="437369"/>
                </a:lnTo>
                <a:lnTo>
                  <a:pt x="96219" y="434454"/>
                </a:lnTo>
                <a:lnTo>
                  <a:pt x="86605" y="428570"/>
                </a:lnTo>
                <a:lnTo>
                  <a:pt x="68312" y="416708"/>
                </a:lnTo>
                <a:lnTo>
                  <a:pt x="61309" y="410761"/>
                </a:lnTo>
                <a:lnTo>
                  <a:pt x="58401" y="407786"/>
                </a:lnTo>
                <a:lnTo>
                  <a:pt x="56461" y="404811"/>
                </a:lnTo>
                <a:lnTo>
                  <a:pt x="55169" y="401834"/>
                </a:lnTo>
                <a:lnTo>
                  <a:pt x="52735" y="393429"/>
                </a:lnTo>
                <a:lnTo>
                  <a:pt x="52583" y="383977"/>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20" name="SMARTInkAnnotation345"/>
          <p:cNvSpPr>
            <a:spLocks/>
          </p:cNvSpPr>
          <p:nvPr/>
        </p:nvSpPr>
        <p:spPr bwMode="auto">
          <a:xfrm>
            <a:off x="3808413" y="4419600"/>
            <a:ext cx="280987" cy="722313"/>
          </a:xfrm>
          <a:custGeom>
            <a:avLst/>
            <a:gdLst>
              <a:gd name="T0" fmla="*/ 6692 w 280101"/>
              <a:gd name="T1" fmla="*/ 34552 h 721001"/>
              <a:gd name="T2" fmla="*/ 928 w 280101"/>
              <a:gd name="T3" fmla="*/ 76308 h 721001"/>
              <a:gd name="T4" fmla="*/ 181 w 280101"/>
              <a:gd name="T5" fmla="*/ 109111 h 721001"/>
              <a:gd name="T6" fmla="*/ 1982 w 280101"/>
              <a:gd name="T7" fmla="*/ 240506 h 721001"/>
              <a:gd name="T8" fmla="*/ 9315 w 280101"/>
              <a:gd name="T9" fmla="*/ 276703 h 721001"/>
              <a:gd name="T10" fmla="*/ 23270 w 280101"/>
              <a:gd name="T11" fmla="*/ 312516 h 721001"/>
              <a:gd name="T12" fmla="*/ 40351 w 280101"/>
              <a:gd name="T13" fmla="*/ 345607 h 721001"/>
              <a:gd name="T14" fmla="*/ 49916 w 280101"/>
              <a:gd name="T15" fmla="*/ 358986 h 721001"/>
              <a:gd name="T16" fmla="*/ 61604 w 280101"/>
              <a:gd name="T17" fmla="*/ 371547 h 721001"/>
              <a:gd name="T18" fmla="*/ 74236 w 280101"/>
              <a:gd name="T19" fmla="*/ 381098 h 721001"/>
              <a:gd name="T20" fmla="*/ 87288 w 280101"/>
              <a:gd name="T21" fmla="*/ 387658 h 721001"/>
              <a:gd name="T22" fmla="*/ 100527 w 280101"/>
              <a:gd name="T23" fmla="*/ 390574 h 721001"/>
              <a:gd name="T24" fmla="*/ 113849 w 280101"/>
              <a:gd name="T25" fmla="*/ 391870 h 721001"/>
              <a:gd name="T26" fmla="*/ 126464 w 280101"/>
              <a:gd name="T27" fmla="*/ 391453 h 721001"/>
              <a:gd name="T28" fmla="*/ 137029 w 280101"/>
              <a:gd name="T29" fmla="*/ 387961 h 721001"/>
              <a:gd name="T30" fmla="*/ 146683 w 280101"/>
              <a:gd name="T31" fmla="*/ 383102 h 721001"/>
              <a:gd name="T32" fmla="*/ 156676 w 280101"/>
              <a:gd name="T33" fmla="*/ 375650 h 721001"/>
              <a:gd name="T34" fmla="*/ 168555 w 280101"/>
              <a:gd name="T35" fmla="*/ 362416 h 721001"/>
              <a:gd name="T36" fmla="*/ 179289 w 280101"/>
              <a:gd name="T37" fmla="*/ 346613 h 721001"/>
              <a:gd name="T38" fmla="*/ 189018 w 280101"/>
              <a:gd name="T39" fmla="*/ 329667 h 721001"/>
              <a:gd name="T40" fmla="*/ 202859 w 280101"/>
              <a:gd name="T41" fmla="*/ 302401 h 721001"/>
              <a:gd name="T42" fmla="*/ 215637 w 280101"/>
              <a:gd name="T43" fmla="*/ 270619 h 721001"/>
              <a:gd name="T44" fmla="*/ 226995 w 280101"/>
              <a:gd name="T45" fmla="*/ 232711 h 721001"/>
              <a:gd name="T46" fmla="*/ 236401 w 280101"/>
              <a:gd name="T47" fmla="*/ 191818 h 721001"/>
              <a:gd name="T48" fmla="*/ 240077 w 280101"/>
              <a:gd name="T49" fmla="*/ 152653 h 721001"/>
              <a:gd name="T50" fmla="*/ 240862 w 280101"/>
              <a:gd name="T51" fmla="*/ 112008 h 721001"/>
              <a:gd name="T52" fmla="*/ 235669 w 280101"/>
              <a:gd name="T53" fmla="*/ 83260 h 721001"/>
              <a:gd name="T54" fmla="*/ 234289 w 280101"/>
              <a:gd name="T55" fmla="*/ 74951 h 721001"/>
              <a:gd name="T56" fmla="*/ 241570 w 280101"/>
              <a:gd name="T57" fmla="*/ 109664 h 721001"/>
              <a:gd name="T58" fmla="*/ 247850 w 280101"/>
              <a:gd name="T59" fmla="*/ 149902 h 721001"/>
              <a:gd name="T60" fmla="*/ 265533 w 280101"/>
              <a:gd name="T61" fmla="*/ 253117 h 721001"/>
              <a:gd name="T62" fmla="*/ 271479 w 280101"/>
              <a:gd name="T63" fmla="*/ 291846 h 721001"/>
              <a:gd name="T64" fmla="*/ 273131 w 280101"/>
              <a:gd name="T65" fmla="*/ 319878 h 721001"/>
              <a:gd name="T66" fmla="*/ 275848 w 280101"/>
              <a:gd name="T67" fmla="*/ 348874 h 721001"/>
              <a:gd name="T68" fmla="*/ 278791 w 280101"/>
              <a:gd name="T69" fmla="*/ 378297 h 721001"/>
              <a:gd name="T70" fmla="*/ 280100 w 280101"/>
              <a:gd name="T71" fmla="*/ 407911 h 721001"/>
              <a:gd name="T72" fmla="*/ 278698 w 280101"/>
              <a:gd name="T73" fmla="*/ 437609 h 721001"/>
              <a:gd name="T74" fmla="*/ 276339 w 280101"/>
              <a:gd name="T75" fmla="*/ 467345 h 721001"/>
              <a:gd name="T76" fmla="*/ 275291 w 280101"/>
              <a:gd name="T77" fmla="*/ 497097 h 721001"/>
              <a:gd name="T78" fmla="*/ 272842 w 280101"/>
              <a:gd name="T79" fmla="*/ 524210 h 721001"/>
              <a:gd name="T80" fmla="*/ 269273 w 280101"/>
              <a:gd name="T81" fmla="*/ 549490 h 721001"/>
              <a:gd name="T82" fmla="*/ 262340 w 280101"/>
              <a:gd name="T83" fmla="*/ 586035 h 721001"/>
              <a:gd name="T84" fmla="*/ 255185 w 280101"/>
              <a:gd name="T85" fmla="*/ 610040 h 721001"/>
              <a:gd name="T86" fmla="*/ 243072 w 280101"/>
              <a:gd name="T87" fmla="*/ 649669 h 721001"/>
              <a:gd name="T88" fmla="*/ 227125 w 280101"/>
              <a:gd name="T89" fmla="*/ 677634 h 721001"/>
              <a:gd name="T90" fmla="*/ 209650 w 280101"/>
              <a:gd name="T91" fmla="*/ 702267 h 721001"/>
              <a:gd name="T92" fmla="*/ 198793 w 280101"/>
              <a:gd name="T93" fmla="*/ 711639 h 721001"/>
              <a:gd name="T94" fmla="*/ 187274 w 280101"/>
              <a:gd name="T95" fmla="*/ 718120 h 721001"/>
              <a:gd name="T96" fmla="*/ 177195 w 280101"/>
              <a:gd name="T97" fmla="*/ 721000 h 721001"/>
              <a:gd name="T98" fmla="*/ 165774 w 280101"/>
              <a:gd name="T99" fmla="*/ 719635 h 721001"/>
              <a:gd name="T100" fmla="*/ 154005 w 280101"/>
              <a:gd name="T101" fmla="*/ 716712 h 721001"/>
              <a:gd name="T102" fmla="*/ 143815 w 280101"/>
              <a:gd name="T103" fmla="*/ 715414 h 721001"/>
              <a:gd name="T104" fmla="*/ 132343 w 280101"/>
              <a:gd name="T105" fmla="*/ 712191 h 721001"/>
              <a:gd name="T106" fmla="*/ 119809 w 280101"/>
              <a:gd name="T107" fmla="*/ 706459 h 721001"/>
              <a:gd name="T108" fmla="*/ 106799 w 280101"/>
              <a:gd name="T109" fmla="*/ 697296 h 721001"/>
              <a:gd name="T110" fmla="*/ 93579 w 280101"/>
              <a:gd name="T111" fmla="*/ 689256 h 721001"/>
              <a:gd name="T112" fmla="*/ 80266 w 280101"/>
              <a:gd name="T113" fmla="*/ 681383 h 721001"/>
              <a:gd name="T114" fmla="*/ 66911 w 280101"/>
              <a:gd name="T115" fmla="*/ 671269 h 721001"/>
              <a:gd name="T116" fmla="*/ 55521 w 280101"/>
              <a:gd name="T117" fmla="*/ 660159 h 721001"/>
              <a:gd name="T118" fmla="*/ 44757 w 280101"/>
              <a:gd name="T119" fmla="*/ 648607 h 721001"/>
              <a:gd name="T120" fmla="*/ 32535 w 280101"/>
              <a:gd name="T121" fmla="*/ 636858 h 721001"/>
              <a:gd name="T122" fmla="*/ 21649 w 280101"/>
              <a:gd name="T123" fmla="*/ 625022 h 72100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80101"/>
              <a:gd name="T187" fmla="*/ 0 h 721001"/>
              <a:gd name="T188" fmla="*/ 280101 w 280101"/>
              <a:gd name="T189" fmla="*/ 721001 h 72100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80101" h="721001">
                <a:moveTo>
                  <a:pt x="6692" y="0"/>
                </a:moveTo>
                <a:lnTo>
                  <a:pt x="6692" y="34552"/>
                </a:lnTo>
                <a:lnTo>
                  <a:pt x="3139" y="55878"/>
                </a:lnTo>
                <a:lnTo>
                  <a:pt x="928" y="76308"/>
                </a:lnTo>
                <a:lnTo>
                  <a:pt x="411" y="91461"/>
                </a:lnTo>
                <a:lnTo>
                  <a:pt x="181" y="109111"/>
                </a:lnTo>
                <a:lnTo>
                  <a:pt x="0" y="221903"/>
                </a:lnTo>
                <a:lnTo>
                  <a:pt x="1982" y="240506"/>
                </a:lnTo>
                <a:lnTo>
                  <a:pt x="5342" y="258696"/>
                </a:lnTo>
                <a:lnTo>
                  <a:pt x="9315" y="276703"/>
                </a:lnTo>
                <a:lnTo>
                  <a:pt x="15544" y="294627"/>
                </a:lnTo>
                <a:lnTo>
                  <a:pt x="23270" y="312516"/>
                </a:lnTo>
                <a:lnTo>
                  <a:pt x="31663" y="330388"/>
                </a:lnTo>
                <a:lnTo>
                  <a:pt x="40351" y="345607"/>
                </a:lnTo>
                <a:lnTo>
                  <a:pt x="44751" y="352444"/>
                </a:lnTo>
                <a:lnTo>
                  <a:pt x="49916" y="358986"/>
                </a:lnTo>
                <a:lnTo>
                  <a:pt x="55589" y="365331"/>
                </a:lnTo>
                <a:lnTo>
                  <a:pt x="61604" y="371547"/>
                </a:lnTo>
                <a:lnTo>
                  <a:pt x="67845" y="376682"/>
                </a:lnTo>
                <a:lnTo>
                  <a:pt x="74236" y="381098"/>
                </a:lnTo>
                <a:lnTo>
                  <a:pt x="80729" y="385034"/>
                </a:lnTo>
                <a:lnTo>
                  <a:pt x="87288" y="387658"/>
                </a:lnTo>
                <a:lnTo>
                  <a:pt x="93893" y="389407"/>
                </a:lnTo>
                <a:lnTo>
                  <a:pt x="100527" y="390574"/>
                </a:lnTo>
                <a:lnTo>
                  <a:pt x="107181" y="391351"/>
                </a:lnTo>
                <a:lnTo>
                  <a:pt x="113849" y="391870"/>
                </a:lnTo>
                <a:lnTo>
                  <a:pt x="120526" y="392215"/>
                </a:lnTo>
                <a:lnTo>
                  <a:pt x="126464" y="391453"/>
                </a:lnTo>
                <a:lnTo>
                  <a:pt x="131911" y="389953"/>
                </a:lnTo>
                <a:lnTo>
                  <a:pt x="137029" y="387961"/>
                </a:lnTo>
                <a:lnTo>
                  <a:pt x="141929" y="385640"/>
                </a:lnTo>
                <a:lnTo>
                  <a:pt x="146683" y="383102"/>
                </a:lnTo>
                <a:lnTo>
                  <a:pt x="151340" y="380416"/>
                </a:lnTo>
                <a:lnTo>
                  <a:pt x="156676" y="375650"/>
                </a:lnTo>
                <a:lnTo>
                  <a:pt x="162465" y="369496"/>
                </a:lnTo>
                <a:lnTo>
                  <a:pt x="168555" y="362416"/>
                </a:lnTo>
                <a:lnTo>
                  <a:pt x="174103" y="354720"/>
                </a:lnTo>
                <a:lnTo>
                  <a:pt x="179289" y="346613"/>
                </a:lnTo>
                <a:lnTo>
                  <a:pt x="184234" y="338231"/>
                </a:lnTo>
                <a:lnTo>
                  <a:pt x="189018" y="329667"/>
                </a:lnTo>
                <a:lnTo>
                  <a:pt x="198301" y="312214"/>
                </a:lnTo>
                <a:lnTo>
                  <a:pt x="202859" y="302401"/>
                </a:lnTo>
                <a:lnTo>
                  <a:pt x="207385" y="291890"/>
                </a:lnTo>
                <a:lnTo>
                  <a:pt x="215637" y="270619"/>
                </a:lnTo>
                <a:lnTo>
                  <a:pt x="221785" y="251244"/>
                </a:lnTo>
                <a:lnTo>
                  <a:pt x="226995" y="232711"/>
                </a:lnTo>
                <a:lnTo>
                  <a:pt x="231790" y="213560"/>
                </a:lnTo>
                <a:lnTo>
                  <a:pt x="236401" y="191818"/>
                </a:lnTo>
                <a:lnTo>
                  <a:pt x="238946" y="171573"/>
                </a:lnTo>
                <a:lnTo>
                  <a:pt x="240077" y="152653"/>
                </a:lnTo>
                <a:lnTo>
                  <a:pt x="240580" y="134322"/>
                </a:lnTo>
                <a:lnTo>
                  <a:pt x="240862" y="112008"/>
                </a:lnTo>
                <a:lnTo>
                  <a:pt x="238946" y="99060"/>
                </a:lnTo>
                <a:lnTo>
                  <a:pt x="235669" y="83260"/>
                </a:lnTo>
                <a:lnTo>
                  <a:pt x="234295" y="62677"/>
                </a:lnTo>
                <a:lnTo>
                  <a:pt x="234289" y="74951"/>
                </a:lnTo>
                <a:lnTo>
                  <a:pt x="239632" y="97524"/>
                </a:lnTo>
                <a:lnTo>
                  <a:pt x="241570" y="109664"/>
                </a:lnTo>
                <a:lnTo>
                  <a:pt x="243605" y="123711"/>
                </a:lnTo>
                <a:lnTo>
                  <a:pt x="247850" y="149902"/>
                </a:lnTo>
                <a:lnTo>
                  <a:pt x="261079" y="225721"/>
                </a:lnTo>
                <a:lnTo>
                  <a:pt x="265533" y="253117"/>
                </a:lnTo>
                <a:lnTo>
                  <a:pt x="269992" y="278523"/>
                </a:lnTo>
                <a:lnTo>
                  <a:pt x="271479" y="291846"/>
                </a:lnTo>
                <a:lnTo>
                  <a:pt x="272470" y="305689"/>
                </a:lnTo>
                <a:lnTo>
                  <a:pt x="273131" y="319878"/>
                </a:lnTo>
                <a:lnTo>
                  <a:pt x="274315" y="334299"/>
                </a:lnTo>
                <a:lnTo>
                  <a:pt x="275848" y="348874"/>
                </a:lnTo>
                <a:lnTo>
                  <a:pt x="277614" y="363551"/>
                </a:lnTo>
                <a:lnTo>
                  <a:pt x="278791" y="378297"/>
                </a:lnTo>
                <a:lnTo>
                  <a:pt x="279576" y="393089"/>
                </a:lnTo>
                <a:lnTo>
                  <a:pt x="280100" y="407911"/>
                </a:lnTo>
                <a:lnTo>
                  <a:pt x="279705" y="422753"/>
                </a:lnTo>
                <a:lnTo>
                  <a:pt x="278698" y="437609"/>
                </a:lnTo>
                <a:lnTo>
                  <a:pt x="277283" y="452474"/>
                </a:lnTo>
                <a:lnTo>
                  <a:pt x="276339" y="467345"/>
                </a:lnTo>
                <a:lnTo>
                  <a:pt x="275710" y="482219"/>
                </a:lnTo>
                <a:lnTo>
                  <a:pt x="275291" y="497097"/>
                </a:lnTo>
                <a:lnTo>
                  <a:pt x="274267" y="510984"/>
                </a:lnTo>
                <a:lnTo>
                  <a:pt x="272842" y="524210"/>
                </a:lnTo>
                <a:lnTo>
                  <a:pt x="271147" y="536997"/>
                </a:lnTo>
                <a:lnTo>
                  <a:pt x="269273" y="549490"/>
                </a:lnTo>
                <a:lnTo>
                  <a:pt x="265209" y="573955"/>
                </a:lnTo>
                <a:lnTo>
                  <a:pt x="262340" y="586035"/>
                </a:lnTo>
                <a:lnTo>
                  <a:pt x="258939" y="598057"/>
                </a:lnTo>
                <a:lnTo>
                  <a:pt x="255185" y="610040"/>
                </a:lnTo>
                <a:lnTo>
                  <a:pt x="249031" y="631293"/>
                </a:lnTo>
                <a:lnTo>
                  <a:pt x="243072" y="649669"/>
                </a:lnTo>
                <a:lnTo>
                  <a:pt x="235464" y="664450"/>
                </a:lnTo>
                <a:lnTo>
                  <a:pt x="227125" y="677634"/>
                </a:lnTo>
                <a:lnTo>
                  <a:pt x="218461" y="690108"/>
                </a:lnTo>
                <a:lnTo>
                  <a:pt x="209650" y="702267"/>
                </a:lnTo>
                <a:lnTo>
                  <a:pt x="204475" y="707295"/>
                </a:lnTo>
                <a:lnTo>
                  <a:pt x="198793" y="711639"/>
                </a:lnTo>
                <a:lnTo>
                  <a:pt x="192774" y="715527"/>
                </a:lnTo>
                <a:lnTo>
                  <a:pt x="187274" y="718120"/>
                </a:lnTo>
                <a:lnTo>
                  <a:pt x="182120" y="719848"/>
                </a:lnTo>
                <a:lnTo>
                  <a:pt x="177195" y="721000"/>
                </a:lnTo>
                <a:lnTo>
                  <a:pt x="171681" y="720776"/>
                </a:lnTo>
                <a:lnTo>
                  <a:pt x="165774" y="719635"/>
                </a:lnTo>
                <a:lnTo>
                  <a:pt x="159605" y="717882"/>
                </a:lnTo>
                <a:lnTo>
                  <a:pt x="154005" y="716712"/>
                </a:lnTo>
                <a:lnTo>
                  <a:pt x="148783" y="715934"/>
                </a:lnTo>
                <a:lnTo>
                  <a:pt x="143815" y="715414"/>
                </a:lnTo>
                <a:lnTo>
                  <a:pt x="138271" y="714075"/>
                </a:lnTo>
                <a:lnTo>
                  <a:pt x="132343" y="712191"/>
                </a:lnTo>
                <a:lnTo>
                  <a:pt x="126161" y="709942"/>
                </a:lnTo>
                <a:lnTo>
                  <a:pt x="119809" y="706459"/>
                </a:lnTo>
                <a:lnTo>
                  <a:pt x="113341" y="702152"/>
                </a:lnTo>
                <a:lnTo>
                  <a:pt x="106799" y="697296"/>
                </a:lnTo>
                <a:lnTo>
                  <a:pt x="100206" y="693068"/>
                </a:lnTo>
                <a:lnTo>
                  <a:pt x="93579" y="689256"/>
                </a:lnTo>
                <a:lnTo>
                  <a:pt x="86930" y="685723"/>
                </a:lnTo>
                <a:lnTo>
                  <a:pt x="80266" y="681383"/>
                </a:lnTo>
                <a:lnTo>
                  <a:pt x="73592" y="676505"/>
                </a:lnTo>
                <a:lnTo>
                  <a:pt x="66911" y="671269"/>
                </a:lnTo>
                <a:lnTo>
                  <a:pt x="60970" y="665794"/>
                </a:lnTo>
                <a:lnTo>
                  <a:pt x="55521" y="660159"/>
                </a:lnTo>
                <a:lnTo>
                  <a:pt x="50402" y="654418"/>
                </a:lnTo>
                <a:lnTo>
                  <a:pt x="44757" y="648607"/>
                </a:lnTo>
                <a:lnTo>
                  <a:pt x="38763" y="642748"/>
                </a:lnTo>
                <a:lnTo>
                  <a:pt x="32535" y="636858"/>
                </a:lnTo>
                <a:lnTo>
                  <a:pt x="26896" y="630947"/>
                </a:lnTo>
                <a:lnTo>
                  <a:pt x="21649" y="625022"/>
                </a:lnTo>
                <a:lnTo>
                  <a:pt x="6692" y="607219"/>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21" name="SMARTInkAnnotation346"/>
          <p:cNvSpPr>
            <a:spLocks/>
          </p:cNvSpPr>
          <p:nvPr/>
        </p:nvSpPr>
        <p:spPr bwMode="auto">
          <a:xfrm>
            <a:off x="3427413" y="4545013"/>
            <a:ext cx="280987" cy="44450"/>
          </a:xfrm>
          <a:custGeom>
            <a:avLst/>
            <a:gdLst>
              <a:gd name="T0" fmla="*/ 0 w 281149"/>
              <a:gd name="T1" fmla="*/ 0 h 44639"/>
              <a:gd name="T2" fmla="*/ 5764 w 281149"/>
              <a:gd name="T3" fmla="*/ 0 h 44639"/>
              <a:gd name="T4" fmla="*/ 7562 w 281149"/>
              <a:gd name="T5" fmla="*/ 992 h 44639"/>
              <a:gd name="T6" fmla="*/ 10247 w 281149"/>
              <a:gd name="T7" fmla="*/ 2645 h 44639"/>
              <a:gd name="T8" fmla="*/ 13525 w 281149"/>
              <a:gd name="T9" fmla="*/ 4740 h 44639"/>
              <a:gd name="T10" fmla="*/ 17199 w 281149"/>
              <a:gd name="T11" fmla="*/ 6136 h 44639"/>
              <a:gd name="T12" fmla="*/ 21135 w 281149"/>
              <a:gd name="T13" fmla="*/ 7068 h 44639"/>
              <a:gd name="T14" fmla="*/ 25246 w 281149"/>
              <a:gd name="T15" fmla="*/ 7688 h 44639"/>
              <a:gd name="T16" fmla="*/ 30219 w 281149"/>
              <a:gd name="T17" fmla="*/ 9094 h 44639"/>
              <a:gd name="T18" fmla="*/ 35765 w 281149"/>
              <a:gd name="T19" fmla="*/ 11024 h 44639"/>
              <a:gd name="T20" fmla="*/ 41694 w 281149"/>
              <a:gd name="T21" fmla="*/ 13302 h 44639"/>
              <a:gd name="T22" fmla="*/ 48622 w 281149"/>
              <a:gd name="T23" fmla="*/ 14821 h 44639"/>
              <a:gd name="T24" fmla="*/ 56216 w 281149"/>
              <a:gd name="T25" fmla="*/ 15834 h 44639"/>
              <a:gd name="T26" fmla="*/ 64253 w 281149"/>
              <a:gd name="T27" fmla="*/ 16509 h 44639"/>
              <a:gd name="T28" fmla="*/ 73330 w 281149"/>
              <a:gd name="T29" fmla="*/ 17951 h 44639"/>
              <a:gd name="T30" fmla="*/ 83101 w 281149"/>
              <a:gd name="T31" fmla="*/ 19905 h 44639"/>
              <a:gd name="T32" fmla="*/ 93333 w 281149"/>
              <a:gd name="T33" fmla="*/ 22200 h 44639"/>
              <a:gd name="T34" fmla="*/ 103130 w 281149"/>
              <a:gd name="T35" fmla="*/ 23729 h 44639"/>
              <a:gd name="T36" fmla="*/ 112636 w 281149"/>
              <a:gd name="T37" fmla="*/ 24749 h 44639"/>
              <a:gd name="T38" fmla="*/ 121949 w 281149"/>
              <a:gd name="T39" fmla="*/ 25429 h 44639"/>
              <a:gd name="T40" fmla="*/ 131132 w 281149"/>
              <a:gd name="T41" fmla="*/ 26875 h 44639"/>
              <a:gd name="T42" fmla="*/ 140229 w 281149"/>
              <a:gd name="T43" fmla="*/ 28831 h 44639"/>
              <a:gd name="T44" fmla="*/ 149270 w 281149"/>
              <a:gd name="T45" fmla="*/ 31127 h 44639"/>
              <a:gd name="T46" fmla="*/ 159015 w 281149"/>
              <a:gd name="T47" fmla="*/ 32657 h 44639"/>
              <a:gd name="T48" fmla="*/ 169231 w 281149"/>
              <a:gd name="T49" fmla="*/ 33677 h 44639"/>
              <a:gd name="T50" fmla="*/ 189012 w 281149"/>
              <a:gd name="T51" fmla="*/ 34812 h 44639"/>
              <a:gd name="T52" fmla="*/ 212692 w 281149"/>
              <a:gd name="T53" fmla="*/ 35450 h 44639"/>
              <a:gd name="T54" fmla="*/ 226922 w 281149"/>
              <a:gd name="T55" fmla="*/ 35599 h 44639"/>
              <a:gd name="T56" fmla="*/ 233841 w 281149"/>
              <a:gd name="T57" fmla="*/ 36631 h 44639"/>
              <a:gd name="T58" fmla="*/ 240685 w 281149"/>
              <a:gd name="T59" fmla="*/ 38311 h 44639"/>
              <a:gd name="T60" fmla="*/ 247479 w 281149"/>
              <a:gd name="T61" fmla="*/ 40424 h 44639"/>
              <a:gd name="T62" fmla="*/ 252751 w 281149"/>
              <a:gd name="T63" fmla="*/ 41832 h 44639"/>
              <a:gd name="T64" fmla="*/ 257010 w 281149"/>
              <a:gd name="T65" fmla="*/ 42770 h 44639"/>
              <a:gd name="T66" fmla="*/ 263726 w 281149"/>
              <a:gd name="T67" fmla="*/ 43814 h 44639"/>
              <a:gd name="T68" fmla="*/ 271688 w 281149"/>
              <a:gd name="T69" fmla="*/ 44401 h 44639"/>
              <a:gd name="T70" fmla="*/ 280735 w 281149"/>
              <a:gd name="T71" fmla="*/ 44638 h 44639"/>
              <a:gd name="T72" fmla="*/ 280873 w 281149"/>
              <a:gd name="T73" fmla="*/ 43650 h 44639"/>
              <a:gd name="T74" fmla="*/ 280965 w 281149"/>
              <a:gd name="T75" fmla="*/ 41998 h 44639"/>
              <a:gd name="T76" fmla="*/ 281148 w 281149"/>
              <a:gd name="T77" fmla="*/ 35718 h 4463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81149"/>
              <a:gd name="T118" fmla="*/ 0 h 44639"/>
              <a:gd name="T119" fmla="*/ 281149 w 281149"/>
              <a:gd name="T120" fmla="*/ 44639 h 4463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81149" h="44639">
                <a:moveTo>
                  <a:pt x="0" y="0"/>
                </a:moveTo>
                <a:lnTo>
                  <a:pt x="5764" y="0"/>
                </a:lnTo>
                <a:lnTo>
                  <a:pt x="7562" y="992"/>
                </a:lnTo>
                <a:lnTo>
                  <a:pt x="10247" y="2645"/>
                </a:lnTo>
                <a:lnTo>
                  <a:pt x="13525" y="4740"/>
                </a:lnTo>
                <a:lnTo>
                  <a:pt x="17199" y="6136"/>
                </a:lnTo>
                <a:lnTo>
                  <a:pt x="21135" y="7068"/>
                </a:lnTo>
                <a:lnTo>
                  <a:pt x="25246" y="7688"/>
                </a:lnTo>
                <a:lnTo>
                  <a:pt x="30219" y="9094"/>
                </a:lnTo>
                <a:lnTo>
                  <a:pt x="35765" y="11024"/>
                </a:lnTo>
                <a:lnTo>
                  <a:pt x="41694" y="13302"/>
                </a:lnTo>
                <a:lnTo>
                  <a:pt x="48622" y="14821"/>
                </a:lnTo>
                <a:lnTo>
                  <a:pt x="56216" y="15834"/>
                </a:lnTo>
                <a:lnTo>
                  <a:pt x="64253" y="16509"/>
                </a:lnTo>
                <a:lnTo>
                  <a:pt x="73330" y="17951"/>
                </a:lnTo>
                <a:lnTo>
                  <a:pt x="83101" y="19905"/>
                </a:lnTo>
                <a:lnTo>
                  <a:pt x="93333" y="22200"/>
                </a:lnTo>
                <a:lnTo>
                  <a:pt x="103130" y="23729"/>
                </a:lnTo>
                <a:lnTo>
                  <a:pt x="112636" y="24749"/>
                </a:lnTo>
                <a:lnTo>
                  <a:pt x="121949" y="25429"/>
                </a:lnTo>
                <a:lnTo>
                  <a:pt x="131132" y="26875"/>
                </a:lnTo>
                <a:lnTo>
                  <a:pt x="140229" y="28831"/>
                </a:lnTo>
                <a:lnTo>
                  <a:pt x="149270" y="31127"/>
                </a:lnTo>
                <a:lnTo>
                  <a:pt x="159015" y="32657"/>
                </a:lnTo>
                <a:lnTo>
                  <a:pt x="169231" y="33677"/>
                </a:lnTo>
                <a:lnTo>
                  <a:pt x="189012" y="34812"/>
                </a:lnTo>
                <a:lnTo>
                  <a:pt x="212692" y="35450"/>
                </a:lnTo>
                <a:lnTo>
                  <a:pt x="226922" y="35599"/>
                </a:lnTo>
                <a:lnTo>
                  <a:pt x="233841" y="36631"/>
                </a:lnTo>
                <a:lnTo>
                  <a:pt x="240685" y="38311"/>
                </a:lnTo>
                <a:lnTo>
                  <a:pt x="247479" y="40424"/>
                </a:lnTo>
                <a:lnTo>
                  <a:pt x="252751" y="41832"/>
                </a:lnTo>
                <a:lnTo>
                  <a:pt x="257010" y="42770"/>
                </a:lnTo>
                <a:lnTo>
                  <a:pt x="263726" y="43814"/>
                </a:lnTo>
                <a:lnTo>
                  <a:pt x="271688" y="44401"/>
                </a:lnTo>
                <a:lnTo>
                  <a:pt x="280735" y="44638"/>
                </a:lnTo>
                <a:lnTo>
                  <a:pt x="280873" y="43650"/>
                </a:lnTo>
                <a:lnTo>
                  <a:pt x="280965" y="41998"/>
                </a:lnTo>
                <a:lnTo>
                  <a:pt x="281148" y="35718"/>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22" name="SMARTInkAnnotation347"/>
          <p:cNvSpPr>
            <a:spLocks/>
          </p:cNvSpPr>
          <p:nvPr/>
        </p:nvSpPr>
        <p:spPr bwMode="auto">
          <a:xfrm>
            <a:off x="3340100" y="4741863"/>
            <a:ext cx="227013" cy="17462"/>
          </a:xfrm>
          <a:custGeom>
            <a:avLst/>
            <a:gdLst>
              <a:gd name="T0" fmla="*/ 0 w 227597"/>
              <a:gd name="T1" fmla="*/ 0 h 17460"/>
              <a:gd name="T2" fmla="*/ 3553 w 227597"/>
              <a:gd name="T3" fmla="*/ 0 h 17460"/>
              <a:gd name="T4" fmla="*/ 6088 w 227597"/>
              <a:gd name="T5" fmla="*/ 992 h 17460"/>
              <a:gd name="T6" fmla="*/ 9265 w 227597"/>
              <a:gd name="T7" fmla="*/ 2646 h 17460"/>
              <a:gd name="T8" fmla="*/ 12870 w 227597"/>
              <a:gd name="T9" fmla="*/ 4740 h 17460"/>
              <a:gd name="T10" fmla="*/ 16762 w 227597"/>
              <a:gd name="T11" fmla="*/ 6137 h 17460"/>
              <a:gd name="T12" fmla="*/ 20843 w 227597"/>
              <a:gd name="T13" fmla="*/ 7067 h 17460"/>
              <a:gd name="T14" fmla="*/ 25052 w 227597"/>
              <a:gd name="T15" fmla="*/ 7689 h 17460"/>
              <a:gd name="T16" fmla="*/ 30090 w 227597"/>
              <a:gd name="T17" fmla="*/ 9094 h 17460"/>
              <a:gd name="T18" fmla="*/ 35679 w 227597"/>
              <a:gd name="T19" fmla="*/ 11024 h 17460"/>
              <a:gd name="T20" fmla="*/ 41637 w 227597"/>
              <a:gd name="T21" fmla="*/ 13302 h 17460"/>
              <a:gd name="T22" fmla="*/ 47840 w 227597"/>
              <a:gd name="T23" fmla="*/ 14821 h 17460"/>
              <a:gd name="T24" fmla="*/ 54207 w 227597"/>
              <a:gd name="T25" fmla="*/ 15833 h 17460"/>
              <a:gd name="T26" fmla="*/ 60682 w 227597"/>
              <a:gd name="T27" fmla="*/ 16509 h 17460"/>
              <a:gd name="T28" fmla="*/ 67231 w 227597"/>
              <a:gd name="T29" fmla="*/ 16959 h 17460"/>
              <a:gd name="T30" fmla="*/ 80457 w 227597"/>
              <a:gd name="T31" fmla="*/ 17459 h 17460"/>
              <a:gd name="T32" fmla="*/ 87852 w 227597"/>
              <a:gd name="T33" fmla="*/ 16600 h 17460"/>
              <a:gd name="T34" fmla="*/ 95757 w 227597"/>
              <a:gd name="T35" fmla="*/ 15036 h 17460"/>
              <a:gd name="T36" fmla="*/ 104002 w 227597"/>
              <a:gd name="T37" fmla="*/ 13000 h 17460"/>
              <a:gd name="T38" fmla="*/ 111730 w 227597"/>
              <a:gd name="T39" fmla="*/ 11643 h 17460"/>
              <a:gd name="T40" fmla="*/ 119113 w 227597"/>
              <a:gd name="T41" fmla="*/ 10739 h 17460"/>
              <a:gd name="T42" fmla="*/ 126267 w 227597"/>
              <a:gd name="T43" fmla="*/ 10136 h 17460"/>
              <a:gd name="T44" fmla="*/ 140165 w 227597"/>
              <a:gd name="T45" fmla="*/ 9466 h 17460"/>
              <a:gd name="T46" fmla="*/ 163716 w 227597"/>
              <a:gd name="T47" fmla="*/ 9035 h 17460"/>
              <a:gd name="T48" fmla="*/ 178091 w 227597"/>
              <a:gd name="T49" fmla="*/ 8961 h 17460"/>
              <a:gd name="T50" fmla="*/ 182692 w 227597"/>
              <a:gd name="T51" fmla="*/ 7958 h 17460"/>
              <a:gd name="T52" fmla="*/ 187247 w 227597"/>
              <a:gd name="T53" fmla="*/ 6298 h 17460"/>
              <a:gd name="T54" fmla="*/ 191771 w 227597"/>
              <a:gd name="T55" fmla="*/ 4198 h 17460"/>
              <a:gd name="T56" fmla="*/ 196275 w 227597"/>
              <a:gd name="T57" fmla="*/ 2799 h 17460"/>
              <a:gd name="T58" fmla="*/ 200765 w 227597"/>
              <a:gd name="T59" fmla="*/ 1866 h 17460"/>
              <a:gd name="T60" fmla="*/ 205246 w 227597"/>
              <a:gd name="T61" fmla="*/ 1244 h 17460"/>
              <a:gd name="T62" fmla="*/ 208977 w 227597"/>
              <a:gd name="T63" fmla="*/ 829 h 17460"/>
              <a:gd name="T64" fmla="*/ 215106 w 227597"/>
              <a:gd name="T65" fmla="*/ 368 h 17460"/>
              <a:gd name="T66" fmla="*/ 222122 w 227597"/>
              <a:gd name="T67" fmla="*/ 48 h 17460"/>
              <a:gd name="T68" fmla="*/ 227596 w 227597"/>
              <a:gd name="T69" fmla="*/ 0 h 174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27597"/>
              <a:gd name="T106" fmla="*/ 0 h 17460"/>
              <a:gd name="T107" fmla="*/ 227597 w 227597"/>
              <a:gd name="T108" fmla="*/ 17460 h 174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27597" h="17460">
                <a:moveTo>
                  <a:pt x="0" y="0"/>
                </a:moveTo>
                <a:lnTo>
                  <a:pt x="3553" y="0"/>
                </a:lnTo>
                <a:lnTo>
                  <a:pt x="6088" y="992"/>
                </a:lnTo>
                <a:lnTo>
                  <a:pt x="9265" y="2646"/>
                </a:lnTo>
                <a:lnTo>
                  <a:pt x="12870" y="4740"/>
                </a:lnTo>
                <a:lnTo>
                  <a:pt x="16762" y="6137"/>
                </a:lnTo>
                <a:lnTo>
                  <a:pt x="20843" y="7067"/>
                </a:lnTo>
                <a:lnTo>
                  <a:pt x="25052" y="7689"/>
                </a:lnTo>
                <a:lnTo>
                  <a:pt x="30090" y="9094"/>
                </a:lnTo>
                <a:lnTo>
                  <a:pt x="35679" y="11024"/>
                </a:lnTo>
                <a:lnTo>
                  <a:pt x="41637" y="13302"/>
                </a:lnTo>
                <a:lnTo>
                  <a:pt x="47840" y="14821"/>
                </a:lnTo>
                <a:lnTo>
                  <a:pt x="54207" y="15833"/>
                </a:lnTo>
                <a:lnTo>
                  <a:pt x="60682" y="16509"/>
                </a:lnTo>
                <a:lnTo>
                  <a:pt x="67231" y="16959"/>
                </a:lnTo>
                <a:lnTo>
                  <a:pt x="80457" y="17459"/>
                </a:lnTo>
                <a:lnTo>
                  <a:pt x="87852" y="16600"/>
                </a:lnTo>
                <a:lnTo>
                  <a:pt x="95757" y="15036"/>
                </a:lnTo>
                <a:lnTo>
                  <a:pt x="104002" y="13000"/>
                </a:lnTo>
                <a:lnTo>
                  <a:pt x="111730" y="11643"/>
                </a:lnTo>
                <a:lnTo>
                  <a:pt x="119113" y="10739"/>
                </a:lnTo>
                <a:lnTo>
                  <a:pt x="126267" y="10136"/>
                </a:lnTo>
                <a:lnTo>
                  <a:pt x="140165" y="9466"/>
                </a:lnTo>
                <a:lnTo>
                  <a:pt x="163716" y="9035"/>
                </a:lnTo>
                <a:lnTo>
                  <a:pt x="178091" y="8961"/>
                </a:lnTo>
                <a:lnTo>
                  <a:pt x="182692" y="7958"/>
                </a:lnTo>
                <a:lnTo>
                  <a:pt x="187247" y="6298"/>
                </a:lnTo>
                <a:lnTo>
                  <a:pt x="191771" y="4198"/>
                </a:lnTo>
                <a:lnTo>
                  <a:pt x="196275" y="2799"/>
                </a:lnTo>
                <a:lnTo>
                  <a:pt x="200765" y="1866"/>
                </a:lnTo>
                <a:lnTo>
                  <a:pt x="205246" y="1244"/>
                </a:lnTo>
                <a:lnTo>
                  <a:pt x="208977" y="829"/>
                </a:lnTo>
                <a:lnTo>
                  <a:pt x="215106" y="368"/>
                </a:lnTo>
                <a:lnTo>
                  <a:pt x="222122" y="48"/>
                </a:lnTo>
                <a:lnTo>
                  <a:pt x="227596"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23" name="SMARTInkAnnotation348"/>
          <p:cNvSpPr>
            <a:spLocks/>
          </p:cNvSpPr>
          <p:nvPr/>
        </p:nvSpPr>
        <p:spPr bwMode="auto">
          <a:xfrm>
            <a:off x="2457450" y="4322763"/>
            <a:ext cx="254000" cy="444500"/>
          </a:xfrm>
          <a:custGeom>
            <a:avLst/>
            <a:gdLst>
              <a:gd name="T0" fmla="*/ 242482 w 254338"/>
              <a:gd name="T1" fmla="*/ 33874 h 444629"/>
              <a:gd name="T2" fmla="*/ 224386 w 254338"/>
              <a:gd name="T3" fmla="*/ 49669 h 444629"/>
              <a:gd name="T4" fmla="*/ 210918 w 254338"/>
              <a:gd name="T5" fmla="*/ 53381 h 444629"/>
              <a:gd name="T6" fmla="*/ 193126 w 254338"/>
              <a:gd name="T7" fmla="*/ 59332 h 444629"/>
              <a:gd name="T8" fmla="*/ 173722 w 254338"/>
              <a:gd name="T9" fmla="*/ 62528 h 444629"/>
              <a:gd name="T10" fmla="*/ 153098 w 254338"/>
              <a:gd name="T11" fmla="*/ 67334 h 444629"/>
              <a:gd name="T12" fmla="*/ 129219 w 254338"/>
              <a:gd name="T13" fmla="*/ 64348 h 444629"/>
              <a:gd name="T14" fmla="*/ 97506 w 254338"/>
              <a:gd name="T15" fmla="*/ 62712 h 444629"/>
              <a:gd name="T16" fmla="*/ 82996 w 254338"/>
              <a:gd name="T17" fmla="*/ 57797 h 444629"/>
              <a:gd name="T18" fmla="*/ 69276 w 254338"/>
              <a:gd name="T19" fmla="*/ 50057 h 444629"/>
              <a:gd name="T20" fmla="*/ 57400 w 254338"/>
              <a:gd name="T21" fmla="*/ 38552 h 444629"/>
              <a:gd name="T22" fmla="*/ 52300 w 254338"/>
              <a:gd name="T23" fmla="*/ 26726 h 444629"/>
              <a:gd name="T24" fmla="*/ 46917 w 254338"/>
              <a:gd name="T25" fmla="*/ 5542 h 444629"/>
              <a:gd name="T26" fmla="*/ 53435 w 254338"/>
              <a:gd name="T27" fmla="*/ 0 h 444629"/>
              <a:gd name="T28" fmla="*/ 47752 w 254338"/>
              <a:gd name="T29" fmla="*/ 42197 h 444629"/>
              <a:gd name="T30" fmla="*/ 37587 w 254338"/>
              <a:gd name="T31" fmla="*/ 77397 h 444629"/>
              <a:gd name="T32" fmla="*/ 34665 w 254338"/>
              <a:gd name="T33" fmla="*/ 99962 h 444629"/>
              <a:gd name="T34" fmla="*/ 24225 w 254338"/>
              <a:gd name="T35" fmla="*/ 144229 h 444629"/>
              <a:gd name="T36" fmla="*/ 18613 w 254338"/>
              <a:gd name="T37" fmla="*/ 175304 h 444629"/>
              <a:gd name="T38" fmla="*/ 14045 w 254338"/>
              <a:gd name="T39" fmla="*/ 199143 h 444629"/>
              <a:gd name="T40" fmla="*/ 6683 w 254338"/>
              <a:gd name="T41" fmla="*/ 223149 h 444629"/>
              <a:gd name="T42" fmla="*/ 12004 w 254338"/>
              <a:gd name="T43" fmla="*/ 207965 h 444629"/>
              <a:gd name="T44" fmla="*/ 35433 w 254338"/>
              <a:gd name="T45" fmla="*/ 178545 h 444629"/>
              <a:gd name="T46" fmla="*/ 64790 w 254338"/>
              <a:gd name="T47" fmla="*/ 157714 h 444629"/>
              <a:gd name="T48" fmla="*/ 81649 w 254338"/>
              <a:gd name="T49" fmla="*/ 153525 h 444629"/>
              <a:gd name="T50" fmla="*/ 100776 w 254338"/>
              <a:gd name="T51" fmla="*/ 157024 h 444629"/>
              <a:gd name="T52" fmla="*/ 127230 w 254338"/>
              <a:gd name="T53" fmla="*/ 167095 h 444629"/>
              <a:gd name="T54" fmla="*/ 153942 w 254338"/>
              <a:gd name="T55" fmla="*/ 181285 h 444629"/>
              <a:gd name="T56" fmla="*/ 180705 w 254338"/>
              <a:gd name="T57" fmla="*/ 202903 h 444629"/>
              <a:gd name="T58" fmla="*/ 200785 w 254338"/>
              <a:gd name="T59" fmla="*/ 225123 h 444629"/>
              <a:gd name="T60" fmla="*/ 221473 w 254338"/>
              <a:gd name="T61" fmla="*/ 253161 h 444629"/>
              <a:gd name="T62" fmla="*/ 230880 w 254338"/>
              <a:gd name="T63" fmla="*/ 277717 h 444629"/>
              <a:gd name="T64" fmla="*/ 237634 w 254338"/>
              <a:gd name="T65" fmla="*/ 303844 h 444629"/>
              <a:gd name="T66" fmla="*/ 239966 w 254338"/>
              <a:gd name="T67" fmla="*/ 329445 h 444629"/>
              <a:gd name="T68" fmla="*/ 239914 w 254338"/>
              <a:gd name="T69" fmla="*/ 351031 h 444629"/>
              <a:gd name="T70" fmla="*/ 235518 w 254338"/>
              <a:gd name="T71" fmla="*/ 374846 h 444629"/>
              <a:gd name="T72" fmla="*/ 217669 w 254338"/>
              <a:gd name="T73" fmla="*/ 412431 h 444629"/>
              <a:gd name="T74" fmla="*/ 204217 w 254338"/>
              <a:gd name="T75" fmla="*/ 424347 h 444629"/>
              <a:gd name="T76" fmla="*/ 186430 w 254338"/>
              <a:gd name="T77" fmla="*/ 434162 h 444629"/>
              <a:gd name="T78" fmla="*/ 160430 w 254338"/>
              <a:gd name="T79" fmla="*/ 443722 h 444629"/>
              <a:gd name="T80" fmla="*/ 140482 w 254338"/>
              <a:gd name="T81" fmla="*/ 442990 h 444629"/>
              <a:gd name="T82" fmla="*/ 120440 w 254338"/>
              <a:gd name="T83" fmla="*/ 439134 h 444629"/>
              <a:gd name="T84" fmla="*/ 100369 w 254338"/>
              <a:gd name="T85" fmla="*/ 432700 h 444629"/>
              <a:gd name="T86" fmla="*/ 80291 w 254338"/>
              <a:gd name="T87" fmla="*/ 420872 h 444629"/>
              <a:gd name="T88" fmla="*/ 62193 w 254338"/>
              <a:gd name="T89" fmla="*/ 408438 h 444629"/>
              <a:gd name="T90" fmla="*/ 47410 w 254338"/>
              <a:gd name="T91" fmla="*/ 394831 h 444629"/>
              <a:gd name="T92" fmla="*/ 33608 w 254338"/>
              <a:gd name="T93" fmla="*/ 381871 h 444629"/>
              <a:gd name="T94" fmla="*/ 11523 w 254338"/>
              <a:gd name="T95" fmla="*/ 354569 h 444629"/>
              <a:gd name="T96" fmla="*/ 367 w 254338"/>
              <a:gd name="T97" fmla="*/ 332129 h 444629"/>
              <a:gd name="T98" fmla="*/ 5315 w 254338"/>
              <a:gd name="T99" fmla="*/ 321701 h 44462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54338"/>
              <a:gd name="T151" fmla="*/ 0 h 444629"/>
              <a:gd name="T152" fmla="*/ 254338 w 254338"/>
              <a:gd name="T153" fmla="*/ 444629 h 44462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54338" h="444629">
                <a:moveTo>
                  <a:pt x="254337" y="26746"/>
                </a:moveTo>
                <a:lnTo>
                  <a:pt x="248573" y="26746"/>
                </a:lnTo>
                <a:lnTo>
                  <a:pt x="242482" y="33874"/>
                </a:lnTo>
                <a:lnTo>
                  <a:pt x="235535" y="41977"/>
                </a:lnTo>
                <a:lnTo>
                  <a:pt x="228378" y="47736"/>
                </a:lnTo>
                <a:lnTo>
                  <a:pt x="224386" y="49669"/>
                </a:lnTo>
                <a:lnTo>
                  <a:pt x="220238" y="50958"/>
                </a:lnTo>
                <a:lnTo>
                  <a:pt x="215985" y="51817"/>
                </a:lnTo>
                <a:lnTo>
                  <a:pt x="210918" y="53381"/>
                </a:lnTo>
                <a:lnTo>
                  <a:pt x="205309" y="55416"/>
                </a:lnTo>
                <a:lnTo>
                  <a:pt x="199338" y="57766"/>
                </a:lnTo>
                <a:lnTo>
                  <a:pt x="193126" y="59332"/>
                </a:lnTo>
                <a:lnTo>
                  <a:pt x="186753" y="60376"/>
                </a:lnTo>
                <a:lnTo>
                  <a:pt x="180274" y="61072"/>
                </a:lnTo>
                <a:lnTo>
                  <a:pt x="173722" y="62528"/>
                </a:lnTo>
                <a:lnTo>
                  <a:pt x="167124" y="64491"/>
                </a:lnTo>
                <a:lnTo>
                  <a:pt x="160493" y="66792"/>
                </a:lnTo>
                <a:lnTo>
                  <a:pt x="153098" y="67334"/>
                </a:lnTo>
                <a:lnTo>
                  <a:pt x="145193" y="66703"/>
                </a:lnTo>
                <a:lnTo>
                  <a:pt x="136947" y="65290"/>
                </a:lnTo>
                <a:lnTo>
                  <a:pt x="129219" y="64348"/>
                </a:lnTo>
                <a:lnTo>
                  <a:pt x="121835" y="63720"/>
                </a:lnTo>
                <a:lnTo>
                  <a:pt x="108425" y="63022"/>
                </a:lnTo>
                <a:lnTo>
                  <a:pt x="97506" y="62712"/>
                </a:lnTo>
                <a:lnTo>
                  <a:pt x="92512" y="61637"/>
                </a:lnTo>
                <a:lnTo>
                  <a:pt x="87695" y="59928"/>
                </a:lnTo>
                <a:lnTo>
                  <a:pt x="82996" y="57797"/>
                </a:lnTo>
                <a:lnTo>
                  <a:pt x="78376" y="55384"/>
                </a:lnTo>
                <a:lnTo>
                  <a:pt x="73808" y="52783"/>
                </a:lnTo>
                <a:lnTo>
                  <a:pt x="69276" y="50057"/>
                </a:lnTo>
                <a:lnTo>
                  <a:pt x="62256" y="44382"/>
                </a:lnTo>
                <a:lnTo>
                  <a:pt x="59343" y="41480"/>
                </a:lnTo>
                <a:lnTo>
                  <a:pt x="57400" y="38552"/>
                </a:lnTo>
                <a:lnTo>
                  <a:pt x="56106" y="35609"/>
                </a:lnTo>
                <a:lnTo>
                  <a:pt x="55243" y="32655"/>
                </a:lnTo>
                <a:lnTo>
                  <a:pt x="52300" y="26726"/>
                </a:lnTo>
                <a:lnTo>
                  <a:pt x="47904" y="19576"/>
                </a:lnTo>
                <a:lnTo>
                  <a:pt x="47303" y="15952"/>
                </a:lnTo>
                <a:lnTo>
                  <a:pt x="46917" y="5542"/>
                </a:lnTo>
                <a:lnTo>
                  <a:pt x="47629" y="3680"/>
                </a:lnTo>
                <a:lnTo>
                  <a:pt x="48848" y="2439"/>
                </a:lnTo>
                <a:lnTo>
                  <a:pt x="53435" y="0"/>
                </a:lnTo>
                <a:lnTo>
                  <a:pt x="53509" y="12389"/>
                </a:lnTo>
                <a:lnTo>
                  <a:pt x="48915" y="31002"/>
                </a:lnTo>
                <a:lnTo>
                  <a:pt x="47752" y="42197"/>
                </a:lnTo>
                <a:lnTo>
                  <a:pt x="45252" y="53787"/>
                </a:lnTo>
                <a:lnTo>
                  <a:pt x="41662" y="65553"/>
                </a:lnTo>
                <a:lnTo>
                  <a:pt x="37587" y="77397"/>
                </a:lnTo>
                <a:lnTo>
                  <a:pt x="36203" y="84326"/>
                </a:lnTo>
                <a:lnTo>
                  <a:pt x="35280" y="91921"/>
                </a:lnTo>
                <a:lnTo>
                  <a:pt x="34665" y="99962"/>
                </a:lnTo>
                <a:lnTo>
                  <a:pt x="33511" y="107306"/>
                </a:lnTo>
                <a:lnTo>
                  <a:pt x="30245" y="120758"/>
                </a:lnTo>
                <a:lnTo>
                  <a:pt x="24225" y="144229"/>
                </a:lnTo>
                <a:lnTo>
                  <a:pt x="22832" y="151700"/>
                </a:lnTo>
                <a:lnTo>
                  <a:pt x="21284" y="165294"/>
                </a:lnTo>
                <a:lnTo>
                  <a:pt x="18613" y="175304"/>
                </a:lnTo>
                <a:lnTo>
                  <a:pt x="16860" y="179363"/>
                </a:lnTo>
                <a:lnTo>
                  <a:pt x="14911" y="189164"/>
                </a:lnTo>
                <a:lnTo>
                  <a:pt x="14045" y="199143"/>
                </a:lnTo>
                <a:lnTo>
                  <a:pt x="13660" y="206885"/>
                </a:lnTo>
                <a:lnTo>
                  <a:pt x="12814" y="210338"/>
                </a:lnTo>
                <a:lnTo>
                  <a:pt x="6683" y="223149"/>
                </a:lnTo>
                <a:lnTo>
                  <a:pt x="6666" y="218444"/>
                </a:lnTo>
                <a:lnTo>
                  <a:pt x="7407" y="216060"/>
                </a:lnTo>
                <a:lnTo>
                  <a:pt x="12004" y="207965"/>
                </a:lnTo>
                <a:lnTo>
                  <a:pt x="18077" y="199282"/>
                </a:lnTo>
                <a:lnTo>
                  <a:pt x="29006" y="184490"/>
                </a:lnTo>
                <a:lnTo>
                  <a:pt x="35433" y="178545"/>
                </a:lnTo>
                <a:lnTo>
                  <a:pt x="43248" y="172594"/>
                </a:lnTo>
                <a:lnTo>
                  <a:pt x="51680" y="166643"/>
                </a:lnTo>
                <a:lnTo>
                  <a:pt x="64790" y="157714"/>
                </a:lnTo>
                <a:lnTo>
                  <a:pt x="69957" y="155730"/>
                </a:lnTo>
                <a:lnTo>
                  <a:pt x="75634" y="154407"/>
                </a:lnTo>
                <a:lnTo>
                  <a:pt x="81649" y="153525"/>
                </a:lnTo>
                <a:lnTo>
                  <a:pt x="87891" y="153929"/>
                </a:lnTo>
                <a:lnTo>
                  <a:pt x="94283" y="155191"/>
                </a:lnTo>
                <a:lnTo>
                  <a:pt x="100776" y="157024"/>
                </a:lnTo>
                <a:lnTo>
                  <a:pt x="107336" y="159238"/>
                </a:lnTo>
                <a:lnTo>
                  <a:pt x="113941" y="161706"/>
                </a:lnTo>
                <a:lnTo>
                  <a:pt x="127230" y="167095"/>
                </a:lnTo>
                <a:lnTo>
                  <a:pt x="140573" y="172798"/>
                </a:lnTo>
                <a:lnTo>
                  <a:pt x="147256" y="176699"/>
                </a:lnTo>
                <a:lnTo>
                  <a:pt x="153942" y="181285"/>
                </a:lnTo>
                <a:lnTo>
                  <a:pt x="160631" y="186326"/>
                </a:lnTo>
                <a:lnTo>
                  <a:pt x="167321" y="191672"/>
                </a:lnTo>
                <a:lnTo>
                  <a:pt x="180705" y="202903"/>
                </a:lnTo>
                <a:lnTo>
                  <a:pt x="187398" y="209668"/>
                </a:lnTo>
                <a:lnTo>
                  <a:pt x="194092" y="217155"/>
                </a:lnTo>
                <a:lnTo>
                  <a:pt x="200785" y="225123"/>
                </a:lnTo>
                <a:lnTo>
                  <a:pt x="212189" y="239267"/>
                </a:lnTo>
                <a:lnTo>
                  <a:pt x="217313" y="245817"/>
                </a:lnTo>
                <a:lnTo>
                  <a:pt x="221473" y="253161"/>
                </a:lnTo>
                <a:lnTo>
                  <a:pt x="224990" y="261033"/>
                </a:lnTo>
                <a:lnTo>
                  <a:pt x="228078" y="269257"/>
                </a:lnTo>
                <a:lnTo>
                  <a:pt x="230880" y="277717"/>
                </a:lnTo>
                <a:lnTo>
                  <a:pt x="233492" y="286333"/>
                </a:lnTo>
                <a:lnTo>
                  <a:pt x="235978" y="295054"/>
                </a:lnTo>
                <a:lnTo>
                  <a:pt x="237634" y="303844"/>
                </a:lnTo>
                <a:lnTo>
                  <a:pt x="238739" y="312681"/>
                </a:lnTo>
                <a:lnTo>
                  <a:pt x="239476" y="321549"/>
                </a:lnTo>
                <a:lnTo>
                  <a:pt x="239966" y="329445"/>
                </a:lnTo>
                <a:lnTo>
                  <a:pt x="240294" y="336693"/>
                </a:lnTo>
                <a:lnTo>
                  <a:pt x="240512" y="343510"/>
                </a:lnTo>
                <a:lnTo>
                  <a:pt x="239914" y="351031"/>
                </a:lnTo>
                <a:lnTo>
                  <a:pt x="238771" y="359022"/>
                </a:lnTo>
                <a:lnTo>
                  <a:pt x="237265" y="367325"/>
                </a:lnTo>
                <a:lnTo>
                  <a:pt x="235518" y="374846"/>
                </a:lnTo>
                <a:lnTo>
                  <a:pt x="231593" y="388493"/>
                </a:lnTo>
                <a:lnTo>
                  <a:pt x="225386" y="401173"/>
                </a:lnTo>
                <a:lnTo>
                  <a:pt x="217669" y="412431"/>
                </a:lnTo>
                <a:lnTo>
                  <a:pt x="213528" y="416822"/>
                </a:lnTo>
                <a:lnTo>
                  <a:pt x="209280" y="420742"/>
                </a:lnTo>
                <a:lnTo>
                  <a:pt x="204217" y="424347"/>
                </a:lnTo>
                <a:lnTo>
                  <a:pt x="198610" y="427743"/>
                </a:lnTo>
                <a:lnTo>
                  <a:pt x="192640" y="430999"/>
                </a:lnTo>
                <a:lnTo>
                  <a:pt x="186430" y="434162"/>
                </a:lnTo>
                <a:lnTo>
                  <a:pt x="173579" y="440322"/>
                </a:lnTo>
                <a:lnTo>
                  <a:pt x="167028" y="442362"/>
                </a:lnTo>
                <a:lnTo>
                  <a:pt x="160430" y="443722"/>
                </a:lnTo>
                <a:lnTo>
                  <a:pt x="153799" y="444628"/>
                </a:lnTo>
                <a:lnTo>
                  <a:pt x="147148" y="444240"/>
                </a:lnTo>
                <a:lnTo>
                  <a:pt x="140482" y="442990"/>
                </a:lnTo>
                <a:lnTo>
                  <a:pt x="133807" y="441163"/>
                </a:lnTo>
                <a:lnTo>
                  <a:pt x="127125" y="439945"/>
                </a:lnTo>
                <a:lnTo>
                  <a:pt x="120440" y="439134"/>
                </a:lnTo>
                <a:lnTo>
                  <a:pt x="113751" y="438593"/>
                </a:lnTo>
                <a:lnTo>
                  <a:pt x="107061" y="436248"/>
                </a:lnTo>
                <a:lnTo>
                  <a:pt x="100369" y="432700"/>
                </a:lnTo>
                <a:lnTo>
                  <a:pt x="93677" y="428351"/>
                </a:lnTo>
                <a:lnTo>
                  <a:pt x="86984" y="424459"/>
                </a:lnTo>
                <a:lnTo>
                  <a:pt x="80291" y="420872"/>
                </a:lnTo>
                <a:lnTo>
                  <a:pt x="73598" y="417489"/>
                </a:lnTo>
                <a:lnTo>
                  <a:pt x="67648" y="413248"/>
                </a:lnTo>
                <a:lnTo>
                  <a:pt x="62193" y="408438"/>
                </a:lnTo>
                <a:lnTo>
                  <a:pt x="57070" y="403246"/>
                </a:lnTo>
                <a:lnTo>
                  <a:pt x="52166" y="398792"/>
                </a:lnTo>
                <a:lnTo>
                  <a:pt x="47410" y="394831"/>
                </a:lnTo>
                <a:lnTo>
                  <a:pt x="42751" y="391199"/>
                </a:lnTo>
                <a:lnTo>
                  <a:pt x="38158" y="386792"/>
                </a:lnTo>
                <a:lnTo>
                  <a:pt x="33608" y="381871"/>
                </a:lnTo>
                <a:lnTo>
                  <a:pt x="25330" y="372102"/>
                </a:lnTo>
                <a:lnTo>
                  <a:pt x="19172" y="364454"/>
                </a:lnTo>
                <a:lnTo>
                  <a:pt x="11523" y="354569"/>
                </a:lnTo>
                <a:lnTo>
                  <a:pt x="4546" y="345356"/>
                </a:lnTo>
                <a:lnTo>
                  <a:pt x="3019" y="342340"/>
                </a:lnTo>
                <a:lnTo>
                  <a:pt x="367" y="332129"/>
                </a:lnTo>
                <a:lnTo>
                  <a:pt x="0" y="322823"/>
                </a:lnTo>
                <a:lnTo>
                  <a:pt x="732" y="322356"/>
                </a:lnTo>
                <a:lnTo>
                  <a:pt x="5315" y="321701"/>
                </a:lnTo>
                <a:lnTo>
                  <a:pt x="13352" y="321425"/>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24" name="SMARTInkAnnotation349"/>
          <p:cNvSpPr>
            <a:spLocks/>
          </p:cNvSpPr>
          <p:nvPr/>
        </p:nvSpPr>
        <p:spPr bwMode="auto">
          <a:xfrm>
            <a:off x="3038475" y="4276725"/>
            <a:ext cx="7938" cy="233363"/>
          </a:xfrm>
          <a:custGeom>
            <a:avLst/>
            <a:gdLst>
              <a:gd name="T0" fmla="*/ 6693 w 6694"/>
              <a:gd name="T1" fmla="*/ 0 h 232173"/>
              <a:gd name="T2" fmla="*/ 6693 w 6694"/>
              <a:gd name="T3" fmla="*/ 13302 h 232173"/>
              <a:gd name="T4" fmla="*/ 5949 w 6694"/>
              <a:gd name="T5" fmla="*/ 16806 h 232173"/>
              <a:gd name="T6" fmla="*/ 4710 w 6694"/>
              <a:gd name="T7" fmla="*/ 21126 h 232173"/>
              <a:gd name="T8" fmla="*/ 3139 w 6694"/>
              <a:gd name="T9" fmla="*/ 25990 h 232173"/>
              <a:gd name="T10" fmla="*/ 2093 w 6694"/>
              <a:gd name="T11" fmla="*/ 31218 h 232173"/>
              <a:gd name="T12" fmla="*/ 1395 w 6694"/>
              <a:gd name="T13" fmla="*/ 36687 h 232173"/>
              <a:gd name="T14" fmla="*/ 930 w 6694"/>
              <a:gd name="T15" fmla="*/ 42317 h 232173"/>
              <a:gd name="T16" fmla="*/ 619 w 6694"/>
              <a:gd name="T17" fmla="*/ 48055 h 232173"/>
              <a:gd name="T18" fmla="*/ 413 w 6694"/>
              <a:gd name="T19" fmla="*/ 53865 h 232173"/>
              <a:gd name="T20" fmla="*/ 183 w 6694"/>
              <a:gd name="T21" fmla="*/ 65612 h 232173"/>
              <a:gd name="T22" fmla="*/ 0 w 6694"/>
              <a:gd name="T23" fmla="*/ 157391 h 232173"/>
              <a:gd name="T24" fmla="*/ 743 w 6694"/>
              <a:gd name="T25" fmla="*/ 163466 h 232173"/>
              <a:gd name="T26" fmla="*/ 1983 w 6694"/>
              <a:gd name="T27" fmla="*/ 169501 h 232173"/>
              <a:gd name="T28" fmla="*/ 3553 w 6694"/>
              <a:gd name="T29" fmla="*/ 175508 h 232173"/>
              <a:gd name="T30" fmla="*/ 4599 w 6694"/>
              <a:gd name="T31" fmla="*/ 181498 h 232173"/>
              <a:gd name="T32" fmla="*/ 5297 w 6694"/>
              <a:gd name="T33" fmla="*/ 187475 h 232173"/>
              <a:gd name="T34" fmla="*/ 5762 w 6694"/>
              <a:gd name="T35" fmla="*/ 193445 h 232173"/>
              <a:gd name="T36" fmla="*/ 6073 w 6694"/>
              <a:gd name="T37" fmla="*/ 198416 h 232173"/>
              <a:gd name="T38" fmla="*/ 6280 w 6694"/>
              <a:gd name="T39" fmla="*/ 202723 h 232173"/>
              <a:gd name="T40" fmla="*/ 6509 w 6694"/>
              <a:gd name="T41" fmla="*/ 210154 h 232173"/>
              <a:gd name="T42" fmla="*/ 6639 w 6694"/>
              <a:gd name="T43" fmla="*/ 219915 h 232173"/>
              <a:gd name="T44" fmla="*/ 6693 w 6694"/>
              <a:gd name="T45" fmla="*/ 232172 h 2321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694"/>
              <a:gd name="T70" fmla="*/ 0 h 232173"/>
              <a:gd name="T71" fmla="*/ 6694 w 6694"/>
              <a:gd name="T72" fmla="*/ 232173 h 23217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694" h="232173">
                <a:moveTo>
                  <a:pt x="6693" y="0"/>
                </a:moveTo>
                <a:lnTo>
                  <a:pt x="6693" y="13302"/>
                </a:lnTo>
                <a:lnTo>
                  <a:pt x="5949" y="16806"/>
                </a:lnTo>
                <a:lnTo>
                  <a:pt x="4710" y="21126"/>
                </a:lnTo>
                <a:lnTo>
                  <a:pt x="3139" y="25990"/>
                </a:lnTo>
                <a:lnTo>
                  <a:pt x="2093" y="31218"/>
                </a:lnTo>
                <a:lnTo>
                  <a:pt x="1395" y="36687"/>
                </a:lnTo>
                <a:lnTo>
                  <a:pt x="930" y="42317"/>
                </a:lnTo>
                <a:lnTo>
                  <a:pt x="619" y="48055"/>
                </a:lnTo>
                <a:lnTo>
                  <a:pt x="413" y="53865"/>
                </a:lnTo>
                <a:lnTo>
                  <a:pt x="183" y="65612"/>
                </a:lnTo>
                <a:lnTo>
                  <a:pt x="0" y="157391"/>
                </a:lnTo>
                <a:lnTo>
                  <a:pt x="743" y="163466"/>
                </a:lnTo>
                <a:lnTo>
                  <a:pt x="1983" y="169501"/>
                </a:lnTo>
                <a:lnTo>
                  <a:pt x="3553" y="175508"/>
                </a:lnTo>
                <a:lnTo>
                  <a:pt x="4599" y="181498"/>
                </a:lnTo>
                <a:lnTo>
                  <a:pt x="5297" y="187475"/>
                </a:lnTo>
                <a:lnTo>
                  <a:pt x="5762" y="193445"/>
                </a:lnTo>
                <a:lnTo>
                  <a:pt x="6073" y="198416"/>
                </a:lnTo>
                <a:lnTo>
                  <a:pt x="6280" y="202723"/>
                </a:lnTo>
                <a:lnTo>
                  <a:pt x="6509" y="210154"/>
                </a:lnTo>
                <a:lnTo>
                  <a:pt x="6639" y="219915"/>
                </a:lnTo>
                <a:lnTo>
                  <a:pt x="6693" y="232172"/>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25" name="SMARTInkAnnotation350"/>
          <p:cNvSpPr>
            <a:spLocks/>
          </p:cNvSpPr>
          <p:nvPr/>
        </p:nvSpPr>
        <p:spPr bwMode="auto">
          <a:xfrm>
            <a:off x="2865438" y="4491038"/>
            <a:ext cx="374650" cy="19050"/>
          </a:xfrm>
          <a:custGeom>
            <a:avLst/>
            <a:gdLst>
              <a:gd name="T0" fmla="*/ 0 w 374865"/>
              <a:gd name="T1" fmla="*/ 17859 h 17860"/>
              <a:gd name="T2" fmla="*/ 70017 w 374865"/>
              <a:gd name="T3" fmla="*/ 17859 h 17860"/>
              <a:gd name="T4" fmla="*/ 78661 w 374865"/>
              <a:gd name="T5" fmla="*/ 16867 h 17860"/>
              <a:gd name="T6" fmla="*/ 87398 w 374865"/>
              <a:gd name="T7" fmla="*/ 15214 h 17860"/>
              <a:gd name="T8" fmla="*/ 96198 w 374865"/>
              <a:gd name="T9" fmla="*/ 13119 h 17860"/>
              <a:gd name="T10" fmla="*/ 105784 w 374865"/>
              <a:gd name="T11" fmla="*/ 11722 h 17860"/>
              <a:gd name="T12" fmla="*/ 115893 w 374865"/>
              <a:gd name="T13" fmla="*/ 10791 h 17860"/>
              <a:gd name="T14" fmla="*/ 126351 w 374865"/>
              <a:gd name="T15" fmla="*/ 10171 h 17860"/>
              <a:gd name="T16" fmla="*/ 147889 w 374865"/>
              <a:gd name="T17" fmla="*/ 9481 h 17860"/>
              <a:gd name="T18" fmla="*/ 158839 w 374865"/>
              <a:gd name="T19" fmla="*/ 9297 h 17860"/>
              <a:gd name="T20" fmla="*/ 169114 w 374865"/>
              <a:gd name="T21" fmla="*/ 8183 h 17860"/>
              <a:gd name="T22" fmla="*/ 178939 w 374865"/>
              <a:gd name="T23" fmla="*/ 6447 h 17860"/>
              <a:gd name="T24" fmla="*/ 188464 w 374865"/>
              <a:gd name="T25" fmla="*/ 4297 h 17860"/>
              <a:gd name="T26" fmla="*/ 198533 w 374865"/>
              <a:gd name="T27" fmla="*/ 2865 h 17860"/>
              <a:gd name="T28" fmla="*/ 208965 w 374865"/>
              <a:gd name="T29" fmla="*/ 1910 h 17860"/>
              <a:gd name="T30" fmla="*/ 229728 w 374865"/>
              <a:gd name="T31" fmla="*/ 848 h 17860"/>
              <a:gd name="T32" fmla="*/ 258144 w 374865"/>
              <a:gd name="T33" fmla="*/ 251 h 17860"/>
              <a:gd name="T34" fmla="*/ 374864 w 374865"/>
              <a:gd name="T35" fmla="*/ 0 h 178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74865"/>
              <a:gd name="T55" fmla="*/ 0 h 17860"/>
              <a:gd name="T56" fmla="*/ 374865 w 374865"/>
              <a:gd name="T57" fmla="*/ 17860 h 1786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74865" h="17860">
                <a:moveTo>
                  <a:pt x="0" y="17859"/>
                </a:moveTo>
                <a:lnTo>
                  <a:pt x="70017" y="17859"/>
                </a:lnTo>
                <a:lnTo>
                  <a:pt x="78661" y="16867"/>
                </a:lnTo>
                <a:lnTo>
                  <a:pt x="87398" y="15214"/>
                </a:lnTo>
                <a:lnTo>
                  <a:pt x="96198" y="13119"/>
                </a:lnTo>
                <a:lnTo>
                  <a:pt x="105784" y="11722"/>
                </a:lnTo>
                <a:lnTo>
                  <a:pt x="115893" y="10791"/>
                </a:lnTo>
                <a:lnTo>
                  <a:pt x="126351" y="10171"/>
                </a:lnTo>
                <a:lnTo>
                  <a:pt x="147889" y="9481"/>
                </a:lnTo>
                <a:lnTo>
                  <a:pt x="158839" y="9297"/>
                </a:lnTo>
                <a:lnTo>
                  <a:pt x="169114" y="8183"/>
                </a:lnTo>
                <a:lnTo>
                  <a:pt x="178939" y="6447"/>
                </a:lnTo>
                <a:lnTo>
                  <a:pt x="188464" y="4297"/>
                </a:lnTo>
                <a:lnTo>
                  <a:pt x="198533" y="2865"/>
                </a:lnTo>
                <a:lnTo>
                  <a:pt x="208965" y="1910"/>
                </a:lnTo>
                <a:lnTo>
                  <a:pt x="229728" y="848"/>
                </a:lnTo>
                <a:lnTo>
                  <a:pt x="258144" y="251"/>
                </a:lnTo>
                <a:lnTo>
                  <a:pt x="374864"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26" name="SMARTInkAnnotation351"/>
          <p:cNvSpPr>
            <a:spLocks/>
          </p:cNvSpPr>
          <p:nvPr/>
        </p:nvSpPr>
        <p:spPr bwMode="auto">
          <a:xfrm>
            <a:off x="2978150" y="4545013"/>
            <a:ext cx="266700" cy="276225"/>
          </a:xfrm>
          <a:custGeom>
            <a:avLst/>
            <a:gdLst>
              <a:gd name="T0" fmla="*/ 18634 w 266312"/>
              <a:gd name="T1" fmla="*/ 17824 h 276738"/>
              <a:gd name="T2" fmla="*/ 29108 w 266312"/>
              <a:gd name="T3" fmla="*/ 15179 h 276738"/>
              <a:gd name="T4" fmla="*/ 41200 w 266312"/>
              <a:gd name="T5" fmla="*/ 11687 h 276738"/>
              <a:gd name="T6" fmla="*/ 54013 w 266312"/>
              <a:gd name="T7" fmla="*/ 10136 h 276738"/>
              <a:gd name="T8" fmla="*/ 69128 w 266312"/>
              <a:gd name="T9" fmla="*/ 6800 h 276738"/>
              <a:gd name="T10" fmla="*/ 85763 w 266312"/>
              <a:gd name="T11" fmla="*/ 3003 h 276738"/>
              <a:gd name="T12" fmla="*/ 103074 w 266312"/>
              <a:gd name="T13" fmla="*/ 1315 h 276738"/>
              <a:gd name="T14" fmla="*/ 142027 w 266312"/>
              <a:gd name="T15" fmla="*/ 142 h 276738"/>
              <a:gd name="T16" fmla="*/ 179304 w 266312"/>
              <a:gd name="T17" fmla="*/ 980 h 276738"/>
              <a:gd name="T18" fmla="*/ 190266 w 266312"/>
              <a:gd name="T19" fmla="*/ 4716 h 276738"/>
              <a:gd name="T20" fmla="*/ 202079 w 266312"/>
              <a:gd name="T21" fmla="*/ 7038 h 276738"/>
              <a:gd name="T22" fmla="*/ 213280 w 266312"/>
              <a:gd name="T23" fmla="*/ 9061 h 276738"/>
              <a:gd name="T24" fmla="*/ 232671 w 266312"/>
              <a:gd name="T25" fmla="*/ 21215 h 276738"/>
              <a:gd name="T26" fmla="*/ 237289 w 266312"/>
              <a:gd name="T27" fmla="*/ 26938 h 276738"/>
              <a:gd name="T28" fmla="*/ 239889 w 266312"/>
              <a:gd name="T29" fmla="*/ 38384 h 276738"/>
              <a:gd name="T30" fmla="*/ 239754 w 266312"/>
              <a:gd name="T31" fmla="*/ 47798 h 276738"/>
              <a:gd name="T32" fmla="*/ 233606 w 266312"/>
              <a:gd name="T33" fmla="*/ 61925 h 276738"/>
              <a:gd name="T34" fmla="*/ 225410 w 266312"/>
              <a:gd name="T35" fmla="*/ 71240 h 276738"/>
              <a:gd name="T36" fmla="*/ 216956 w 266312"/>
              <a:gd name="T37" fmla="*/ 77283 h 276738"/>
              <a:gd name="T38" fmla="*/ 205760 w 266312"/>
              <a:gd name="T39" fmla="*/ 83276 h 276738"/>
              <a:gd name="T40" fmla="*/ 195330 w 266312"/>
              <a:gd name="T41" fmla="*/ 89247 h 276738"/>
              <a:gd name="T42" fmla="*/ 184992 w 266312"/>
              <a:gd name="T43" fmla="*/ 95208 h 276738"/>
              <a:gd name="T44" fmla="*/ 172960 w 266312"/>
              <a:gd name="T45" fmla="*/ 101165 h 276738"/>
              <a:gd name="T46" fmla="*/ 160174 w 266312"/>
              <a:gd name="T47" fmla="*/ 104474 h 276738"/>
              <a:gd name="T48" fmla="*/ 147054 w 266312"/>
              <a:gd name="T49" fmla="*/ 106937 h 276738"/>
              <a:gd name="T50" fmla="*/ 133785 w 266312"/>
              <a:gd name="T51" fmla="*/ 111338 h 276738"/>
              <a:gd name="T52" fmla="*/ 122433 w 266312"/>
              <a:gd name="T53" fmla="*/ 113956 h 276738"/>
              <a:gd name="T54" fmla="*/ 112430 w 266312"/>
              <a:gd name="T55" fmla="*/ 115120 h 276738"/>
              <a:gd name="T56" fmla="*/ 95870 w 266312"/>
              <a:gd name="T57" fmla="*/ 115866 h 276738"/>
              <a:gd name="T58" fmla="*/ 74037 w 266312"/>
              <a:gd name="T59" fmla="*/ 116050 h 276738"/>
              <a:gd name="T60" fmla="*/ 77198 w 266312"/>
              <a:gd name="T61" fmla="*/ 102748 h 276738"/>
              <a:gd name="T62" fmla="*/ 86508 w 266312"/>
              <a:gd name="T63" fmla="*/ 99541 h 276738"/>
              <a:gd name="T64" fmla="*/ 98687 w 266312"/>
              <a:gd name="T65" fmla="*/ 98591 h 276738"/>
              <a:gd name="T66" fmla="*/ 154091 w 266312"/>
              <a:gd name="T67" fmla="*/ 98201 h 276738"/>
              <a:gd name="T68" fmla="*/ 167407 w 266312"/>
              <a:gd name="T69" fmla="*/ 100842 h 276738"/>
              <a:gd name="T70" fmla="*/ 180764 w 266312"/>
              <a:gd name="T71" fmla="*/ 105322 h 276738"/>
              <a:gd name="T72" fmla="*/ 214211 w 266312"/>
              <a:gd name="T73" fmla="*/ 119182 h 276738"/>
              <a:gd name="T74" fmla="*/ 225614 w 266312"/>
              <a:gd name="T75" fmla="*/ 127695 h 276738"/>
              <a:gd name="T76" fmla="*/ 235640 w 266312"/>
              <a:gd name="T77" fmla="*/ 138093 h 276738"/>
              <a:gd name="T78" fmla="*/ 245055 w 266312"/>
              <a:gd name="T79" fmla="*/ 149329 h 276738"/>
              <a:gd name="T80" fmla="*/ 252215 w 266312"/>
              <a:gd name="T81" fmla="*/ 160937 h 276738"/>
              <a:gd name="T82" fmla="*/ 257876 w 266312"/>
              <a:gd name="T83" fmla="*/ 172711 h 276738"/>
              <a:gd name="T84" fmla="*/ 262871 w 266312"/>
              <a:gd name="T85" fmla="*/ 184559 h 276738"/>
              <a:gd name="T86" fmla="*/ 265587 w 266312"/>
              <a:gd name="T87" fmla="*/ 196438 h 276738"/>
              <a:gd name="T88" fmla="*/ 266050 w 266312"/>
              <a:gd name="T89" fmla="*/ 208333 h 276738"/>
              <a:gd name="T90" fmla="*/ 263777 w 266312"/>
              <a:gd name="T91" fmla="*/ 220234 h 276738"/>
              <a:gd name="T92" fmla="*/ 258304 w 266312"/>
              <a:gd name="T93" fmla="*/ 232139 h 276738"/>
              <a:gd name="T94" fmla="*/ 250913 w 266312"/>
              <a:gd name="T95" fmla="*/ 243052 h 276738"/>
              <a:gd name="T96" fmla="*/ 237645 w 266312"/>
              <a:gd name="T97" fmla="*/ 254774 h 276738"/>
              <a:gd name="T98" fmla="*/ 226112 w 266312"/>
              <a:gd name="T99" fmla="*/ 261380 h 276738"/>
              <a:gd name="T100" fmla="*/ 207075 w 266312"/>
              <a:gd name="T101" fmla="*/ 270677 h 276738"/>
              <a:gd name="T102" fmla="*/ 193931 w 266312"/>
              <a:gd name="T103" fmla="*/ 274071 h 276738"/>
              <a:gd name="T104" fmla="*/ 179907 w 266312"/>
              <a:gd name="T105" fmla="*/ 275578 h 276738"/>
              <a:gd name="T106" fmla="*/ 127595 w 266312"/>
              <a:gd name="T107" fmla="*/ 276714 h 276738"/>
              <a:gd name="T108" fmla="*/ 113979 w 266312"/>
              <a:gd name="T109" fmla="*/ 275762 h 276738"/>
              <a:gd name="T110" fmla="*/ 100491 w 266312"/>
              <a:gd name="T111" fmla="*/ 272030 h 276738"/>
              <a:gd name="T112" fmla="*/ 89041 w 266312"/>
              <a:gd name="T113" fmla="*/ 267065 h 276738"/>
              <a:gd name="T114" fmla="*/ 78994 w 266312"/>
              <a:gd name="T115" fmla="*/ 261551 h 276738"/>
              <a:gd name="T116" fmla="*/ 64975 w 266312"/>
              <a:gd name="T117" fmla="*/ 253861 h 276738"/>
              <a:gd name="T118" fmla="*/ 55902 w 266312"/>
              <a:gd name="T119" fmla="*/ 251713 h 276738"/>
              <a:gd name="T120" fmla="*/ 41888 w 266312"/>
              <a:gd name="T121" fmla="*/ 242458 h 276738"/>
              <a:gd name="T122" fmla="*/ 33470 w 266312"/>
              <a:gd name="T123" fmla="*/ 232137 h 2767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6312"/>
              <a:gd name="T187" fmla="*/ 0 h 276738"/>
              <a:gd name="T188" fmla="*/ 266312 w 266312"/>
              <a:gd name="T189" fmla="*/ 276738 h 27673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6312" h="276738">
                <a:moveTo>
                  <a:pt x="0" y="17824"/>
                </a:moveTo>
                <a:lnTo>
                  <a:pt x="18634" y="17824"/>
                </a:lnTo>
                <a:lnTo>
                  <a:pt x="23580" y="16832"/>
                </a:lnTo>
                <a:lnTo>
                  <a:pt x="29108" y="15179"/>
                </a:lnTo>
                <a:lnTo>
                  <a:pt x="35025" y="13084"/>
                </a:lnTo>
                <a:lnTo>
                  <a:pt x="41200" y="11687"/>
                </a:lnTo>
                <a:lnTo>
                  <a:pt x="47549" y="10756"/>
                </a:lnTo>
                <a:lnTo>
                  <a:pt x="54013" y="10136"/>
                </a:lnTo>
                <a:lnTo>
                  <a:pt x="61297" y="8730"/>
                </a:lnTo>
                <a:lnTo>
                  <a:pt x="69128" y="6800"/>
                </a:lnTo>
                <a:lnTo>
                  <a:pt x="77324" y="4522"/>
                </a:lnTo>
                <a:lnTo>
                  <a:pt x="85763" y="3003"/>
                </a:lnTo>
                <a:lnTo>
                  <a:pt x="94364" y="1990"/>
                </a:lnTo>
                <a:lnTo>
                  <a:pt x="103074" y="1315"/>
                </a:lnTo>
                <a:lnTo>
                  <a:pt x="118701" y="565"/>
                </a:lnTo>
                <a:lnTo>
                  <a:pt x="142027" y="142"/>
                </a:lnTo>
                <a:lnTo>
                  <a:pt x="173009" y="0"/>
                </a:lnTo>
                <a:lnTo>
                  <a:pt x="179304" y="980"/>
                </a:lnTo>
                <a:lnTo>
                  <a:pt x="184988" y="2626"/>
                </a:lnTo>
                <a:lnTo>
                  <a:pt x="190266" y="4716"/>
                </a:lnTo>
                <a:lnTo>
                  <a:pt x="196015" y="6109"/>
                </a:lnTo>
                <a:lnTo>
                  <a:pt x="202079" y="7038"/>
                </a:lnTo>
                <a:lnTo>
                  <a:pt x="208353" y="7657"/>
                </a:lnTo>
                <a:lnTo>
                  <a:pt x="213280" y="9061"/>
                </a:lnTo>
                <a:lnTo>
                  <a:pt x="220737" y="13268"/>
                </a:lnTo>
                <a:lnTo>
                  <a:pt x="232671" y="21215"/>
                </a:lnTo>
                <a:lnTo>
                  <a:pt x="235442" y="24053"/>
                </a:lnTo>
                <a:lnTo>
                  <a:pt x="237289" y="26938"/>
                </a:lnTo>
                <a:lnTo>
                  <a:pt x="238521" y="29853"/>
                </a:lnTo>
                <a:lnTo>
                  <a:pt x="239889" y="38384"/>
                </a:lnTo>
                <a:lnTo>
                  <a:pt x="240254" y="43437"/>
                </a:lnTo>
                <a:lnTo>
                  <a:pt x="239754" y="47798"/>
                </a:lnTo>
                <a:lnTo>
                  <a:pt x="237214" y="55289"/>
                </a:lnTo>
                <a:lnTo>
                  <a:pt x="233606" y="61925"/>
                </a:lnTo>
                <a:lnTo>
                  <a:pt x="231603" y="65084"/>
                </a:lnTo>
                <a:lnTo>
                  <a:pt x="225410" y="71240"/>
                </a:lnTo>
                <a:lnTo>
                  <a:pt x="221676" y="74271"/>
                </a:lnTo>
                <a:lnTo>
                  <a:pt x="216956" y="77283"/>
                </a:lnTo>
                <a:lnTo>
                  <a:pt x="211577" y="80284"/>
                </a:lnTo>
                <a:lnTo>
                  <a:pt x="205760" y="83276"/>
                </a:lnTo>
                <a:lnTo>
                  <a:pt x="200394" y="86264"/>
                </a:lnTo>
                <a:lnTo>
                  <a:pt x="195330" y="89247"/>
                </a:lnTo>
                <a:lnTo>
                  <a:pt x="190466" y="92229"/>
                </a:lnTo>
                <a:lnTo>
                  <a:pt x="184992" y="95208"/>
                </a:lnTo>
                <a:lnTo>
                  <a:pt x="179111" y="98187"/>
                </a:lnTo>
                <a:lnTo>
                  <a:pt x="172960" y="101165"/>
                </a:lnTo>
                <a:lnTo>
                  <a:pt x="166627" y="103150"/>
                </a:lnTo>
                <a:lnTo>
                  <a:pt x="160174" y="104474"/>
                </a:lnTo>
                <a:lnTo>
                  <a:pt x="153641" y="105356"/>
                </a:lnTo>
                <a:lnTo>
                  <a:pt x="147054" y="106937"/>
                </a:lnTo>
                <a:lnTo>
                  <a:pt x="140431" y="108982"/>
                </a:lnTo>
                <a:lnTo>
                  <a:pt x="133785" y="111338"/>
                </a:lnTo>
                <a:lnTo>
                  <a:pt x="127866" y="112909"/>
                </a:lnTo>
                <a:lnTo>
                  <a:pt x="122433" y="113956"/>
                </a:lnTo>
                <a:lnTo>
                  <a:pt x="117323" y="114654"/>
                </a:lnTo>
                <a:lnTo>
                  <a:pt x="112430" y="115120"/>
                </a:lnTo>
                <a:lnTo>
                  <a:pt x="107679" y="115430"/>
                </a:lnTo>
                <a:lnTo>
                  <a:pt x="95870" y="115866"/>
                </a:lnTo>
                <a:lnTo>
                  <a:pt x="74540" y="116048"/>
                </a:lnTo>
                <a:lnTo>
                  <a:pt x="74037" y="116050"/>
                </a:lnTo>
                <a:lnTo>
                  <a:pt x="73669" y="108362"/>
                </a:lnTo>
                <a:lnTo>
                  <a:pt x="77198" y="102748"/>
                </a:lnTo>
                <a:lnTo>
                  <a:pt x="79729" y="101229"/>
                </a:lnTo>
                <a:lnTo>
                  <a:pt x="86508" y="99541"/>
                </a:lnTo>
                <a:lnTo>
                  <a:pt x="94479" y="98791"/>
                </a:lnTo>
                <a:lnTo>
                  <a:pt x="98687" y="98591"/>
                </a:lnTo>
                <a:lnTo>
                  <a:pt x="115271" y="98310"/>
                </a:lnTo>
                <a:lnTo>
                  <a:pt x="154091" y="98201"/>
                </a:lnTo>
                <a:lnTo>
                  <a:pt x="160742" y="99190"/>
                </a:lnTo>
                <a:lnTo>
                  <a:pt x="167407" y="100842"/>
                </a:lnTo>
                <a:lnTo>
                  <a:pt x="174082" y="102935"/>
                </a:lnTo>
                <a:lnTo>
                  <a:pt x="180764" y="105322"/>
                </a:lnTo>
                <a:lnTo>
                  <a:pt x="194138" y="110621"/>
                </a:lnTo>
                <a:lnTo>
                  <a:pt x="214211" y="119182"/>
                </a:lnTo>
                <a:lnTo>
                  <a:pt x="220160" y="123100"/>
                </a:lnTo>
                <a:lnTo>
                  <a:pt x="225614" y="127695"/>
                </a:lnTo>
                <a:lnTo>
                  <a:pt x="230737" y="132744"/>
                </a:lnTo>
                <a:lnTo>
                  <a:pt x="235640" y="138093"/>
                </a:lnTo>
                <a:lnTo>
                  <a:pt x="240397" y="143644"/>
                </a:lnTo>
                <a:lnTo>
                  <a:pt x="245055" y="149329"/>
                </a:lnTo>
                <a:lnTo>
                  <a:pt x="248905" y="155103"/>
                </a:lnTo>
                <a:lnTo>
                  <a:pt x="252215" y="160937"/>
                </a:lnTo>
                <a:lnTo>
                  <a:pt x="255165" y="166811"/>
                </a:lnTo>
                <a:lnTo>
                  <a:pt x="257876" y="172711"/>
                </a:lnTo>
                <a:lnTo>
                  <a:pt x="260427" y="178630"/>
                </a:lnTo>
                <a:lnTo>
                  <a:pt x="262871" y="184559"/>
                </a:lnTo>
                <a:lnTo>
                  <a:pt x="264501" y="190496"/>
                </a:lnTo>
                <a:lnTo>
                  <a:pt x="265587" y="196438"/>
                </a:lnTo>
                <a:lnTo>
                  <a:pt x="266311" y="202385"/>
                </a:lnTo>
                <a:lnTo>
                  <a:pt x="266050" y="208333"/>
                </a:lnTo>
                <a:lnTo>
                  <a:pt x="265133" y="214284"/>
                </a:lnTo>
                <a:lnTo>
                  <a:pt x="263777" y="220234"/>
                </a:lnTo>
                <a:lnTo>
                  <a:pt x="261386" y="226186"/>
                </a:lnTo>
                <a:lnTo>
                  <a:pt x="258304" y="232139"/>
                </a:lnTo>
                <a:lnTo>
                  <a:pt x="254762" y="238091"/>
                </a:lnTo>
                <a:lnTo>
                  <a:pt x="250913" y="243052"/>
                </a:lnTo>
                <a:lnTo>
                  <a:pt x="242670" y="251209"/>
                </a:lnTo>
                <a:lnTo>
                  <a:pt x="237645" y="254774"/>
                </a:lnTo>
                <a:lnTo>
                  <a:pt x="232064" y="258142"/>
                </a:lnTo>
                <a:lnTo>
                  <a:pt x="226112" y="261380"/>
                </a:lnTo>
                <a:lnTo>
                  <a:pt x="219913" y="264530"/>
                </a:lnTo>
                <a:lnTo>
                  <a:pt x="207075" y="270677"/>
                </a:lnTo>
                <a:lnTo>
                  <a:pt x="200527" y="272713"/>
                </a:lnTo>
                <a:lnTo>
                  <a:pt x="193931" y="274071"/>
                </a:lnTo>
                <a:lnTo>
                  <a:pt x="187302" y="274976"/>
                </a:lnTo>
                <a:lnTo>
                  <a:pt x="179907" y="275578"/>
                </a:lnTo>
                <a:lnTo>
                  <a:pt x="163758" y="276249"/>
                </a:lnTo>
                <a:lnTo>
                  <a:pt x="127595" y="276714"/>
                </a:lnTo>
                <a:lnTo>
                  <a:pt x="120764" y="276737"/>
                </a:lnTo>
                <a:lnTo>
                  <a:pt x="113979" y="275762"/>
                </a:lnTo>
                <a:lnTo>
                  <a:pt x="107225" y="274118"/>
                </a:lnTo>
                <a:lnTo>
                  <a:pt x="100491" y="272030"/>
                </a:lnTo>
                <a:lnTo>
                  <a:pt x="94514" y="269647"/>
                </a:lnTo>
                <a:lnTo>
                  <a:pt x="89041" y="267065"/>
                </a:lnTo>
                <a:lnTo>
                  <a:pt x="83906" y="264352"/>
                </a:lnTo>
                <a:lnTo>
                  <a:pt x="78994" y="261551"/>
                </a:lnTo>
                <a:lnTo>
                  <a:pt x="69570" y="255793"/>
                </a:lnTo>
                <a:lnTo>
                  <a:pt x="64975" y="253861"/>
                </a:lnTo>
                <a:lnTo>
                  <a:pt x="60423" y="252572"/>
                </a:lnTo>
                <a:lnTo>
                  <a:pt x="55902" y="251713"/>
                </a:lnTo>
                <a:lnTo>
                  <a:pt x="48894" y="248114"/>
                </a:lnTo>
                <a:lnTo>
                  <a:pt x="41888" y="242458"/>
                </a:lnTo>
                <a:lnTo>
                  <a:pt x="35093" y="234182"/>
                </a:lnTo>
                <a:lnTo>
                  <a:pt x="33470" y="232137"/>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27" name="SMARTInkAnnotation352"/>
          <p:cNvSpPr>
            <a:spLocks/>
          </p:cNvSpPr>
          <p:nvPr/>
        </p:nvSpPr>
        <p:spPr bwMode="auto">
          <a:xfrm>
            <a:off x="2617788" y="4902200"/>
            <a:ext cx="247650" cy="534988"/>
          </a:xfrm>
          <a:custGeom>
            <a:avLst/>
            <a:gdLst>
              <a:gd name="T0" fmla="*/ 246814 w 247559"/>
              <a:gd name="T1" fmla="*/ 15232 h 535494"/>
              <a:gd name="T2" fmla="*/ 232013 w 247559"/>
              <a:gd name="T3" fmla="*/ 35739 h 535494"/>
              <a:gd name="T4" fmla="*/ 202805 w 247559"/>
              <a:gd name="T5" fmla="*/ 56556 h 535494"/>
              <a:gd name="T6" fmla="*/ 182399 w 247559"/>
              <a:gd name="T7" fmla="*/ 60744 h 535494"/>
              <a:gd name="T8" fmla="*/ 144164 w 247559"/>
              <a:gd name="T9" fmla="*/ 62353 h 535494"/>
              <a:gd name="T10" fmla="*/ 113830 w 247559"/>
              <a:gd name="T11" fmla="*/ 57754 h 535494"/>
              <a:gd name="T12" fmla="*/ 101905 w 247559"/>
              <a:gd name="T13" fmla="*/ 54816 h 535494"/>
              <a:gd name="T14" fmla="*/ 85008 w 247559"/>
              <a:gd name="T15" fmla="*/ 45999 h 535494"/>
              <a:gd name="T16" fmla="*/ 81157 w 247559"/>
              <a:gd name="T17" fmla="*/ 37786 h 535494"/>
              <a:gd name="T18" fmla="*/ 80208 w 247559"/>
              <a:gd name="T19" fmla="*/ 33682 h 535494"/>
              <a:gd name="T20" fmla="*/ 70892 w 247559"/>
              <a:gd name="T21" fmla="*/ 68544 h 535494"/>
              <a:gd name="T22" fmla="*/ 66137 w 247559"/>
              <a:gd name="T23" fmla="*/ 99419 h 535494"/>
              <a:gd name="T24" fmla="*/ 57114 w 247559"/>
              <a:gd name="T25" fmla="*/ 125369 h 535494"/>
              <a:gd name="T26" fmla="*/ 47025 w 247559"/>
              <a:gd name="T27" fmla="*/ 160804 h 535494"/>
              <a:gd name="T28" fmla="*/ 35620 w 247559"/>
              <a:gd name="T29" fmla="*/ 198263 h 535494"/>
              <a:gd name="T30" fmla="*/ 17732 w 247559"/>
              <a:gd name="T31" fmla="*/ 242269 h 535494"/>
              <a:gd name="T32" fmla="*/ 13407 w 247559"/>
              <a:gd name="T33" fmla="*/ 254635 h 535494"/>
              <a:gd name="T34" fmla="*/ 6602 w 247559"/>
              <a:gd name="T35" fmla="*/ 254206 h 535494"/>
              <a:gd name="T36" fmla="*/ 17994 w 247559"/>
              <a:gd name="T37" fmla="*/ 235044 h 535494"/>
              <a:gd name="T38" fmla="*/ 40647 w 247559"/>
              <a:gd name="T39" fmla="*/ 207239 h 535494"/>
              <a:gd name="T40" fmla="*/ 53611 w 247559"/>
              <a:gd name="T41" fmla="*/ 194357 h 535494"/>
              <a:gd name="T42" fmla="*/ 68857 w 247559"/>
              <a:gd name="T43" fmla="*/ 183265 h 535494"/>
              <a:gd name="T44" fmla="*/ 85522 w 247559"/>
              <a:gd name="T45" fmla="*/ 177332 h 535494"/>
              <a:gd name="T46" fmla="*/ 101865 w 247559"/>
              <a:gd name="T47" fmla="*/ 174582 h 535494"/>
              <a:gd name="T48" fmla="*/ 118855 w 247559"/>
              <a:gd name="T49" fmla="*/ 177405 h 535494"/>
              <a:gd name="T50" fmla="*/ 135294 w 247559"/>
              <a:gd name="T51" fmla="*/ 180887 h 535494"/>
              <a:gd name="T52" fmla="*/ 152313 w 247559"/>
              <a:gd name="T53" fmla="*/ 188203 h 535494"/>
              <a:gd name="T54" fmla="*/ 168761 w 247559"/>
              <a:gd name="T55" fmla="*/ 199300 h 535494"/>
              <a:gd name="T56" fmla="*/ 185782 w 247559"/>
              <a:gd name="T57" fmla="*/ 217802 h 535494"/>
              <a:gd name="T58" fmla="*/ 202230 w 247559"/>
              <a:gd name="T59" fmla="*/ 239490 h 535494"/>
              <a:gd name="T60" fmla="*/ 219252 w 247559"/>
              <a:gd name="T61" fmla="*/ 261129 h 535494"/>
              <a:gd name="T62" fmla="*/ 231734 w 247559"/>
              <a:gd name="T63" fmla="*/ 286393 h 535494"/>
              <a:gd name="T64" fmla="*/ 240143 w 247559"/>
              <a:gd name="T65" fmla="*/ 315375 h 535494"/>
              <a:gd name="T66" fmla="*/ 245361 w 247559"/>
              <a:gd name="T67" fmla="*/ 346452 h 535494"/>
              <a:gd name="T68" fmla="*/ 246907 w 247559"/>
              <a:gd name="T69" fmla="*/ 377158 h 535494"/>
              <a:gd name="T70" fmla="*/ 245382 w 247559"/>
              <a:gd name="T71" fmla="*/ 408746 h 535494"/>
              <a:gd name="T72" fmla="*/ 240219 w 247559"/>
              <a:gd name="T73" fmla="*/ 436956 h 535494"/>
              <a:gd name="T74" fmla="*/ 228879 w 247559"/>
              <a:gd name="T75" fmla="*/ 475987 h 535494"/>
              <a:gd name="T76" fmla="*/ 211501 w 247559"/>
              <a:gd name="T77" fmla="*/ 504237 h 535494"/>
              <a:gd name="T78" fmla="*/ 195223 w 247559"/>
              <a:gd name="T79" fmla="*/ 519159 h 535494"/>
              <a:gd name="T80" fmla="*/ 178996 w 247559"/>
              <a:gd name="T81" fmla="*/ 530857 h 535494"/>
              <a:gd name="T82" fmla="*/ 160055 w 247559"/>
              <a:gd name="T83" fmla="*/ 534322 h 535494"/>
              <a:gd name="T84" fmla="*/ 133665 w 247559"/>
              <a:gd name="T85" fmla="*/ 535493 h 535494"/>
              <a:gd name="T86" fmla="*/ 113650 w 247559"/>
              <a:gd name="T87" fmla="*/ 530955 h 535494"/>
              <a:gd name="T88" fmla="*/ 73512 w 247559"/>
              <a:gd name="T89" fmla="*/ 514783 h 535494"/>
              <a:gd name="T90" fmla="*/ 56985 w 247559"/>
              <a:gd name="T91" fmla="*/ 501227 h 535494"/>
              <a:gd name="T92" fmla="*/ 42667 w 247559"/>
              <a:gd name="T93" fmla="*/ 484642 h 535494"/>
              <a:gd name="T94" fmla="*/ 21998 w 247559"/>
              <a:gd name="T95" fmla="*/ 455343 h 535494"/>
              <a:gd name="T96" fmla="*/ 4462 w 247559"/>
              <a:gd name="T97" fmla="*/ 413739 h 535494"/>
              <a:gd name="T98" fmla="*/ 0 w 247559"/>
              <a:gd name="T99" fmla="*/ 372593 h 53549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47559"/>
              <a:gd name="T151" fmla="*/ 0 h 535494"/>
              <a:gd name="T152" fmla="*/ 247559 w 247559"/>
              <a:gd name="T153" fmla="*/ 535494 h 53549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47559" h="535494">
                <a:moveTo>
                  <a:pt x="247558" y="0"/>
                </a:moveTo>
                <a:lnTo>
                  <a:pt x="247558" y="12429"/>
                </a:lnTo>
                <a:lnTo>
                  <a:pt x="246814" y="15232"/>
                </a:lnTo>
                <a:lnTo>
                  <a:pt x="244005" y="20991"/>
                </a:lnTo>
                <a:lnTo>
                  <a:pt x="238241" y="29811"/>
                </a:lnTo>
                <a:lnTo>
                  <a:pt x="232013" y="35739"/>
                </a:lnTo>
                <a:lnTo>
                  <a:pt x="224286" y="41681"/>
                </a:lnTo>
                <a:lnTo>
                  <a:pt x="215894" y="47629"/>
                </a:lnTo>
                <a:lnTo>
                  <a:pt x="202805" y="56556"/>
                </a:lnTo>
                <a:lnTo>
                  <a:pt x="196898" y="58540"/>
                </a:lnTo>
                <a:lnTo>
                  <a:pt x="189983" y="59863"/>
                </a:lnTo>
                <a:lnTo>
                  <a:pt x="182399" y="60744"/>
                </a:lnTo>
                <a:lnTo>
                  <a:pt x="175111" y="61332"/>
                </a:lnTo>
                <a:lnTo>
                  <a:pt x="161064" y="61985"/>
                </a:lnTo>
                <a:lnTo>
                  <a:pt x="144164" y="62353"/>
                </a:lnTo>
                <a:lnTo>
                  <a:pt x="126182" y="62462"/>
                </a:lnTo>
                <a:lnTo>
                  <a:pt x="121270" y="61485"/>
                </a:lnTo>
                <a:lnTo>
                  <a:pt x="113830" y="57754"/>
                </a:lnTo>
                <a:lnTo>
                  <a:pt x="110060" y="56362"/>
                </a:lnTo>
                <a:lnTo>
                  <a:pt x="106060" y="55434"/>
                </a:lnTo>
                <a:lnTo>
                  <a:pt x="101905" y="54816"/>
                </a:lnTo>
                <a:lnTo>
                  <a:pt x="95306" y="51483"/>
                </a:lnTo>
                <a:lnTo>
                  <a:pt x="89893" y="47686"/>
                </a:lnTo>
                <a:lnTo>
                  <a:pt x="85008" y="45999"/>
                </a:lnTo>
                <a:lnTo>
                  <a:pt x="83408" y="44557"/>
                </a:lnTo>
                <a:lnTo>
                  <a:pt x="82342" y="42602"/>
                </a:lnTo>
                <a:lnTo>
                  <a:pt x="81157" y="37786"/>
                </a:lnTo>
                <a:lnTo>
                  <a:pt x="80245" y="22535"/>
                </a:lnTo>
                <a:lnTo>
                  <a:pt x="80208" y="411"/>
                </a:lnTo>
                <a:lnTo>
                  <a:pt x="80208" y="33682"/>
                </a:lnTo>
                <a:lnTo>
                  <a:pt x="78225" y="45066"/>
                </a:lnTo>
                <a:lnTo>
                  <a:pt x="74864" y="56740"/>
                </a:lnTo>
                <a:lnTo>
                  <a:pt x="70892" y="68544"/>
                </a:lnTo>
                <a:lnTo>
                  <a:pt x="68630" y="83050"/>
                </a:lnTo>
                <a:lnTo>
                  <a:pt x="68027" y="91085"/>
                </a:lnTo>
                <a:lnTo>
                  <a:pt x="66137" y="99419"/>
                </a:lnTo>
                <a:lnTo>
                  <a:pt x="63390" y="107951"/>
                </a:lnTo>
                <a:lnTo>
                  <a:pt x="60071" y="116616"/>
                </a:lnTo>
                <a:lnTo>
                  <a:pt x="57114" y="125369"/>
                </a:lnTo>
                <a:lnTo>
                  <a:pt x="54399" y="134181"/>
                </a:lnTo>
                <a:lnTo>
                  <a:pt x="51845" y="143032"/>
                </a:lnTo>
                <a:lnTo>
                  <a:pt x="47025" y="160804"/>
                </a:lnTo>
                <a:lnTo>
                  <a:pt x="44698" y="169710"/>
                </a:lnTo>
                <a:lnTo>
                  <a:pt x="40129" y="184898"/>
                </a:lnTo>
                <a:lnTo>
                  <a:pt x="35620" y="198263"/>
                </a:lnTo>
                <a:lnTo>
                  <a:pt x="28899" y="216943"/>
                </a:lnTo>
                <a:lnTo>
                  <a:pt x="24430" y="229042"/>
                </a:lnTo>
                <a:lnTo>
                  <a:pt x="17732" y="242269"/>
                </a:lnTo>
                <a:lnTo>
                  <a:pt x="15252" y="249227"/>
                </a:lnTo>
                <a:lnTo>
                  <a:pt x="14591" y="252472"/>
                </a:lnTo>
                <a:lnTo>
                  <a:pt x="13407" y="254635"/>
                </a:lnTo>
                <a:lnTo>
                  <a:pt x="11873" y="256077"/>
                </a:lnTo>
                <a:lnTo>
                  <a:pt x="6666" y="258911"/>
                </a:lnTo>
                <a:lnTo>
                  <a:pt x="6602" y="254206"/>
                </a:lnTo>
                <a:lnTo>
                  <a:pt x="7336" y="251822"/>
                </a:lnTo>
                <a:lnTo>
                  <a:pt x="11924" y="243727"/>
                </a:lnTo>
                <a:lnTo>
                  <a:pt x="17994" y="235044"/>
                </a:lnTo>
                <a:lnTo>
                  <a:pt x="32476" y="215512"/>
                </a:lnTo>
                <a:lnTo>
                  <a:pt x="36486" y="211143"/>
                </a:lnTo>
                <a:lnTo>
                  <a:pt x="40647" y="207239"/>
                </a:lnTo>
                <a:lnTo>
                  <a:pt x="44909" y="203644"/>
                </a:lnTo>
                <a:lnTo>
                  <a:pt x="49238" y="199262"/>
                </a:lnTo>
                <a:lnTo>
                  <a:pt x="53611" y="194357"/>
                </a:lnTo>
                <a:lnTo>
                  <a:pt x="58014" y="189103"/>
                </a:lnTo>
                <a:lnTo>
                  <a:pt x="63181" y="185600"/>
                </a:lnTo>
                <a:lnTo>
                  <a:pt x="68857" y="183265"/>
                </a:lnTo>
                <a:lnTo>
                  <a:pt x="74872" y="181707"/>
                </a:lnTo>
                <a:lnTo>
                  <a:pt x="80369" y="179677"/>
                </a:lnTo>
                <a:lnTo>
                  <a:pt x="85522" y="177332"/>
                </a:lnTo>
                <a:lnTo>
                  <a:pt x="90445" y="174776"/>
                </a:lnTo>
                <a:lnTo>
                  <a:pt x="95958" y="174064"/>
                </a:lnTo>
                <a:lnTo>
                  <a:pt x="101865" y="174582"/>
                </a:lnTo>
                <a:lnTo>
                  <a:pt x="108034" y="175919"/>
                </a:lnTo>
                <a:lnTo>
                  <a:pt x="113634" y="176811"/>
                </a:lnTo>
                <a:lnTo>
                  <a:pt x="118855" y="177405"/>
                </a:lnTo>
                <a:lnTo>
                  <a:pt x="123824" y="177801"/>
                </a:lnTo>
                <a:lnTo>
                  <a:pt x="129367" y="179058"/>
                </a:lnTo>
                <a:lnTo>
                  <a:pt x="135294" y="180887"/>
                </a:lnTo>
                <a:lnTo>
                  <a:pt x="141477" y="183100"/>
                </a:lnTo>
                <a:lnTo>
                  <a:pt x="147087" y="185567"/>
                </a:lnTo>
                <a:lnTo>
                  <a:pt x="152313" y="188203"/>
                </a:lnTo>
                <a:lnTo>
                  <a:pt x="157286" y="190953"/>
                </a:lnTo>
                <a:lnTo>
                  <a:pt x="162832" y="194771"/>
                </a:lnTo>
                <a:lnTo>
                  <a:pt x="168761" y="199300"/>
                </a:lnTo>
                <a:lnTo>
                  <a:pt x="174945" y="204305"/>
                </a:lnTo>
                <a:lnTo>
                  <a:pt x="180555" y="210617"/>
                </a:lnTo>
                <a:lnTo>
                  <a:pt x="185782" y="217802"/>
                </a:lnTo>
                <a:lnTo>
                  <a:pt x="190755" y="225568"/>
                </a:lnTo>
                <a:lnTo>
                  <a:pt x="196302" y="232730"/>
                </a:lnTo>
                <a:lnTo>
                  <a:pt x="202230" y="239490"/>
                </a:lnTo>
                <a:lnTo>
                  <a:pt x="208414" y="245980"/>
                </a:lnTo>
                <a:lnTo>
                  <a:pt x="214024" y="253283"/>
                </a:lnTo>
                <a:lnTo>
                  <a:pt x="219252" y="261129"/>
                </a:lnTo>
                <a:lnTo>
                  <a:pt x="224225" y="269336"/>
                </a:lnTo>
                <a:lnTo>
                  <a:pt x="228284" y="277784"/>
                </a:lnTo>
                <a:lnTo>
                  <a:pt x="231734" y="286393"/>
                </a:lnTo>
                <a:lnTo>
                  <a:pt x="234777" y="295108"/>
                </a:lnTo>
                <a:lnTo>
                  <a:pt x="237550" y="304887"/>
                </a:lnTo>
                <a:lnTo>
                  <a:pt x="240143" y="315375"/>
                </a:lnTo>
                <a:lnTo>
                  <a:pt x="242615" y="326336"/>
                </a:lnTo>
                <a:lnTo>
                  <a:pt x="244262" y="336620"/>
                </a:lnTo>
                <a:lnTo>
                  <a:pt x="245361" y="346452"/>
                </a:lnTo>
                <a:lnTo>
                  <a:pt x="246093" y="355984"/>
                </a:lnTo>
                <a:lnTo>
                  <a:pt x="246582" y="366307"/>
                </a:lnTo>
                <a:lnTo>
                  <a:pt x="246907" y="377158"/>
                </a:lnTo>
                <a:lnTo>
                  <a:pt x="247124" y="388360"/>
                </a:lnTo>
                <a:lnTo>
                  <a:pt x="246525" y="398805"/>
                </a:lnTo>
                <a:lnTo>
                  <a:pt x="245382" y="408746"/>
                </a:lnTo>
                <a:lnTo>
                  <a:pt x="243876" y="418349"/>
                </a:lnTo>
                <a:lnTo>
                  <a:pt x="242129" y="427727"/>
                </a:lnTo>
                <a:lnTo>
                  <a:pt x="240219" y="436956"/>
                </a:lnTo>
                <a:lnTo>
                  <a:pt x="238203" y="446085"/>
                </a:lnTo>
                <a:lnTo>
                  <a:pt x="233979" y="461521"/>
                </a:lnTo>
                <a:lnTo>
                  <a:pt x="228879" y="475987"/>
                </a:lnTo>
                <a:lnTo>
                  <a:pt x="221654" y="492339"/>
                </a:lnTo>
                <a:lnTo>
                  <a:pt x="216900" y="498883"/>
                </a:lnTo>
                <a:lnTo>
                  <a:pt x="211501" y="504237"/>
                </a:lnTo>
                <a:lnTo>
                  <a:pt x="205669" y="508798"/>
                </a:lnTo>
                <a:lnTo>
                  <a:pt x="200294" y="513824"/>
                </a:lnTo>
                <a:lnTo>
                  <a:pt x="195223" y="519159"/>
                </a:lnTo>
                <a:lnTo>
                  <a:pt x="190355" y="524700"/>
                </a:lnTo>
                <a:lnTo>
                  <a:pt x="184878" y="528394"/>
                </a:lnTo>
                <a:lnTo>
                  <a:pt x="178996" y="530857"/>
                </a:lnTo>
                <a:lnTo>
                  <a:pt x="172842" y="532498"/>
                </a:lnTo>
                <a:lnTo>
                  <a:pt x="166509" y="533593"/>
                </a:lnTo>
                <a:lnTo>
                  <a:pt x="160055" y="534322"/>
                </a:lnTo>
                <a:lnTo>
                  <a:pt x="153522" y="534809"/>
                </a:lnTo>
                <a:lnTo>
                  <a:pt x="140312" y="535349"/>
                </a:lnTo>
                <a:lnTo>
                  <a:pt x="133665" y="535493"/>
                </a:lnTo>
                <a:lnTo>
                  <a:pt x="127003" y="534597"/>
                </a:lnTo>
                <a:lnTo>
                  <a:pt x="120330" y="533007"/>
                </a:lnTo>
                <a:lnTo>
                  <a:pt x="113650" y="530955"/>
                </a:lnTo>
                <a:lnTo>
                  <a:pt x="106966" y="528595"/>
                </a:lnTo>
                <a:lnTo>
                  <a:pt x="93588" y="523327"/>
                </a:lnTo>
                <a:lnTo>
                  <a:pt x="73512" y="514783"/>
                </a:lnTo>
                <a:lnTo>
                  <a:pt x="67563" y="510868"/>
                </a:lnTo>
                <a:lnTo>
                  <a:pt x="62109" y="506274"/>
                </a:lnTo>
                <a:lnTo>
                  <a:pt x="56985" y="501227"/>
                </a:lnTo>
                <a:lnTo>
                  <a:pt x="52082" y="495878"/>
                </a:lnTo>
                <a:lnTo>
                  <a:pt x="47326" y="490328"/>
                </a:lnTo>
                <a:lnTo>
                  <a:pt x="42667" y="484642"/>
                </a:lnTo>
                <a:lnTo>
                  <a:pt x="33524" y="473035"/>
                </a:lnTo>
                <a:lnTo>
                  <a:pt x="29004" y="467162"/>
                </a:lnTo>
                <a:lnTo>
                  <a:pt x="21998" y="455343"/>
                </a:lnTo>
                <a:lnTo>
                  <a:pt x="16404" y="443476"/>
                </a:lnTo>
                <a:lnTo>
                  <a:pt x="11439" y="431588"/>
                </a:lnTo>
                <a:lnTo>
                  <a:pt x="4462" y="413739"/>
                </a:lnTo>
                <a:lnTo>
                  <a:pt x="1916" y="401834"/>
                </a:lnTo>
                <a:lnTo>
                  <a:pt x="484" y="386622"/>
                </a:lnTo>
                <a:lnTo>
                  <a:pt x="0" y="372593"/>
                </a:lnTo>
                <a:lnTo>
                  <a:pt x="704" y="369443"/>
                </a:lnTo>
                <a:lnTo>
                  <a:pt x="6575" y="357188"/>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28" name="SMARTInkAnnotation353"/>
          <p:cNvSpPr>
            <a:spLocks/>
          </p:cNvSpPr>
          <p:nvPr/>
        </p:nvSpPr>
        <p:spPr bwMode="auto">
          <a:xfrm>
            <a:off x="3032125" y="5348288"/>
            <a:ext cx="39688" cy="71437"/>
          </a:xfrm>
          <a:custGeom>
            <a:avLst/>
            <a:gdLst>
              <a:gd name="T0" fmla="*/ 6612 w 39974"/>
              <a:gd name="T1" fmla="*/ 62363 h 71261"/>
              <a:gd name="T2" fmla="*/ 0 w 39974"/>
              <a:gd name="T3" fmla="*/ 62363 h 71261"/>
              <a:gd name="T4" fmla="*/ 5689 w 39974"/>
              <a:gd name="T5" fmla="*/ 62363 h 71261"/>
              <a:gd name="T6" fmla="*/ 5997 w 39974"/>
              <a:gd name="T7" fmla="*/ 63355 h 71261"/>
              <a:gd name="T8" fmla="*/ 6202 w 39974"/>
              <a:gd name="T9" fmla="*/ 65008 h 71261"/>
              <a:gd name="T10" fmla="*/ 6588 w 39974"/>
              <a:gd name="T11" fmla="*/ 70925 h 71261"/>
              <a:gd name="T12" fmla="*/ 7340 w 39974"/>
              <a:gd name="T13" fmla="*/ 71047 h 71261"/>
              <a:gd name="T14" fmla="*/ 8585 w 39974"/>
              <a:gd name="T15" fmla="*/ 71129 h 71261"/>
              <a:gd name="T16" fmla="*/ 12374 w 39974"/>
              <a:gd name="T17" fmla="*/ 71260 h 71261"/>
              <a:gd name="T18" fmla="*/ 13428 w 39974"/>
              <a:gd name="T19" fmla="*/ 70279 h 71261"/>
              <a:gd name="T20" fmla="*/ 14875 w 39974"/>
              <a:gd name="T21" fmla="*/ 68632 h 71261"/>
              <a:gd name="T22" fmla="*/ 16584 w 39974"/>
              <a:gd name="T23" fmla="*/ 66543 h 71261"/>
              <a:gd name="T24" fmla="*/ 18466 w 39974"/>
              <a:gd name="T25" fmla="*/ 65149 h 71261"/>
              <a:gd name="T26" fmla="*/ 20465 w 39974"/>
              <a:gd name="T27" fmla="*/ 64220 h 71261"/>
              <a:gd name="T28" fmla="*/ 22542 w 39974"/>
              <a:gd name="T29" fmla="*/ 63601 h 71261"/>
              <a:gd name="T30" fmla="*/ 23926 w 39974"/>
              <a:gd name="T31" fmla="*/ 62196 h 71261"/>
              <a:gd name="T32" fmla="*/ 24848 w 39974"/>
              <a:gd name="T33" fmla="*/ 60268 h 71261"/>
              <a:gd name="T34" fmla="*/ 25464 w 39974"/>
              <a:gd name="T35" fmla="*/ 57990 h 71261"/>
              <a:gd name="T36" fmla="*/ 26617 w 39974"/>
              <a:gd name="T37" fmla="*/ 54486 h 71261"/>
              <a:gd name="T38" fmla="*/ 29883 w 39974"/>
              <a:gd name="T39" fmla="*/ 45302 h 71261"/>
              <a:gd name="T40" fmla="*/ 31795 w 39974"/>
              <a:gd name="T41" fmla="*/ 41067 h 71261"/>
              <a:gd name="T42" fmla="*/ 33814 w 39974"/>
              <a:gd name="T43" fmla="*/ 37251 h 71261"/>
              <a:gd name="T44" fmla="*/ 35903 w 39974"/>
              <a:gd name="T45" fmla="*/ 33716 h 71261"/>
              <a:gd name="T46" fmla="*/ 37296 w 39974"/>
              <a:gd name="T47" fmla="*/ 30366 h 71261"/>
              <a:gd name="T48" fmla="*/ 38225 w 39974"/>
              <a:gd name="T49" fmla="*/ 27141 h 71261"/>
              <a:gd name="T50" fmla="*/ 39715 w 39974"/>
              <a:gd name="T51" fmla="*/ 19576 h 71261"/>
              <a:gd name="T52" fmla="*/ 39838 w 39974"/>
              <a:gd name="T53" fmla="*/ 17963 h 71261"/>
              <a:gd name="T54" fmla="*/ 39919 w 39974"/>
              <a:gd name="T55" fmla="*/ 15896 h 71261"/>
              <a:gd name="T56" fmla="*/ 39973 w 39974"/>
              <a:gd name="T57" fmla="*/ 13525 h 71261"/>
              <a:gd name="T58" fmla="*/ 39266 w 39974"/>
              <a:gd name="T59" fmla="*/ 10953 h 71261"/>
              <a:gd name="T60" fmla="*/ 38050 w 39974"/>
              <a:gd name="T61" fmla="*/ 8246 h 71261"/>
              <a:gd name="T62" fmla="*/ 33469 w 39974"/>
              <a:gd name="T63" fmla="*/ 0 h 71261"/>
              <a:gd name="T64" fmla="*/ 33442 w 39974"/>
              <a:gd name="T65" fmla="*/ 944 h 71261"/>
              <a:gd name="T66" fmla="*/ 33412 w 39974"/>
              <a:gd name="T67" fmla="*/ 4638 h 71261"/>
              <a:gd name="T68" fmla="*/ 32660 w 39974"/>
              <a:gd name="T69" fmla="*/ 7012 h 71261"/>
              <a:gd name="T70" fmla="*/ 31415 w 39974"/>
              <a:gd name="T71" fmla="*/ 9587 h 71261"/>
              <a:gd name="T72" fmla="*/ 29841 w 39974"/>
              <a:gd name="T73" fmla="*/ 12297 h 71261"/>
              <a:gd name="T74" fmla="*/ 28792 w 39974"/>
              <a:gd name="T75" fmla="*/ 15094 h 71261"/>
              <a:gd name="T76" fmla="*/ 28093 w 39974"/>
              <a:gd name="T77" fmla="*/ 17952 h 71261"/>
              <a:gd name="T78" fmla="*/ 27627 w 39974"/>
              <a:gd name="T79" fmla="*/ 20849 h 71261"/>
              <a:gd name="T80" fmla="*/ 26572 w 39974"/>
              <a:gd name="T81" fmla="*/ 23773 h 71261"/>
              <a:gd name="T82" fmla="*/ 25125 w 39974"/>
              <a:gd name="T83" fmla="*/ 26714 h 71261"/>
              <a:gd name="T84" fmla="*/ 23417 w 39974"/>
              <a:gd name="T85" fmla="*/ 29667 h 71261"/>
              <a:gd name="T86" fmla="*/ 22278 w 39974"/>
              <a:gd name="T87" fmla="*/ 32628 h 71261"/>
              <a:gd name="T88" fmla="*/ 21519 w 39974"/>
              <a:gd name="T89" fmla="*/ 35594 h 71261"/>
              <a:gd name="T90" fmla="*/ 21012 w 39974"/>
              <a:gd name="T91" fmla="*/ 38564 h 71261"/>
              <a:gd name="T92" fmla="*/ 20675 w 39974"/>
              <a:gd name="T93" fmla="*/ 41536 h 71261"/>
              <a:gd name="T94" fmla="*/ 20450 w 39974"/>
              <a:gd name="T95" fmla="*/ 44510 h 71261"/>
              <a:gd name="T96" fmla="*/ 20000 w 39974"/>
              <a:gd name="T97" fmla="*/ 53433 h 7126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9974"/>
              <a:gd name="T148" fmla="*/ 0 h 71261"/>
              <a:gd name="T149" fmla="*/ 39974 w 39974"/>
              <a:gd name="T150" fmla="*/ 71261 h 7126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9974" h="71261">
                <a:moveTo>
                  <a:pt x="6612" y="62363"/>
                </a:moveTo>
                <a:lnTo>
                  <a:pt x="0" y="62363"/>
                </a:lnTo>
                <a:lnTo>
                  <a:pt x="5689" y="62363"/>
                </a:lnTo>
                <a:lnTo>
                  <a:pt x="5997" y="63355"/>
                </a:lnTo>
                <a:lnTo>
                  <a:pt x="6202" y="65008"/>
                </a:lnTo>
                <a:lnTo>
                  <a:pt x="6588" y="70925"/>
                </a:lnTo>
                <a:lnTo>
                  <a:pt x="7340" y="71047"/>
                </a:lnTo>
                <a:lnTo>
                  <a:pt x="8585" y="71129"/>
                </a:lnTo>
                <a:lnTo>
                  <a:pt x="12374" y="71260"/>
                </a:lnTo>
                <a:lnTo>
                  <a:pt x="13428" y="70279"/>
                </a:lnTo>
                <a:lnTo>
                  <a:pt x="14875" y="68632"/>
                </a:lnTo>
                <a:lnTo>
                  <a:pt x="16584" y="66543"/>
                </a:lnTo>
                <a:lnTo>
                  <a:pt x="18466" y="65149"/>
                </a:lnTo>
                <a:lnTo>
                  <a:pt x="20465" y="64220"/>
                </a:lnTo>
                <a:lnTo>
                  <a:pt x="22542" y="63601"/>
                </a:lnTo>
                <a:lnTo>
                  <a:pt x="23926" y="62196"/>
                </a:lnTo>
                <a:lnTo>
                  <a:pt x="24848" y="60268"/>
                </a:lnTo>
                <a:lnTo>
                  <a:pt x="25464" y="57990"/>
                </a:lnTo>
                <a:lnTo>
                  <a:pt x="26617" y="54486"/>
                </a:lnTo>
                <a:lnTo>
                  <a:pt x="29883" y="45302"/>
                </a:lnTo>
                <a:lnTo>
                  <a:pt x="31795" y="41067"/>
                </a:lnTo>
                <a:lnTo>
                  <a:pt x="33814" y="37251"/>
                </a:lnTo>
                <a:lnTo>
                  <a:pt x="35903" y="33716"/>
                </a:lnTo>
                <a:lnTo>
                  <a:pt x="37296" y="30366"/>
                </a:lnTo>
                <a:lnTo>
                  <a:pt x="38225" y="27141"/>
                </a:lnTo>
                <a:lnTo>
                  <a:pt x="39715" y="19576"/>
                </a:lnTo>
                <a:lnTo>
                  <a:pt x="39838" y="17963"/>
                </a:lnTo>
                <a:lnTo>
                  <a:pt x="39919" y="15896"/>
                </a:lnTo>
                <a:lnTo>
                  <a:pt x="39973" y="13525"/>
                </a:lnTo>
                <a:lnTo>
                  <a:pt x="39266" y="10953"/>
                </a:lnTo>
                <a:lnTo>
                  <a:pt x="38050" y="8246"/>
                </a:lnTo>
                <a:lnTo>
                  <a:pt x="33469" y="0"/>
                </a:lnTo>
                <a:lnTo>
                  <a:pt x="33442" y="944"/>
                </a:lnTo>
                <a:lnTo>
                  <a:pt x="33412" y="4638"/>
                </a:lnTo>
                <a:lnTo>
                  <a:pt x="32660" y="7012"/>
                </a:lnTo>
                <a:lnTo>
                  <a:pt x="31415" y="9587"/>
                </a:lnTo>
                <a:lnTo>
                  <a:pt x="29841" y="12297"/>
                </a:lnTo>
                <a:lnTo>
                  <a:pt x="28792" y="15094"/>
                </a:lnTo>
                <a:lnTo>
                  <a:pt x="28093" y="17952"/>
                </a:lnTo>
                <a:lnTo>
                  <a:pt x="27627" y="20849"/>
                </a:lnTo>
                <a:lnTo>
                  <a:pt x="26572" y="23773"/>
                </a:lnTo>
                <a:lnTo>
                  <a:pt x="25125" y="26714"/>
                </a:lnTo>
                <a:lnTo>
                  <a:pt x="23417" y="29667"/>
                </a:lnTo>
                <a:lnTo>
                  <a:pt x="22278" y="32628"/>
                </a:lnTo>
                <a:lnTo>
                  <a:pt x="21519" y="35594"/>
                </a:lnTo>
                <a:lnTo>
                  <a:pt x="21012" y="38564"/>
                </a:lnTo>
                <a:lnTo>
                  <a:pt x="20675" y="41536"/>
                </a:lnTo>
                <a:lnTo>
                  <a:pt x="20450" y="44510"/>
                </a:lnTo>
                <a:lnTo>
                  <a:pt x="20000" y="53433"/>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29" name="SMARTInkAnnotation354"/>
          <p:cNvSpPr>
            <a:spLocks/>
          </p:cNvSpPr>
          <p:nvPr/>
        </p:nvSpPr>
        <p:spPr bwMode="auto">
          <a:xfrm>
            <a:off x="3240088" y="5081588"/>
            <a:ext cx="273050" cy="374650"/>
          </a:xfrm>
          <a:custGeom>
            <a:avLst/>
            <a:gdLst>
              <a:gd name="T0" fmla="*/ 26032 w 272982"/>
              <a:gd name="T1" fmla="*/ 6137 h 375001"/>
              <a:gd name="T2" fmla="*/ 22176 w 272982"/>
              <a:gd name="T3" fmla="*/ 9094 h 375001"/>
              <a:gd name="T4" fmla="*/ 18512 w 272982"/>
              <a:gd name="T5" fmla="*/ 18480 h 375001"/>
              <a:gd name="T6" fmla="*/ 14400 w 272982"/>
              <a:gd name="T7" fmla="*/ 29889 h 375001"/>
              <a:gd name="T8" fmla="*/ 13388 w 272982"/>
              <a:gd name="T9" fmla="*/ 53567 h 375001"/>
              <a:gd name="T10" fmla="*/ 36660 w 272982"/>
              <a:gd name="T11" fmla="*/ 29663 h 375001"/>
              <a:gd name="T12" fmla="*/ 55724 w 272982"/>
              <a:gd name="T13" fmla="*/ 17839 h 375001"/>
              <a:gd name="T14" fmla="*/ 87308 w 272982"/>
              <a:gd name="T15" fmla="*/ 3966 h 375001"/>
              <a:gd name="T16" fmla="*/ 107189 w 272982"/>
              <a:gd name="T17" fmla="*/ 1175 h 375001"/>
              <a:gd name="T18" fmla="*/ 127211 w 272982"/>
              <a:gd name="T19" fmla="*/ 1340 h 375001"/>
              <a:gd name="T20" fmla="*/ 147275 w 272982"/>
              <a:gd name="T21" fmla="*/ 6240 h 375001"/>
              <a:gd name="T22" fmla="*/ 166608 w 272982"/>
              <a:gd name="T23" fmla="*/ 9125 h 375001"/>
              <a:gd name="T24" fmla="*/ 182088 w 272982"/>
              <a:gd name="T25" fmla="*/ 15823 h 375001"/>
              <a:gd name="T26" fmla="*/ 200646 w 272982"/>
              <a:gd name="T27" fmla="*/ 26974 h 375001"/>
              <a:gd name="T28" fmla="*/ 215083 w 272982"/>
              <a:gd name="T29" fmla="*/ 43472 h 375001"/>
              <a:gd name="T30" fmla="*/ 219009 w 272982"/>
              <a:gd name="T31" fmla="*/ 60696 h 375001"/>
              <a:gd name="T32" fmla="*/ 214473 w 272982"/>
              <a:gd name="T33" fmla="*/ 81484 h 375001"/>
              <a:gd name="T34" fmla="*/ 191526 w 272982"/>
              <a:gd name="T35" fmla="*/ 112762 h 375001"/>
              <a:gd name="T36" fmla="*/ 177653 w 272982"/>
              <a:gd name="T37" fmla="*/ 127779 h 375001"/>
              <a:gd name="T38" fmla="*/ 159742 w 272982"/>
              <a:gd name="T39" fmla="*/ 138954 h 375001"/>
              <a:gd name="T40" fmla="*/ 127065 w 272982"/>
              <a:gd name="T41" fmla="*/ 154657 h 375001"/>
              <a:gd name="T42" fmla="*/ 110622 w 272982"/>
              <a:gd name="T43" fmla="*/ 158934 h 375001"/>
              <a:gd name="T44" fmla="*/ 92483 w 272982"/>
              <a:gd name="T45" fmla="*/ 166515 h 375001"/>
              <a:gd name="T46" fmla="*/ 69999 w 272982"/>
              <a:gd name="T47" fmla="*/ 169582 h 375001"/>
              <a:gd name="T48" fmla="*/ 67763 w 272982"/>
              <a:gd name="T49" fmla="*/ 163525 h 375001"/>
              <a:gd name="T50" fmla="*/ 74237 w 272982"/>
              <a:gd name="T51" fmla="*/ 158640 h 375001"/>
              <a:gd name="T52" fmla="*/ 94357 w 272982"/>
              <a:gd name="T53" fmla="*/ 145337 h 375001"/>
              <a:gd name="T54" fmla="*/ 109277 w 272982"/>
              <a:gd name="T55" fmla="*/ 140959 h 375001"/>
              <a:gd name="T56" fmla="*/ 127830 w 272982"/>
              <a:gd name="T57" fmla="*/ 136023 h 375001"/>
              <a:gd name="T58" fmla="*/ 147458 w 272982"/>
              <a:gd name="T59" fmla="*/ 137207 h 375001"/>
              <a:gd name="T60" fmla="*/ 167406 w 272982"/>
              <a:gd name="T61" fmla="*/ 143841 h 375001"/>
              <a:gd name="T62" fmla="*/ 200827 w 272982"/>
              <a:gd name="T63" fmla="*/ 158878 h 375001"/>
              <a:gd name="T64" fmla="*/ 220904 w 272982"/>
              <a:gd name="T65" fmla="*/ 173854 h 375001"/>
              <a:gd name="T66" fmla="*/ 245695 w 272982"/>
              <a:gd name="T67" fmla="*/ 199339 h 375001"/>
              <a:gd name="T68" fmla="*/ 258495 w 272982"/>
              <a:gd name="T69" fmla="*/ 221451 h 375001"/>
              <a:gd name="T70" fmla="*/ 266998 w 272982"/>
              <a:gd name="T71" fmla="*/ 243217 h 375001"/>
              <a:gd name="T72" fmla="*/ 272245 w 272982"/>
              <a:gd name="T73" fmla="*/ 265872 h 375001"/>
              <a:gd name="T74" fmla="*/ 271816 w 272982"/>
              <a:gd name="T75" fmla="*/ 285152 h 375001"/>
              <a:gd name="T76" fmla="*/ 262206 w 272982"/>
              <a:gd name="T77" fmla="*/ 321574 h 375001"/>
              <a:gd name="T78" fmla="*/ 250413 w 272982"/>
              <a:gd name="T79" fmla="*/ 340462 h 375001"/>
              <a:gd name="T80" fmla="*/ 218461 w 272982"/>
              <a:gd name="T81" fmla="*/ 362718 h 375001"/>
              <a:gd name="T82" fmla="*/ 200097 w 272982"/>
              <a:gd name="T83" fmla="*/ 370953 h 375001"/>
              <a:gd name="T84" fmla="*/ 180523 w 272982"/>
              <a:gd name="T85" fmla="*/ 373834 h 375001"/>
              <a:gd name="T86" fmla="*/ 127177 w 272982"/>
              <a:gd name="T87" fmla="*/ 375000 h 375001"/>
              <a:gd name="T88" fmla="*/ 103548 w 272982"/>
              <a:gd name="T89" fmla="*/ 370293 h 375001"/>
              <a:gd name="T90" fmla="*/ 78854 w 272982"/>
              <a:gd name="T91" fmla="*/ 359813 h 375001"/>
              <a:gd name="T92" fmla="*/ 55244 w 272982"/>
              <a:gd name="T93" fmla="*/ 348189 h 375001"/>
              <a:gd name="T94" fmla="*/ 32205 w 272982"/>
              <a:gd name="T95" fmla="*/ 334358 h 375001"/>
              <a:gd name="T96" fmla="*/ 13575 w 272982"/>
              <a:gd name="T97" fmla="*/ 320917 h 37500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72982"/>
              <a:gd name="T148" fmla="*/ 0 h 375001"/>
              <a:gd name="T149" fmla="*/ 272982 w 272982"/>
              <a:gd name="T150" fmla="*/ 375001 h 37500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72982" h="375001">
                <a:moveTo>
                  <a:pt x="26776" y="0"/>
                </a:moveTo>
                <a:lnTo>
                  <a:pt x="26776" y="4740"/>
                </a:lnTo>
                <a:lnTo>
                  <a:pt x="26032" y="6137"/>
                </a:lnTo>
                <a:lnTo>
                  <a:pt x="24793" y="7068"/>
                </a:lnTo>
                <a:lnTo>
                  <a:pt x="23222" y="7689"/>
                </a:lnTo>
                <a:lnTo>
                  <a:pt x="22176" y="9094"/>
                </a:lnTo>
                <a:lnTo>
                  <a:pt x="21478" y="11024"/>
                </a:lnTo>
                <a:lnTo>
                  <a:pt x="21013" y="13302"/>
                </a:lnTo>
                <a:lnTo>
                  <a:pt x="18512" y="18480"/>
                </a:lnTo>
                <a:lnTo>
                  <a:pt x="16804" y="21249"/>
                </a:lnTo>
                <a:lnTo>
                  <a:pt x="15665" y="24089"/>
                </a:lnTo>
                <a:lnTo>
                  <a:pt x="14400" y="29889"/>
                </a:lnTo>
                <a:lnTo>
                  <a:pt x="13588" y="40704"/>
                </a:lnTo>
                <a:lnTo>
                  <a:pt x="13396" y="52183"/>
                </a:lnTo>
                <a:lnTo>
                  <a:pt x="13388" y="53567"/>
                </a:lnTo>
                <a:lnTo>
                  <a:pt x="22705" y="41148"/>
                </a:lnTo>
                <a:lnTo>
                  <a:pt x="28933" y="35486"/>
                </a:lnTo>
                <a:lnTo>
                  <a:pt x="36660" y="29663"/>
                </a:lnTo>
                <a:lnTo>
                  <a:pt x="45053" y="23767"/>
                </a:lnTo>
                <a:lnTo>
                  <a:pt x="50117" y="20805"/>
                </a:lnTo>
                <a:lnTo>
                  <a:pt x="55724" y="17839"/>
                </a:lnTo>
                <a:lnTo>
                  <a:pt x="67906" y="11897"/>
                </a:lnTo>
                <a:lnTo>
                  <a:pt x="80757" y="5949"/>
                </a:lnTo>
                <a:lnTo>
                  <a:pt x="87308" y="3966"/>
                </a:lnTo>
                <a:lnTo>
                  <a:pt x="93906" y="2644"/>
                </a:lnTo>
                <a:lnTo>
                  <a:pt x="100537" y="1763"/>
                </a:lnTo>
                <a:lnTo>
                  <a:pt x="107189" y="1175"/>
                </a:lnTo>
                <a:lnTo>
                  <a:pt x="113854" y="783"/>
                </a:lnTo>
                <a:lnTo>
                  <a:pt x="120530" y="522"/>
                </a:lnTo>
                <a:lnTo>
                  <a:pt x="127211" y="1340"/>
                </a:lnTo>
                <a:lnTo>
                  <a:pt x="133897" y="2878"/>
                </a:lnTo>
                <a:lnTo>
                  <a:pt x="140585" y="4895"/>
                </a:lnTo>
                <a:lnTo>
                  <a:pt x="147275" y="6240"/>
                </a:lnTo>
                <a:lnTo>
                  <a:pt x="153967" y="7136"/>
                </a:lnTo>
                <a:lnTo>
                  <a:pt x="160659" y="7734"/>
                </a:lnTo>
                <a:lnTo>
                  <a:pt x="166608" y="9125"/>
                </a:lnTo>
                <a:lnTo>
                  <a:pt x="172062" y="11044"/>
                </a:lnTo>
                <a:lnTo>
                  <a:pt x="177186" y="13316"/>
                </a:lnTo>
                <a:lnTo>
                  <a:pt x="182088" y="15823"/>
                </a:lnTo>
                <a:lnTo>
                  <a:pt x="186845" y="18486"/>
                </a:lnTo>
                <a:lnTo>
                  <a:pt x="191503" y="21254"/>
                </a:lnTo>
                <a:lnTo>
                  <a:pt x="200646" y="26974"/>
                </a:lnTo>
                <a:lnTo>
                  <a:pt x="205167" y="29889"/>
                </a:lnTo>
                <a:lnTo>
                  <a:pt x="208924" y="33817"/>
                </a:lnTo>
                <a:lnTo>
                  <a:pt x="215083" y="43472"/>
                </a:lnTo>
                <a:lnTo>
                  <a:pt x="218316" y="51733"/>
                </a:lnTo>
                <a:lnTo>
                  <a:pt x="219178" y="55324"/>
                </a:lnTo>
                <a:lnTo>
                  <a:pt x="219009" y="60696"/>
                </a:lnTo>
                <a:lnTo>
                  <a:pt x="218152" y="67253"/>
                </a:lnTo>
                <a:lnTo>
                  <a:pt x="216837" y="74601"/>
                </a:lnTo>
                <a:lnTo>
                  <a:pt x="214473" y="81484"/>
                </a:lnTo>
                <a:lnTo>
                  <a:pt x="211410" y="88057"/>
                </a:lnTo>
                <a:lnTo>
                  <a:pt x="204039" y="99660"/>
                </a:lnTo>
                <a:lnTo>
                  <a:pt x="191526" y="112762"/>
                </a:lnTo>
                <a:lnTo>
                  <a:pt x="187186" y="117839"/>
                </a:lnTo>
                <a:lnTo>
                  <a:pt x="182805" y="123208"/>
                </a:lnTo>
                <a:lnTo>
                  <a:pt x="177653" y="127779"/>
                </a:lnTo>
                <a:lnTo>
                  <a:pt x="171988" y="131819"/>
                </a:lnTo>
                <a:lnTo>
                  <a:pt x="165979" y="135504"/>
                </a:lnTo>
                <a:lnTo>
                  <a:pt x="159742" y="138954"/>
                </a:lnTo>
                <a:lnTo>
                  <a:pt x="153352" y="142245"/>
                </a:lnTo>
                <a:lnTo>
                  <a:pt x="140303" y="148548"/>
                </a:lnTo>
                <a:lnTo>
                  <a:pt x="127065" y="154657"/>
                </a:lnTo>
                <a:lnTo>
                  <a:pt x="121155" y="156683"/>
                </a:lnTo>
                <a:lnTo>
                  <a:pt x="115728" y="158033"/>
                </a:lnTo>
                <a:lnTo>
                  <a:pt x="110622" y="158934"/>
                </a:lnTo>
                <a:lnTo>
                  <a:pt x="105730" y="160526"/>
                </a:lnTo>
                <a:lnTo>
                  <a:pt x="100982" y="162580"/>
                </a:lnTo>
                <a:lnTo>
                  <a:pt x="92483" y="166515"/>
                </a:lnTo>
                <a:lnTo>
                  <a:pt x="86226" y="168265"/>
                </a:lnTo>
                <a:lnTo>
                  <a:pt x="78522" y="169249"/>
                </a:lnTo>
                <a:lnTo>
                  <a:pt x="69999" y="169582"/>
                </a:lnTo>
                <a:lnTo>
                  <a:pt x="67343" y="169654"/>
                </a:lnTo>
                <a:lnTo>
                  <a:pt x="67059" y="164921"/>
                </a:lnTo>
                <a:lnTo>
                  <a:pt x="67763" y="163525"/>
                </a:lnTo>
                <a:lnTo>
                  <a:pt x="68976" y="162595"/>
                </a:lnTo>
                <a:lnTo>
                  <a:pt x="70529" y="161975"/>
                </a:lnTo>
                <a:lnTo>
                  <a:pt x="74237" y="158640"/>
                </a:lnTo>
                <a:lnTo>
                  <a:pt x="79108" y="153850"/>
                </a:lnTo>
                <a:lnTo>
                  <a:pt x="86232" y="148415"/>
                </a:lnTo>
                <a:lnTo>
                  <a:pt x="94357" y="145337"/>
                </a:lnTo>
                <a:lnTo>
                  <a:pt x="98606" y="144517"/>
                </a:lnTo>
                <a:lnTo>
                  <a:pt x="103670" y="142977"/>
                </a:lnTo>
                <a:lnTo>
                  <a:pt x="109277" y="140959"/>
                </a:lnTo>
                <a:lnTo>
                  <a:pt x="115246" y="138621"/>
                </a:lnTo>
                <a:lnTo>
                  <a:pt x="121458" y="137062"/>
                </a:lnTo>
                <a:lnTo>
                  <a:pt x="127830" y="136023"/>
                </a:lnTo>
                <a:lnTo>
                  <a:pt x="134309" y="135331"/>
                </a:lnTo>
                <a:lnTo>
                  <a:pt x="140860" y="135862"/>
                </a:lnTo>
                <a:lnTo>
                  <a:pt x="147458" y="137207"/>
                </a:lnTo>
                <a:lnTo>
                  <a:pt x="154089" y="139096"/>
                </a:lnTo>
                <a:lnTo>
                  <a:pt x="160741" y="141348"/>
                </a:lnTo>
                <a:lnTo>
                  <a:pt x="167406" y="143841"/>
                </a:lnTo>
                <a:lnTo>
                  <a:pt x="180763" y="149258"/>
                </a:lnTo>
                <a:lnTo>
                  <a:pt x="194137" y="154972"/>
                </a:lnTo>
                <a:lnTo>
                  <a:pt x="200827" y="158878"/>
                </a:lnTo>
                <a:lnTo>
                  <a:pt x="207519" y="163465"/>
                </a:lnTo>
                <a:lnTo>
                  <a:pt x="214211" y="168508"/>
                </a:lnTo>
                <a:lnTo>
                  <a:pt x="220904" y="173854"/>
                </a:lnTo>
                <a:lnTo>
                  <a:pt x="234290" y="185086"/>
                </a:lnTo>
                <a:lnTo>
                  <a:pt x="240241" y="191852"/>
                </a:lnTo>
                <a:lnTo>
                  <a:pt x="245695" y="199339"/>
                </a:lnTo>
                <a:lnTo>
                  <a:pt x="250819" y="207306"/>
                </a:lnTo>
                <a:lnTo>
                  <a:pt x="254978" y="214603"/>
                </a:lnTo>
                <a:lnTo>
                  <a:pt x="258495" y="221451"/>
                </a:lnTo>
                <a:lnTo>
                  <a:pt x="261583" y="228002"/>
                </a:lnTo>
                <a:lnTo>
                  <a:pt x="264386" y="235345"/>
                </a:lnTo>
                <a:lnTo>
                  <a:pt x="266998" y="243217"/>
                </a:lnTo>
                <a:lnTo>
                  <a:pt x="269484" y="251442"/>
                </a:lnTo>
                <a:lnTo>
                  <a:pt x="271140" y="258909"/>
                </a:lnTo>
                <a:lnTo>
                  <a:pt x="272245" y="265872"/>
                </a:lnTo>
                <a:lnTo>
                  <a:pt x="272981" y="272498"/>
                </a:lnTo>
                <a:lnTo>
                  <a:pt x="272728" y="278900"/>
                </a:lnTo>
                <a:lnTo>
                  <a:pt x="271816" y="285152"/>
                </a:lnTo>
                <a:lnTo>
                  <a:pt x="270464" y="291305"/>
                </a:lnTo>
                <a:lnTo>
                  <a:pt x="265007" y="314185"/>
                </a:lnTo>
                <a:lnTo>
                  <a:pt x="262206" y="321574"/>
                </a:lnTo>
                <a:lnTo>
                  <a:pt x="258851" y="328484"/>
                </a:lnTo>
                <a:lnTo>
                  <a:pt x="255126" y="335076"/>
                </a:lnTo>
                <a:lnTo>
                  <a:pt x="250413" y="340462"/>
                </a:lnTo>
                <a:lnTo>
                  <a:pt x="245039" y="345045"/>
                </a:lnTo>
                <a:lnTo>
                  <a:pt x="223934" y="359530"/>
                </a:lnTo>
                <a:lnTo>
                  <a:pt x="218461" y="362718"/>
                </a:lnTo>
                <a:lnTo>
                  <a:pt x="212581" y="365836"/>
                </a:lnTo>
                <a:lnTo>
                  <a:pt x="206429" y="368906"/>
                </a:lnTo>
                <a:lnTo>
                  <a:pt x="200097" y="370953"/>
                </a:lnTo>
                <a:lnTo>
                  <a:pt x="193644" y="372318"/>
                </a:lnTo>
                <a:lnTo>
                  <a:pt x="187110" y="373228"/>
                </a:lnTo>
                <a:lnTo>
                  <a:pt x="180523" y="373834"/>
                </a:lnTo>
                <a:lnTo>
                  <a:pt x="173901" y="374239"/>
                </a:lnTo>
                <a:lnTo>
                  <a:pt x="160592" y="374688"/>
                </a:lnTo>
                <a:lnTo>
                  <a:pt x="127177" y="375000"/>
                </a:lnTo>
                <a:lnTo>
                  <a:pt x="119743" y="374023"/>
                </a:lnTo>
                <a:lnTo>
                  <a:pt x="111811" y="372380"/>
                </a:lnTo>
                <a:lnTo>
                  <a:pt x="103548" y="370293"/>
                </a:lnTo>
                <a:lnTo>
                  <a:pt x="96552" y="367909"/>
                </a:lnTo>
                <a:lnTo>
                  <a:pt x="90400" y="365327"/>
                </a:lnTo>
                <a:lnTo>
                  <a:pt x="78854" y="359813"/>
                </a:lnTo>
                <a:lnTo>
                  <a:pt x="66285" y="354055"/>
                </a:lnTo>
                <a:lnTo>
                  <a:pt x="60553" y="351131"/>
                </a:lnTo>
                <a:lnTo>
                  <a:pt x="55244" y="348189"/>
                </a:lnTo>
                <a:lnTo>
                  <a:pt x="50217" y="345236"/>
                </a:lnTo>
                <a:lnTo>
                  <a:pt x="40666" y="339308"/>
                </a:lnTo>
                <a:lnTo>
                  <a:pt x="32205" y="334358"/>
                </a:lnTo>
                <a:lnTo>
                  <a:pt x="25966" y="332159"/>
                </a:lnTo>
                <a:lnTo>
                  <a:pt x="20714" y="328535"/>
                </a:lnTo>
                <a:lnTo>
                  <a:pt x="13575" y="320917"/>
                </a:lnTo>
                <a:lnTo>
                  <a:pt x="6750" y="312376"/>
                </a:lnTo>
                <a:lnTo>
                  <a:pt x="0" y="30361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30" name="SMARTInkAnnotation355"/>
          <p:cNvSpPr>
            <a:spLocks/>
          </p:cNvSpPr>
          <p:nvPr/>
        </p:nvSpPr>
        <p:spPr bwMode="auto">
          <a:xfrm>
            <a:off x="3113088" y="4938713"/>
            <a:ext cx="341312" cy="17462"/>
          </a:xfrm>
          <a:custGeom>
            <a:avLst/>
            <a:gdLst>
              <a:gd name="T0" fmla="*/ 0 w 341395"/>
              <a:gd name="T1" fmla="*/ 8930 h 17828"/>
              <a:gd name="T2" fmla="*/ 9972 w 341395"/>
              <a:gd name="T3" fmla="*/ 8930 h 17828"/>
              <a:gd name="T4" fmla="*/ 12598 w 341395"/>
              <a:gd name="T5" fmla="*/ 9922 h 17828"/>
              <a:gd name="T6" fmla="*/ 15837 w 341395"/>
              <a:gd name="T7" fmla="*/ 11575 h 17828"/>
              <a:gd name="T8" fmla="*/ 19483 w 341395"/>
              <a:gd name="T9" fmla="*/ 13669 h 17828"/>
              <a:gd name="T10" fmla="*/ 23402 w 341395"/>
              <a:gd name="T11" fmla="*/ 15067 h 17828"/>
              <a:gd name="T12" fmla="*/ 27502 w 341395"/>
              <a:gd name="T13" fmla="*/ 15998 h 17828"/>
              <a:gd name="T14" fmla="*/ 31722 w 341395"/>
              <a:gd name="T15" fmla="*/ 16618 h 17828"/>
              <a:gd name="T16" fmla="*/ 36768 w 341395"/>
              <a:gd name="T17" fmla="*/ 17032 h 17828"/>
              <a:gd name="T18" fmla="*/ 48324 w 341395"/>
              <a:gd name="T19" fmla="*/ 17491 h 17828"/>
              <a:gd name="T20" fmla="*/ 90704 w 341395"/>
              <a:gd name="T21" fmla="*/ 17827 h 17828"/>
              <a:gd name="T22" fmla="*/ 98402 w 341395"/>
              <a:gd name="T23" fmla="*/ 16845 h 17828"/>
              <a:gd name="T24" fmla="*/ 105765 w 341395"/>
              <a:gd name="T25" fmla="*/ 15199 h 17828"/>
              <a:gd name="T26" fmla="*/ 112906 w 341395"/>
              <a:gd name="T27" fmla="*/ 13109 h 17828"/>
              <a:gd name="T28" fmla="*/ 120641 w 341395"/>
              <a:gd name="T29" fmla="*/ 11716 h 17828"/>
              <a:gd name="T30" fmla="*/ 128773 w 341395"/>
              <a:gd name="T31" fmla="*/ 10787 h 17828"/>
              <a:gd name="T32" fmla="*/ 137169 w 341395"/>
              <a:gd name="T33" fmla="*/ 10168 h 17828"/>
              <a:gd name="T34" fmla="*/ 152449 w 341395"/>
              <a:gd name="T35" fmla="*/ 9480 h 17828"/>
              <a:gd name="T36" fmla="*/ 175579 w 341395"/>
              <a:gd name="T37" fmla="*/ 9093 h 17828"/>
              <a:gd name="T38" fmla="*/ 304368 w 341395"/>
              <a:gd name="T39" fmla="*/ 8930 h 17828"/>
              <a:gd name="T40" fmla="*/ 308529 w 341395"/>
              <a:gd name="T41" fmla="*/ 7938 h 17828"/>
              <a:gd name="T42" fmla="*/ 312046 w 341395"/>
              <a:gd name="T43" fmla="*/ 6284 h 17828"/>
              <a:gd name="T44" fmla="*/ 315135 w 341395"/>
              <a:gd name="T45" fmla="*/ 4190 h 17828"/>
              <a:gd name="T46" fmla="*/ 317938 w 341395"/>
              <a:gd name="T47" fmla="*/ 2793 h 17828"/>
              <a:gd name="T48" fmla="*/ 320550 w 341395"/>
              <a:gd name="T49" fmla="*/ 1862 h 17828"/>
              <a:gd name="T50" fmla="*/ 323036 w 341395"/>
              <a:gd name="T51" fmla="*/ 1241 h 17828"/>
              <a:gd name="T52" fmla="*/ 325436 w 341395"/>
              <a:gd name="T53" fmla="*/ 828 h 17828"/>
              <a:gd name="T54" fmla="*/ 330087 w 341395"/>
              <a:gd name="T55" fmla="*/ 368 h 17828"/>
              <a:gd name="T56" fmla="*/ 338477 w 341395"/>
              <a:gd name="T57" fmla="*/ 7 h 17828"/>
              <a:gd name="T58" fmla="*/ 334891 w 341395"/>
              <a:gd name="T59" fmla="*/ 1 h 17828"/>
              <a:gd name="T60" fmla="*/ 341394 w 341395"/>
              <a:gd name="T61" fmla="*/ 0 h 1782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41395"/>
              <a:gd name="T94" fmla="*/ 0 h 17828"/>
              <a:gd name="T95" fmla="*/ 341395 w 341395"/>
              <a:gd name="T96" fmla="*/ 17828 h 1782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41395" h="17828">
                <a:moveTo>
                  <a:pt x="0" y="8930"/>
                </a:moveTo>
                <a:lnTo>
                  <a:pt x="9972" y="8930"/>
                </a:lnTo>
                <a:lnTo>
                  <a:pt x="12598" y="9922"/>
                </a:lnTo>
                <a:lnTo>
                  <a:pt x="15837" y="11575"/>
                </a:lnTo>
                <a:lnTo>
                  <a:pt x="19483" y="13669"/>
                </a:lnTo>
                <a:lnTo>
                  <a:pt x="23402" y="15067"/>
                </a:lnTo>
                <a:lnTo>
                  <a:pt x="27502" y="15998"/>
                </a:lnTo>
                <a:lnTo>
                  <a:pt x="31722" y="16618"/>
                </a:lnTo>
                <a:lnTo>
                  <a:pt x="36768" y="17032"/>
                </a:lnTo>
                <a:lnTo>
                  <a:pt x="48324" y="17491"/>
                </a:lnTo>
                <a:lnTo>
                  <a:pt x="90704" y="17827"/>
                </a:lnTo>
                <a:lnTo>
                  <a:pt x="98402" y="16845"/>
                </a:lnTo>
                <a:lnTo>
                  <a:pt x="105765" y="15199"/>
                </a:lnTo>
                <a:lnTo>
                  <a:pt x="112906" y="13109"/>
                </a:lnTo>
                <a:lnTo>
                  <a:pt x="120641" y="11716"/>
                </a:lnTo>
                <a:lnTo>
                  <a:pt x="128773" y="10787"/>
                </a:lnTo>
                <a:lnTo>
                  <a:pt x="137169" y="10168"/>
                </a:lnTo>
                <a:lnTo>
                  <a:pt x="152449" y="9480"/>
                </a:lnTo>
                <a:lnTo>
                  <a:pt x="175579" y="9093"/>
                </a:lnTo>
                <a:lnTo>
                  <a:pt x="304368" y="8930"/>
                </a:lnTo>
                <a:lnTo>
                  <a:pt x="308529" y="7938"/>
                </a:lnTo>
                <a:lnTo>
                  <a:pt x="312046" y="6284"/>
                </a:lnTo>
                <a:lnTo>
                  <a:pt x="315135" y="4190"/>
                </a:lnTo>
                <a:lnTo>
                  <a:pt x="317938" y="2793"/>
                </a:lnTo>
                <a:lnTo>
                  <a:pt x="320550" y="1862"/>
                </a:lnTo>
                <a:lnTo>
                  <a:pt x="323036" y="1241"/>
                </a:lnTo>
                <a:lnTo>
                  <a:pt x="325436" y="828"/>
                </a:lnTo>
                <a:lnTo>
                  <a:pt x="330087" y="368"/>
                </a:lnTo>
                <a:lnTo>
                  <a:pt x="338477" y="7"/>
                </a:lnTo>
                <a:lnTo>
                  <a:pt x="334891" y="1"/>
                </a:lnTo>
                <a:lnTo>
                  <a:pt x="341394"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31" name="SMARTInkAnnotation356"/>
          <p:cNvSpPr>
            <a:spLocks/>
          </p:cNvSpPr>
          <p:nvPr/>
        </p:nvSpPr>
        <p:spPr bwMode="auto">
          <a:xfrm>
            <a:off x="4619625" y="4170363"/>
            <a:ext cx="314325" cy="455612"/>
          </a:xfrm>
          <a:custGeom>
            <a:avLst/>
            <a:gdLst>
              <a:gd name="T0" fmla="*/ 172891 w 314397"/>
              <a:gd name="T1" fmla="*/ 86649 h 454969"/>
              <a:gd name="T2" fmla="*/ 173546 w 314397"/>
              <a:gd name="T3" fmla="*/ 93136 h 454969"/>
              <a:gd name="T4" fmla="*/ 178367 w 314397"/>
              <a:gd name="T5" fmla="*/ 104217 h 454969"/>
              <a:gd name="T6" fmla="*/ 180499 w 314397"/>
              <a:gd name="T7" fmla="*/ 120963 h 454969"/>
              <a:gd name="T8" fmla="*/ 171250 w 314397"/>
              <a:gd name="T9" fmla="*/ 103595 h 454969"/>
              <a:gd name="T10" fmla="*/ 155463 w 314397"/>
              <a:gd name="T11" fmla="*/ 87248 h 454969"/>
              <a:gd name="T12" fmla="*/ 138020 w 314397"/>
              <a:gd name="T13" fmla="*/ 67335 h 454969"/>
              <a:gd name="T14" fmla="*/ 120250 w 314397"/>
              <a:gd name="T15" fmla="*/ 46939 h 454969"/>
              <a:gd name="T16" fmla="*/ 102415 w 314397"/>
              <a:gd name="T17" fmla="*/ 28322 h 454969"/>
              <a:gd name="T18" fmla="*/ 84567 w 314397"/>
              <a:gd name="T19" fmla="*/ 12664 h 454969"/>
              <a:gd name="T20" fmla="*/ 66717 w 314397"/>
              <a:gd name="T21" fmla="*/ 2663 h 454969"/>
              <a:gd name="T22" fmla="*/ 48866 w 314397"/>
              <a:gd name="T23" fmla="*/ 393 h 454969"/>
              <a:gd name="T24" fmla="*/ 39032 w 314397"/>
              <a:gd name="T25" fmla="*/ 0 h 454969"/>
              <a:gd name="T26" fmla="*/ 31408 w 314397"/>
              <a:gd name="T27" fmla="*/ 4624 h 454969"/>
              <a:gd name="T28" fmla="*/ 20885 w 314397"/>
              <a:gd name="T29" fmla="*/ 17018 h 454969"/>
              <a:gd name="T30" fmla="*/ 12629 w 314397"/>
              <a:gd name="T31" fmla="*/ 38230 h 454969"/>
              <a:gd name="T32" fmla="*/ 5489 w 314397"/>
              <a:gd name="T33" fmla="*/ 64524 h 454969"/>
              <a:gd name="T34" fmla="*/ 2316 w 314397"/>
              <a:gd name="T35" fmla="*/ 86132 h 454969"/>
              <a:gd name="T36" fmla="*/ 905 w 314397"/>
              <a:gd name="T37" fmla="*/ 108304 h 454969"/>
              <a:gd name="T38" fmla="*/ 112 w 314397"/>
              <a:gd name="T39" fmla="*/ 145744 h 454969"/>
              <a:gd name="T40" fmla="*/ 669 w 314397"/>
              <a:gd name="T41" fmla="*/ 172832 h 454969"/>
              <a:gd name="T42" fmla="*/ 3397 w 314397"/>
              <a:gd name="T43" fmla="*/ 198100 h 454969"/>
              <a:gd name="T44" fmla="*/ 9072 w 314397"/>
              <a:gd name="T45" fmla="*/ 222559 h 454969"/>
              <a:gd name="T46" fmla="*/ 29126 w 314397"/>
              <a:gd name="T47" fmla="*/ 287685 h 454969"/>
              <a:gd name="T48" fmla="*/ 37862 w 314397"/>
              <a:gd name="T49" fmla="*/ 309339 h 454969"/>
              <a:gd name="T50" fmla="*/ 48686 w 314397"/>
              <a:gd name="T51" fmla="*/ 331530 h 454969"/>
              <a:gd name="T52" fmla="*/ 60191 w 314397"/>
              <a:gd name="T53" fmla="*/ 352638 h 454969"/>
              <a:gd name="T54" fmla="*/ 70263 w 314397"/>
              <a:gd name="T55" fmla="*/ 368634 h 454969"/>
              <a:gd name="T56" fmla="*/ 87850 w 314397"/>
              <a:gd name="T57" fmla="*/ 393535 h 454969"/>
              <a:gd name="T58" fmla="*/ 100654 w 314397"/>
              <a:gd name="T59" fmla="*/ 408308 h 454969"/>
              <a:gd name="T60" fmla="*/ 113783 w 314397"/>
              <a:gd name="T61" fmla="*/ 420495 h 454969"/>
              <a:gd name="T62" fmla="*/ 127056 w 314397"/>
              <a:gd name="T63" fmla="*/ 429219 h 454969"/>
              <a:gd name="T64" fmla="*/ 140392 w 314397"/>
              <a:gd name="T65" fmla="*/ 439050 h 454969"/>
              <a:gd name="T66" fmla="*/ 153758 w 314397"/>
              <a:gd name="T67" fmla="*/ 448049 h 454969"/>
              <a:gd name="T68" fmla="*/ 167136 w 314397"/>
              <a:gd name="T69" fmla="*/ 452049 h 454969"/>
              <a:gd name="T70" fmla="*/ 182502 w 314397"/>
              <a:gd name="T71" fmla="*/ 453827 h 454969"/>
              <a:gd name="T72" fmla="*/ 213056 w 314397"/>
              <a:gd name="T73" fmla="*/ 454968 h 454969"/>
              <a:gd name="T74" fmla="*/ 226961 w 314397"/>
              <a:gd name="T75" fmla="*/ 452478 h 454969"/>
              <a:gd name="T76" fmla="*/ 240578 w 314397"/>
              <a:gd name="T77" fmla="*/ 448065 h 454969"/>
              <a:gd name="T78" fmla="*/ 254068 w 314397"/>
              <a:gd name="T79" fmla="*/ 442795 h 454969"/>
              <a:gd name="T80" fmla="*/ 267501 w 314397"/>
              <a:gd name="T81" fmla="*/ 434500 h 454969"/>
              <a:gd name="T82" fmla="*/ 280910 w 314397"/>
              <a:gd name="T83" fmla="*/ 424199 h 454969"/>
              <a:gd name="T84" fmla="*/ 303732 w 314397"/>
              <a:gd name="T85" fmla="*/ 404063 h 4549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14397"/>
              <a:gd name="T130" fmla="*/ 0 h 454969"/>
              <a:gd name="T131" fmla="*/ 314397 w 314397"/>
              <a:gd name="T132" fmla="*/ 454969 h 45496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14397" h="454969">
                <a:moveTo>
                  <a:pt x="167127" y="71272"/>
                </a:moveTo>
                <a:lnTo>
                  <a:pt x="172891" y="86649"/>
                </a:lnTo>
                <a:lnTo>
                  <a:pt x="173408" y="90674"/>
                </a:lnTo>
                <a:lnTo>
                  <a:pt x="173546" y="93136"/>
                </a:lnTo>
                <a:lnTo>
                  <a:pt x="174382" y="95770"/>
                </a:lnTo>
                <a:lnTo>
                  <a:pt x="178367" y="104217"/>
                </a:lnTo>
                <a:lnTo>
                  <a:pt x="180432" y="115406"/>
                </a:lnTo>
                <a:lnTo>
                  <a:pt x="180499" y="120963"/>
                </a:lnTo>
                <a:lnTo>
                  <a:pt x="180515" y="116175"/>
                </a:lnTo>
                <a:lnTo>
                  <a:pt x="171250" y="103595"/>
                </a:lnTo>
                <a:lnTo>
                  <a:pt x="163754" y="94568"/>
                </a:lnTo>
                <a:lnTo>
                  <a:pt x="155463" y="87248"/>
                </a:lnTo>
                <a:lnTo>
                  <a:pt x="146820" y="78042"/>
                </a:lnTo>
                <a:lnTo>
                  <a:pt x="138020" y="67335"/>
                </a:lnTo>
                <a:lnTo>
                  <a:pt x="129150" y="55963"/>
                </a:lnTo>
                <a:lnTo>
                  <a:pt x="120250" y="46939"/>
                </a:lnTo>
                <a:lnTo>
                  <a:pt x="111335" y="38630"/>
                </a:lnTo>
                <a:lnTo>
                  <a:pt x="102415" y="28322"/>
                </a:lnTo>
                <a:lnTo>
                  <a:pt x="93492" y="19771"/>
                </a:lnTo>
                <a:lnTo>
                  <a:pt x="84567" y="12664"/>
                </a:lnTo>
                <a:lnTo>
                  <a:pt x="75643" y="6199"/>
                </a:lnTo>
                <a:lnTo>
                  <a:pt x="66717" y="2663"/>
                </a:lnTo>
                <a:lnTo>
                  <a:pt x="57792" y="1092"/>
                </a:lnTo>
                <a:lnTo>
                  <a:pt x="48866" y="393"/>
                </a:lnTo>
                <a:lnTo>
                  <a:pt x="41925" y="83"/>
                </a:lnTo>
                <a:lnTo>
                  <a:pt x="39032" y="0"/>
                </a:lnTo>
                <a:lnTo>
                  <a:pt x="36361" y="937"/>
                </a:lnTo>
                <a:lnTo>
                  <a:pt x="31408" y="4624"/>
                </a:lnTo>
                <a:lnTo>
                  <a:pt x="24744" y="12216"/>
                </a:lnTo>
                <a:lnTo>
                  <a:pt x="20885" y="17018"/>
                </a:lnTo>
                <a:lnTo>
                  <a:pt x="16823" y="26173"/>
                </a:lnTo>
                <a:lnTo>
                  <a:pt x="12629" y="38230"/>
                </a:lnTo>
                <a:lnTo>
                  <a:pt x="8345" y="52220"/>
                </a:lnTo>
                <a:lnTo>
                  <a:pt x="5489" y="64524"/>
                </a:lnTo>
                <a:lnTo>
                  <a:pt x="3585" y="75703"/>
                </a:lnTo>
                <a:lnTo>
                  <a:pt x="2316" y="86132"/>
                </a:lnTo>
                <a:lnTo>
                  <a:pt x="1470" y="97054"/>
                </a:lnTo>
                <a:lnTo>
                  <a:pt x="905" y="108304"/>
                </a:lnTo>
                <a:lnTo>
                  <a:pt x="529" y="119773"/>
                </a:lnTo>
                <a:lnTo>
                  <a:pt x="112" y="145744"/>
                </a:lnTo>
                <a:lnTo>
                  <a:pt x="0" y="159616"/>
                </a:lnTo>
                <a:lnTo>
                  <a:pt x="669" y="172832"/>
                </a:lnTo>
                <a:lnTo>
                  <a:pt x="1860" y="185612"/>
                </a:lnTo>
                <a:lnTo>
                  <a:pt x="3397" y="198100"/>
                </a:lnTo>
                <a:lnTo>
                  <a:pt x="5909" y="210394"/>
                </a:lnTo>
                <a:lnTo>
                  <a:pt x="9072" y="222559"/>
                </a:lnTo>
                <a:lnTo>
                  <a:pt x="24836" y="275340"/>
                </a:lnTo>
                <a:lnTo>
                  <a:pt x="29126" y="287685"/>
                </a:lnTo>
                <a:lnTo>
                  <a:pt x="33475" y="298891"/>
                </a:lnTo>
                <a:lnTo>
                  <a:pt x="37862" y="309339"/>
                </a:lnTo>
                <a:lnTo>
                  <a:pt x="43018" y="320272"/>
                </a:lnTo>
                <a:lnTo>
                  <a:pt x="48686" y="331530"/>
                </a:lnTo>
                <a:lnTo>
                  <a:pt x="54696" y="343004"/>
                </a:lnTo>
                <a:lnTo>
                  <a:pt x="60191" y="352638"/>
                </a:lnTo>
                <a:lnTo>
                  <a:pt x="65342" y="361045"/>
                </a:lnTo>
                <a:lnTo>
                  <a:pt x="70263" y="368634"/>
                </a:lnTo>
                <a:lnTo>
                  <a:pt x="75775" y="376669"/>
                </a:lnTo>
                <a:lnTo>
                  <a:pt x="87850" y="393535"/>
                </a:lnTo>
                <a:lnTo>
                  <a:pt x="94194" y="401208"/>
                </a:lnTo>
                <a:lnTo>
                  <a:pt x="100654" y="408308"/>
                </a:lnTo>
                <a:lnTo>
                  <a:pt x="107193" y="415025"/>
                </a:lnTo>
                <a:lnTo>
                  <a:pt x="113783" y="420495"/>
                </a:lnTo>
                <a:lnTo>
                  <a:pt x="120408" y="425135"/>
                </a:lnTo>
                <a:lnTo>
                  <a:pt x="127056" y="429219"/>
                </a:lnTo>
                <a:lnTo>
                  <a:pt x="133719" y="433927"/>
                </a:lnTo>
                <a:lnTo>
                  <a:pt x="140392" y="439050"/>
                </a:lnTo>
                <a:lnTo>
                  <a:pt x="147073" y="444449"/>
                </a:lnTo>
                <a:lnTo>
                  <a:pt x="153758" y="448049"/>
                </a:lnTo>
                <a:lnTo>
                  <a:pt x="160445" y="450449"/>
                </a:lnTo>
                <a:lnTo>
                  <a:pt x="167136" y="452049"/>
                </a:lnTo>
                <a:lnTo>
                  <a:pt x="174571" y="453116"/>
                </a:lnTo>
                <a:lnTo>
                  <a:pt x="182502" y="453827"/>
                </a:lnTo>
                <a:lnTo>
                  <a:pt x="198506" y="454616"/>
                </a:lnTo>
                <a:lnTo>
                  <a:pt x="213056" y="454968"/>
                </a:lnTo>
                <a:lnTo>
                  <a:pt x="220060" y="454070"/>
                </a:lnTo>
                <a:lnTo>
                  <a:pt x="226961" y="452478"/>
                </a:lnTo>
                <a:lnTo>
                  <a:pt x="233792" y="450425"/>
                </a:lnTo>
                <a:lnTo>
                  <a:pt x="240578" y="448065"/>
                </a:lnTo>
                <a:lnTo>
                  <a:pt x="247333" y="445498"/>
                </a:lnTo>
                <a:lnTo>
                  <a:pt x="254068" y="442795"/>
                </a:lnTo>
                <a:lnTo>
                  <a:pt x="260789" y="439009"/>
                </a:lnTo>
                <a:lnTo>
                  <a:pt x="267501" y="434500"/>
                </a:lnTo>
                <a:lnTo>
                  <a:pt x="274208" y="429510"/>
                </a:lnTo>
                <a:lnTo>
                  <a:pt x="280910" y="424199"/>
                </a:lnTo>
                <a:lnTo>
                  <a:pt x="294306" y="413006"/>
                </a:lnTo>
                <a:lnTo>
                  <a:pt x="303732" y="404063"/>
                </a:lnTo>
                <a:lnTo>
                  <a:pt x="314396" y="392741"/>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32" name="SMARTInkAnnotation357"/>
          <p:cNvSpPr>
            <a:spLocks/>
          </p:cNvSpPr>
          <p:nvPr/>
        </p:nvSpPr>
        <p:spPr bwMode="auto">
          <a:xfrm>
            <a:off x="4940300" y="4017963"/>
            <a:ext cx="174625" cy="519112"/>
          </a:xfrm>
          <a:custGeom>
            <a:avLst/>
            <a:gdLst>
              <a:gd name="T0" fmla="*/ 0 w 174044"/>
              <a:gd name="T1" fmla="*/ 0 h 517923"/>
              <a:gd name="T2" fmla="*/ 0 w 174044"/>
              <a:gd name="T3" fmla="*/ 20118 h 517923"/>
              <a:gd name="T4" fmla="*/ 1983 w 174044"/>
              <a:gd name="T5" fmla="*/ 29116 h 517923"/>
              <a:gd name="T6" fmla="*/ 5344 w 174044"/>
              <a:gd name="T7" fmla="*/ 41714 h 517923"/>
              <a:gd name="T8" fmla="*/ 7281 w 174044"/>
              <a:gd name="T9" fmla="*/ 50629 h 517923"/>
              <a:gd name="T10" fmla="*/ 9317 w 174044"/>
              <a:gd name="T11" fmla="*/ 60542 h 517923"/>
              <a:gd name="T12" fmla="*/ 13562 w 174044"/>
              <a:gd name="T13" fmla="*/ 79493 h 517923"/>
              <a:gd name="T14" fmla="*/ 15735 w 174044"/>
              <a:gd name="T15" fmla="*/ 88714 h 517923"/>
              <a:gd name="T16" fmla="*/ 18671 w 174044"/>
              <a:gd name="T17" fmla="*/ 99822 h 517923"/>
              <a:gd name="T18" fmla="*/ 25901 w 174044"/>
              <a:gd name="T19" fmla="*/ 125394 h 517923"/>
              <a:gd name="T20" fmla="*/ 29167 w 174044"/>
              <a:gd name="T21" fmla="*/ 138167 h 517923"/>
              <a:gd name="T22" fmla="*/ 32089 w 174044"/>
              <a:gd name="T23" fmla="*/ 150650 h 517923"/>
              <a:gd name="T24" fmla="*/ 34781 w 174044"/>
              <a:gd name="T25" fmla="*/ 162941 h 517923"/>
              <a:gd name="T26" fmla="*/ 38062 w 174044"/>
              <a:gd name="T27" fmla="*/ 176096 h 517923"/>
              <a:gd name="T28" fmla="*/ 45676 w 174044"/>
              <a:gd name="T29" fmla="*/ 203942 h 517923"/>
              <a:gd name="T30" fmla="*/ 49788 w 174044"/>
              <a:gd name="T31" fmla="*/ 217321 h 517923"/>
              <a:gd name="T32" fmla="*/ 54017 w 174044"/>
              <a:gd name="T33" fmla="*/ 230209 h 517923"/>
              <a:gd name="T34" fmla="*/ 58325 w 174044"/>
              <a:gd name="T35" fmla="*/ 242770 h 517923"/>
              <a:gd name="T36" fmla="*/ 67078 w 174044"/>
              <a:gd name="T37" fmla="*/ 269955 h 517923"/>
              <a:gd name="T38" fmla="*/ 71495 w 174044"/>
              <a:gd name="T39" fmla="*/ 284150 h 517923"/>
              <a:gd name="T40" fmla="*/ 75926 w 174044"/>
              <a:gd name="T41" fmla="*/ 297581 h 517923"/>
              <a:gd name="T42" fmla="*/ 84818 w 174044"/>
              <a:gd name="T43" fmla="*/ 323089 h 517923"/>
              <a:gd name="T44" fmla="*/ 98186 w 174044"/>
              <a:gd name="T45" fmla="*/ 359762 h 517923"/>
              <a:gd name="T46" fmla="*/ 102646 w 174044"/>
              <a:gd name="T47" fmla="*/ 370811 h 517923"/>
              <a:gd name="T48" fmla="*/ 107107 w 174044"/>
              <a:gd name="T49" fmla="*/ 381152 h 517923"/>
              <a:gd name="T50" fmla="*/ 111569 w 174044"/>
              <a:gd name="T51" fmla="*/ 391023 h 517923"/>
              <a:gd name="T52" fmla="*/ 116031 w 174044"/>
              <a:gd name="T53" fmla="*/ 401573 h 517923"/>
              <a:gd name="T54" fmla="*/ 124955 w 174044"/>
              <a:gd name="T55" fmla="*/ 423878 h 517923"/>
              <a:gd name="T56" fmla="*/ 134789 w 174044"/>
              <a:gd name="T57" fmla="*/ 449267 h 517923"/>
              <a:gd name="T58" fmla="*/ 138204 w 174044"/>
              <a:gd name="T59" fmla="*/ 457269 h 517923"/>
              <a:gd name="T60" fmla="*/ 141970 w 174044"/>
              <a:gd name="T61" fmla="*/ 465581 h 517923"/>
              <a:gd name="T62" fmla="*/ 145967 w 174044"/>
              <a:gd name="T63" fmla="*/ 474098 h 517923"/>
              <a:gd name="T64" fmla="*/ 149376 w 174044"/>
              <a:gd name="T65" fmla="*/ 481761 h 517923"/>
              <a:gd name="T66" fmla="*/ 152392 w 174044"/>
              <a:gd name="T67" fmla="*/ 488854 h 517923"/>
              <a:gd name="T68" fmla="*/ 157726 w 174044"/>
              <a:gd name="T69" fmla="*/ 501034 h 517923"/>
              <a:gd name="T70" fmla="*/ 162577 w 174044"/>
              <a:gd name="T71" fmla="*/ 509755 h 517923"/>
              <a:gd name="T72" fmla="*/ 164911 w 174044"/>
              <a:gd name="T73" fmla="*/ 512477 h 517923"/>
              <a:gd name="T74" fmla="*/ 167212 w 174044"/>
              <a:gd name="T75" fmla="*/ 514293 h 517923"/>
              <a:gd name="T76" fmla="*/ 174043 w 174044"/>
              <a:gd name="T77" fmla="*/ 517922 h 51792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74044"/>
              <a:gd name="T118" fmla="*/ 0 h 517923"/>
              <a:gd name="T119" fmla="*/ 174044 w 174044"/>
              <a:gd name="T120" fmla="*/ 517923 h 51792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74044" h="517923">
                <a:moveTo>
                  <a:pt x="0" y="0"/>
                </a:moveTo>
                <a:lnTo>
                  <a:pt x="0" y="20118"/>
                </a:lnTo>
                <a:lnTo>
                  <a:pt x="1983" y="29116"/>
                </a:lnTo>
                <a:lnTo>
                  <a:pt x="5344" y="41714"/>
                </a:lnTo>
                <a:lnTo>
                  <a:pt x="7281" y="50629"/>
                </a:lnTo>
                <a:lnTo>
                  <a:pt x="9317" y="60542"/>
                </a:lnTo>
                <a:lnTo>
                  <a:pt x="13562" y="79493"/>
                </a:lnTo>
                <a:lnTo>
                  <a:pt x="15735" y="88714"/>
                </a:lnTo>
                <a:lnTo>
                  <a:pt x="18671" y="99822"/>
                </a:lnTo>
                <a:lnTo>
                  <a:pt x="25901" y="125394"/>
                </a:lnTo>
                <a:lnTo>
                  <a:pt x="29167" y="138167"/>
                </a:lnTo>
                <a:lnTo>
                  <a:pt x="32089" y="150650"/>
                </a:lnTo>
                <a:lnTo>
                  <a:pt x="34781" y="162941"/>
                </a:lnTo>
                <a:lnTo>
                  <a:pt x="38062" y="176096"/>
                </a:lnTo>
                <a:lnTo>
                  <a:pt x="45676" y="203942"/>
                </a:lnTo>
                <a:lnTo>
                  <a:pt x="49788" y="217321"/>
                </a:lnTo>
                <a:lnTo>
                  <a:pt x="54017" y="230209"/>
                </a:lnTo>
                <a:lnTo>
                  <a:pt x="58325" y="242770"/>
                </a:lnTo>
                <a:lnTo>
                  <a:pt x="67078" y="269955"/>
                </a:lnTo>
                <a:lnTo>
                  <a:pt x="71495" y="284150"/>
                </a:lnTo>
                <a:lnTo>
                  <a:pt x="75926" y="297581"/>
                </a:lnTo>
                <a:lnTo>
                  <a:pt x="84818" y="323089"/>
                </a:lnTo>
                <a:lnTo>
                  <a:pt x="98186" y="359762"/>
                </a:lnTo>
                <a:lnTo>
                  <a:pt x="102646" y="370811"/>
                </a:lnTo>
                <a:lnTo>
                  <a:pt x="107107" y="381152"/>
                </a:lnTo>
                <a:lnTo>
                  <a:pt x="111569" y="391023"/>
                </a:lnTo>
                <a:lnTo>
                  <a:pt x="116031" y="401573"/>
                </a:lnTo>
                <a:lnTo>
                  <a:pt x="124955" y="423878"/>
                </a:lnTo>
                <a:lnTo>
                  <a:pt x="134789" y="449267"/>
                </a:lnTo>
                <a:lnTo>
                  <a:pt x="138204" y="457269"/>
                </a:lnTo>
                <a:lnTo>
                  <a:pt x="141970" y="465581"/>
                </a:lnTo>
                <a:lnTo>
                  <a:pt x="145967" y="474098"/>
                </a:lnTo>
                <a:lnTo>
                  <a:pt x="149376" y="481761"/>
                </a:lnTo>
                <a:lnTo>
                  <a:pt x="152392" y="488854"/>
                </a:lnTo>
                <a:lnTo>
                  <a:pt x="157726" y="501034"/>
                </a:lnTo>
                <a:lnTo>
                  <a:pt x="162577" y="509755"/>
                </a:lnTo>
                <a:lnTo>
                  <a:pt x="164911" y="512477"/>
                </a:lnTo>
                <a:lnTo>
                  <a:pt x="167212" y="514293"/>
                </a:lnTo>
                <a:lnTo>
                  <a:pt x="174043" y="517922"/>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33" name="SMARTInkAnnotation358"/>
          <p:cNvSpPr>
            <a:spLocks/>
          </p:cNvSpPr>
          <p:nvPr/>
        </p:nvSpPr>
        <p:spPr bwMode="auto">
          <a:xfrm>
            <a:off x="5046663" y="4044950"/>
            <a:ext cx="334962" cy="303213"/>
          </a:xfrm>
          <a:custGeom>
            <a:avLst/>
            <a:gdLst>
              <a:gd name="T0" fmla="*/ 53545 w 334694"/>
              <a:gd name="T1" fmla="*/ 4741 h 303087"/>
              <a:gd name="T2" fmla="*/ 49992 w 334694"/>
              <a:gd name="T3" fmla="*/ 17169 h 303087"/>
              <a:gd name="T4" fmla="*/ 48246 w 334694"/>
              <a:gd name="T5" fmla="*/ 30451 h 303087"/>
              <a:gd name="T6" fmla="*/ 46728 w 334694"/>
              <a:gd name="T7" fmla="*/ 46276 h 303087"/>
              <a:gd name="T8" fmla="*/ 43573 w 334694"/>
              <a:gd name="T9" fmla="*/ 63231 h 303087"/>
              <a:gd name="T10" fmla="*/ 41675 w 334694"/>
              <a:gd name="T11" fmla="*/ 83334 h 303087"/>
              <a:gd name="T12" fmla="*/ 40088 w 334694"/>
              <a:gd name="T13" fmla="*/ 104506 h 303087"/>
              <a:gd name="T14" fmla="*/ 30929 w 334694"/>
              <a:gd name="T15" fmla="*/ 156196 h 303087"/>
              <a:gd name="T16" fmla="*/ 28617 w 334694"/>
              <a:gd name="T17" fmla="*/ 176577 h 303087"/>
              <a:gd name="T18" fmla="*/ 26847 w 334694"/>
              <a:gd name="T19" fmla="*/ 195557 h 303087"/>
              <a:gd name="T20" fmla="*/ 23581 w 334694"/>
              <a:gd name="T21" fmla="*/ 213914 h 303087"/>
              <a:gd name="T22" fmla="*/ 17560 w 334694"/>
              <a:gd name="T23" fmla="*/ 240984 h 303087"/>
              <a:gd name="T24" fmla="*/ 13255 w 334694"/>
              <a:gd name="T25" fmla="*/ 256263 h 303087"/>
              <a:gd name="T26" fmla="*/ 9607 w 334694"/>
              <a:gd name="T27" fmla="*/ 268676 h 303087"/>
              <a:gd name="T28" fmla="*/ 7071 w 334694"/>
              <a:gd name="T29" fmla="*/ 283306 h 303087"/>
              <a:gd name="T30" fmla="*/ 957 w 334694"/>
              <a:gd name="T31" fmla="*/ 293224 h 303087"/>
              <a:gd name="T32" fmla="*/ 278 w 334694"/>
              <a:gd name="T33" fmla="*/ 289508 h 303087"/>
              <a:gd name="T34" fmla="*/ 0 w 334694"/>
              <a:gd name="T35" fmla="*/ 260117 h 303087"/>
              <a:gd name="T36" fmla="*/ 1980 w 334694"/>
              <a:gd name="T37" fmla="*/ 249222 h 303087"/>
              <a:gd name="T38" fmla="*/ 4595 w 334694"/>
              <a:gd name="T39" fmla="*/ 237765 h 303087"/>
              <a:gd name="T40" fmla="*/ 5758 w 334694"/>
              <a:gd name="T41" fmla="*/ 226059 h 303087"/>
              <a:gd name="T42" fmla="*/ 8258 w 334694"/>
              <a:gd name="T43" fmla="*/ 214241 h 303087"/>
              <a:gd name="T44" fmla="*/ 13847 w 334694"/>
              <a:gd name="T45" fmla="*/ 199078 h 303087"/>
              <a:gd name="T46" fmla="*/ 18050 w 334694"/>
              <a:gd name="T47" fmla="*/ 192659 h 303087"/>
              <a:gd name="T48" fmla="*/ 28793 w 334694"/>
              <a:gd name="T49" fmla="*/ 185892 h 303087"/>
              <a:gd name="T50" fmla="*/ 44005 w 334694"/>
              <a:gd name="T51" fmla="*/ 179555 h 303087"/>
              <a:gd name="T52" fmla="*/ 59249 w 334694"/>
              <a:gd name="T53" fmla="*/ 178720 h 303087"/>
              <a:gd name="T54" fmla="*/ 76104 w 334694"/>
              <a:gd name="T55" fmla="*/ 185748 h 303087"/>
              <a:gd name="T56" fmla="*/ 98204 w 334694"/>
              <a:gd name="T57" fmla="*/ 199588 h 303087"/>
              <a:gd name="T58" fmla="*/ 109094 w 334694"/>
              <a:gd name="T59" fmla="*/ 208098 h 303087"/>
              <a:gd name="T60" fmla="*/ 120629 w 334694"/>
              <a:gd name="T61" fmla="*/ 217504 h 303087"/>
              <a:gd name="T62" fmla="*/ 140154 w 334694"/>
              <a:gd name="T63" fmla="*/ 234272 h 303087"/>
              <a:gd name="T64" fmla="*/ 153833 w 334694"/>
              <a:gd name="T65" fmla="*/ 248008 h 303087"/>
              <a:gd name="T66" fmla="*/ 171781 w 334694"/>
              <a:gd name="T67" fmla="*/ 261538 h 303087"/>
              <a:gd name="T68" fmla="*/ 182703 w 334694"/>
              <a:gd name="T69" fmla="*/ 267713 h 303087"/>
              <a:gd name="T70" fmla="*/ 194252 w 334694"/>
              <a:gd name="T71" fmla="*/ 273765 h 303087"/>
              <a:gd name="T72" fmla="*/ 218388 w 334694"/>
              <a:gd name="T73" fmla="*/ 288716 h 303087"/>
              <a:gd name="T74" fmla="*/ 229449 w 334694"/>
              <a:gd name="T75" fmla="*/ 294675 h 303087"/>
              <a:gd name="T76" fmla="*/ 241060 w 334694"/>
              <a:gd name="T77" fmla="*/ 299639 h 303087"/>
              <a:gd name="T78" fmla="*/ 260635 w 334694"/>
              <a:gd name="T79" fmla="*/ 302825 h 303087"/>
              <a:gd name="T80" fmla="*/ 270539 w 334694"/>
              <a:gd name="T81" fmla="*/ 302269 h 303087"/>
              <a:gd name="T82" fmla="*/ 282379 w 334694"/>
              <a:gd name="T83" fmla="*/ 298714 h 303087"/>
              <a:gd name="T84" fmla="*/ 298035 w 334694"/>
              <a:gd name="T85" fmla="*/ 291134 h 303087"/>
              <a:gd name="T86" fmla="*/ 315910 w 334694"/>
              <a:gd name="T87" fmla="*/ 279685 h 303087"/>
              <a:gd name="T88" fmla="*/ 327374 w 334694"/>
              <a:gd name="T89" fmla="*/ 267868 h 30308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34694"/>
              <a:gd name="T136" fmla="*/ 0 h 303087"/>
              <a:gd name="T137" fmla="*/ 334694 w 334694"/>
              <a:gd name="T138" fmla="*/ 303087 h 30308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34694" h="303087">
                <a:moveTo>
                  <a:pt x="53545" y="0"/>
                </a:moveTo>
                <a:lnTo>
                  <a:pt x="53545" y="4741"/>
                </a:lnTo>
                <a:lnTo>
                  <a:pt x="51561" y="12360"/>
                </a:lnTo>
                <a:lnTo>
                  <a:pt x="49992" y="17169"/>
                </a:lnTo>
                <a:lnTo>
                  <a:pt x="48944" y="23352"/>
                </a:lnTo>
                <a:lnTo>
                  <a:pt x="48246" y="30451"/>
                </a:lnTo>
                <a:lnTo>
                  <a:pt x="47781" y="38160"/>
                </a:lnTo>
                <a:lnTo>
                  <a:pt x="46728" y="46276"/>
                </a:lnTo>
                <a:lnTo>
                  <a:pt x="45281" y="54663"/>
                </a:lnTo>
                <a:lnTo>
                  <a:pt x="43573" y="63231"/>
                </a:lnTo>
                <a:lnTo>
                  <a:pt x="42434" y="72912"/>
                </a:lnTo>
                <a:lnTo>
                  <a:pt x="41675" y="83334"/>
                </a:lnTo>
                <a:lnTo>
                  <a:pt x="41169" y="94252"/>
                </a:lnTo>
                <a:lnTo>
                  <a:pt x="40088" y="104506"/>
                </a:lnTo>
                <a:lnTo>
                  <a:pt x="38623" y="114319"/>
                </a:lnTo>
                <a:lnTo>
                  <a:pt x="30929" y="156196"/>
                </a:lnTo>
                <a:lnTo>
                  <a:pt x="29542" y="166639"/>
                </a:lnTo>
                <a:lnTo>
                  <a:pt x="28617" y="176577"/>
                </a:lnTo>
                <a:lnTo>
                  <a:pt x="28002" y="186179"/>
                </a:lnTo>
                <a:lnTo>
                  <a:pt x="26847" y="195557"/>
                </a:lnTo>
                <a:lnTo>
                  <a:pt x="25333" y="204785"/>
                </a:lnTo>
                <a:lnTo>
                  <a:pt x="23581" y="213914"/>
                </a:lnTo>
                <a:lnTo>
                  <a:pt x="21669" y="222977"/>
                </a:lnTo>
                <a:lnTo>
                  <a:pt x="17560" y="240984"/>
                </a:lnTo>
                <a:lnTo>
                  <a:pt x="15424" y="248961"/>
                </a:lnTo>
                <a:lnTo>
                  <a:pt x="13255" y="256263"/>
                </a:lnTo>
                <a:lnTo>
                  <a:pt x="11065" y="263116"/>
                </a:lnTo>
                <a:lnTo>
                  <a:pt x="9607" y="268676"/>
                </a:lnTo>
                <a:lnTo>
                  <a:pt x="7985" y="277500"/>
                </a:lnTo>
                <a:lnTo>
                  <a:pt x="7071" y="283306"/>
                </a:lnTo>
                <a:lnTo>
                  <a:pt x="4875" y="287310"/>
                </a:lnTo>
                <a:lnTo>
                  <a:pt x="957" y="293224"/>
                </a:lnTo>
                <a:lnTo>
                  <a:pt x="636" y="292717"/>
                </a:lnTo>
                <a:lnTo>
                  <a:pt x="278" y="289508"/>
                </a:lnTo>
                <a:lnTo>
                  <a:pt x="78" y="282123"/>
                </a:lnTo>
                <a:lnTo>
                  <a:pt x="0" y="260117"/>
                </a:lnTo>
                <a:lnTo>
                  <a:pt x="742" y="254770"/>
                </a:lnTo>
                <a:lnTo>
                  <a:pt x="1980" y="249222"/>
                </a:lnTo>
                <a:lnTo>
                  <a:pt x="3549" y="243539"/>
                </a:lnTo>
                <a:lnTo>
                  <a:pt x="4595" y="237765"/>
                </a:lnTo>
                <a:lnTo>
                  <a:pt x="5293" y="231932"/>
                </a:lnTo>
                <a:lnTo>
                  <a:pt x="5758" y="226059"/>
                </a:lnTo>
                <a:lnTo>
                  <a:pt x="6811" y="220159"/>
                </a:lnTo>
                <a:lnTo>
                  <a:pt x="8258" y="214241"/>
                </a:lnTo>
                <a:lnTo>
                  <a:pt x="9965" y="208312"/>
                </a:lnTo>
                <a:lnTo>
                  <a:pt x="13847" y="199078"/>
                </a:lnTo>
                <a:lnTo>
                  <a:pt x="15922" y="195226"/>
                </a:lnTo>
                <a:lnTo>
                  <a:pt x="18050" y="192659"/>
                </a:lnTo>
                <a:lnTo>
                  <a:pt x="20213" y="190947"/>
                </a:lnTo>
                <a:lnTo>
                  <a:pt x="28793" y="185892"/>
                </a:lnTo>
                <a:lnTo>
                  <a:pt x="35850" y="181837"/>
                </a:lnTo>
                <a:lnTo>
                  <a:pt x="44005" y="179555"/>
                </a:lnTo>
                <a:lnTo>
                  <a:pt x="51875" y="178879"/>
                </a:lnTo>
                <a:lnTo>
                  <a:pt x="59249" y="178720"/>
                </a:lnTo>
                <a:lnTo>
                  <a:pt x="67485" y="181296"/>
                </a:lnTo>
                <a:lnTo>
                  <a:pt x="76104" y="185748"/>
                </a:lnTo>
                <a:lnTo>
                  <a:pt x="84892" y="191034"/>
                </a:lnTo>
                <a:lnTo>
                  <a:pt x="98204" y="199588"/>
                </a:lnTo>
                <a:lnTo>
                  <a:pt x="103399" y="203504"/>
                </a:lnTo>
                <a:lnTo>
                  <a:pt x="109094" y="208098"/>
                </a:lnTo>
                <a:lnTo>
                  <a:pt x="115123" y="213146"/>
                </a:lnTo>
                <a:lnTo>
                  <a:pt x="120629" y="217504"/>
                </a:lnTo>
                <a:lnTo>
                  <a:pt x="130714" y="224991"/>
                </a:lnTo>
                <a:lnTo>
                  <a:pt x="140154" y="234272"/>
                </a:lnTo>
                <a:lnTo>
                  <a:pt x="144755" y="239525"/>
                </a:lnTo>
                <a:lnTo>
                  <a:pt x="153833" y="248008"/>
                </a:lnTo>
                <a:lnTo>
                  <a:pt x="162826" y="255085"/>
                </a:lnTo>
                <a:lnTo>
                  <a:pt x="171781" y="261538"/>
                </a:lnTo>
                <a:lnTo>
                  <a:pt x="176995" y="264647"/>
                </a:lnTo>
                <a:lnTo>
                  <a:pt x="182703" y="267713"/>
                </a:lnTo>
                <a:lnTo>
                  <a:pt x="188741" y="270749"/>
                </a:lnTo>
                <a:lnTo>
                  <a:pt x="194252" y="273765"/>
                </a:lnTo>
                <a:lnTo>
                  <a:pt x="204342" y="279762"/>
                </a:lnTo>
                <a:lnTo>
                  <a:pt x="218388" y="288716"/>
                </a:lnTo>
                <a:lnTo>
                  <a:pt x="223686" y="291696"/>
                </a:lnTo>
                <a:lnTo>
                  <a:pt x="229449" y="294675"/>
                </a:lnTo>
                <a:lnTo>
                  <a:pt x="235523" y="297653"/>
                </a:lnTo>
                <a:lnTo>
                  <a:pt x="241060" y="299639"/>
                </a:lnTo>
                <a:lnTo>
                  <a:pt x="251179" y="301844"/>
                </a:lnTo>
                <a:lnTo>
                  <a:pt x="260635" y="302825"/>
                </a:lnTo>
                <a:lnTo>
                  <a:pt x="265239" y="303086"/>
                </a:lnTo>
                <a:lnTo>
                  <a:pt x="270539" y="302269"/>
                </a:lnTo>
                <a:lnTo>
                  <a:pt x="276305" y="300731"/>
                </a:lnTo>
                <a:lnTo>
                  <a:pt x="282379" y="298714"/>
                </a:lnTo>
                <a:lnTo>
                  <a:pt x="287917" y="296377"/>
                </a:lnTo>
                <a:lnTo>
                  <a:pt x="298035" y="291134"/>
                </a:lnTo>
                <a:lnTo>
                  <a:pt x="307492" y="285498"/>
                </a:lnTo>
                <a:lnTo>
                  <a:pt x="315910" y="279685"/>
                </a:lnTo>
                <a:lnTo>
                  <a:pt x="324830" y="270834"/>
                </a:lnTo>
                <a:lnTo>
                  <a:pt x="327374" y="267868"/>
                </a:lnTo>
                <a:lnTo>
                  <a:pt x="334693" y="258961"/>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34" name="SMARTInkAnnotation359"/>
          <p:cNvSpPr>
            <a:spLocks/>
          </p:cNvSpPr>
          <p:nvPr/>
        </p:nvSpPr>
        <p:spPr bwMode="auto">
          <a:xfrm>
            <a:off x="5302250" y="3776663"/>
            <a:ext cx="79375" cy="357187"/>
          </a:xfrm>
          <a:custGeom>
            <a:avLst/>
            <a:gdLst>
              <a:gd name="T0" fmla="*/ 6418 w 80053"/>
              <a:gd name="T1" fmla="*/ 0 h 357189"/>
              <a:gd name="T2" fmla="*/ 2865 w 80053"/>
              <a:gd name="T3" fmla="*/ 4741 h 357189"/>
              <a:gd name="T4" fmla="*/ 1818 w 80053"/>
              <a:gd name="T5" fmla="*/ 7129 h 357189"/>
              <a:gd name="T6" fmla="*/ 654 w 80053"/>
              <a:gd name="T7" fmla="*/ 12429 h 357189"/>
              <a:gd name="T8" fmla="*/ 137 w 80053"/>
              <a:gd name="T9" fmla="*/ 20738 h 357189"/>
              <a:gd name="T10" fmla="*/ 0 w 80053"/>
              <a:gd name="T11" fmla="*/ 25731 h 357189"/>
              <a:gd name="T12" fmla="*/ 1830 w 80053"/>
              <a:gd name="T13" fmla="*/ 36572 h 357189"/>
              <a:gd name="T14" fmla="*/ 3359 w 80053"/>
              <a:gd name="T15" fmla="*/ 42241 h 357189"/>
              <a:gd name="T16" fmla="*/ 4379 w 80053"/>
              <a:gd name="T17" fmla="*/ 48997 h 357189"/>
              <a:gd name="T18" fmla="*/ 5059 w 80053"/>
              <a:gd name="T19" fmla="*/ 56477 h 357189"/>
              <a:gd name="T20" fmla="*/ 5512 w 80053"/>
              <a:gd name="T21" fmla="*/ 64441 h 357189"/>
              <a:gd name="T22" fmla="*/ 6558 w 80053"/>
              <a:gd name="T23" fmla="*/ 72726 h 357189"/>
              <a:gd name="T24" fmla="*/ 7999 w 80053"/>
              <a:gd name="T25" fmla="*/ 81226 h 357189"/>
              <a:gd name="T26" fmla="*/ 9703 w 80053"/>
              <a:gd name="T27" fmla="*/ 89870 h 357189"/>
              <a:gd name="T28" fmla="*/ 10840 w 80053"/>
              <a:gd name="T29" fmla="*/ 99601 h 357189"/>
              <a:gd name="T30" fmla="*/ 11597 w 80053"/>
              <a:gd name="T31" fmla="*/ 110057 h 357189"/>
              <a:gd name="T32" fmla="*/ 12102 w 80053"/>
              <a:gd name="T33" fmla="*/ 120996 h 357189"/>
              <a:gd name="T34" fmla="*/ 13182 w 80053"/>
              <a:gd name="T35" fmla="*/ 131266 h 357189"/>
              <a:gd name="T36" fmla="*/ 14646 w 80053"/>
              <a:gd name="T37" fmla="*/ 141089 h 357189"/>
              <a:gd name="T38" fmla="*/ 16366 w 80053"/>
              <a:gd name="T39" fmla="*/ 150614 h 357189"/>
              <a:gd name="T40" fmla="*/ 18256 w 80053"/>
              <a:gd name="T41" fmla="*/ 159941 h 357189"/>
              <a:gd name="T42" fmla="*/ 22340 w 80053"/>
              <a:gd name="T43" fmla="*/ 178241 h 357189"/>
              <a:gd name="T44" fmla="*/ 28821 w 80053"/>
              <a:gd name="T45" fmla="*/ 205279 h 357189"/>
              <a:gd name="T46" fmla="*/ 31766 w 80053"/>
              <a:gd name="T47" fmla="*/ 214243 h 357189"/>
              <a:gd name="T48" fmla="*/ 35217 w 80053"/>
              <a:gd name="T49" fmla="*/ 223196 h 357189"/>
              <a:gd name="T50" fmla="*/ 39005 w 80053"/>
              <a:gd name="T51" fmla="*/ 232142 h 357189"/>
              <a:gd name="T52" fmla="*/ 42275 w 80053"/>
              <a:gd name="T53" fmla="*/ 241081 h 357189"/>
              <a:gd name="T54" fmla="*/ 45197 w 80053"/>
              <a:gd name="T55" fmla="*/ 250018 h 357189"/>
              <a:gd name="T56" fmla="*/ 47890 w 80053"/>
              <a:gd name="T57" fmla="*/ 258952 h 357189"/>
              <a:gd name="T58" fmla="*/ 50429 w 80053"/>
              <a:gd name="T59" fmla="*/ 266893 h 357189"/>
              <a:gd name="T60" fmla="*/ 55233 w 80053"/>
              <a:gd name="T61" fmla="*/ 281007 h 357189"/>
              <a:gd name="T62" fmla="*/ 57557 w 80053"/>
              <a:gd name="T63" fmla="*/ 288542 h 357189"/>
              <a:gd name="T64" fmla="*/ 59849 w 80053"/>
              <a:gd name="T65" fmla="*/ 296541 h 357189"/>
              <a:gd name="T66" fmla="*/ 62120 w 80053"/>
              <a:gd name="T67" fmla="*/ 304850 h 357189"/>
              <a:gd name="T68" fmla="*/ 64378 w 80053"/>
              <a:gd name="T69" fmla="*/ 312375 h 357189"/>
              <a:gd name="T70" fmla="*/ 66628 w 80053"/>
              <a:gd name="T71" fmla="*/ 319375 h 357189"/>
              <a:gd name="T72" fmla="*/ 68872 w 80053"/>
              <a:gd name="T73" fmla="*/ 326026 h 357189"/>
              <a:gd name="T74" fmla="*/ 71111 w 80053"/>
              <a:gd name="T75" fmla="*/ 331453 h 357189"/>
              <a:gd name="T76" fmla="*/ 73347 w 80053"/>
              <a:gd name="T77" fmla="*/ 336062 h 357189"/>
              <a:gd name="T78" fmla="*/ 75582 w 80053"/>
              <a:gd name="T79" fmla="*/ 340128 h 357189"/>
              <a:gd name="T80" fmla="*/ 78065 w 80053"/>
              <a:gd name="T81" fmla="*/ 347291 h 357189"/>
              <a:gd name="T82" fmla="*/ 80052 w 80053"/>
              <a:gd name="T83" fmla="*/ 357188 h 35718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0053"/>
              <a:gd name="T127" fmla="*/ 0 h 357189"/>
              <a:gd name="T128" fmla="*/ 80053 w 80053"/>
              <a:gd name="T129" fmla="*/ 357189 h 35718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0053" h="357189">
                <a:moveTo>
                  <a:pt x="6418" y="0"/>
                </a:moveTo>
                <a:lnTo>
                  <a:pt x="2865" y="4741"/>
                </a:lnTo>
                <a:lnTo>
                  <a:pt x="1818" y="7129"/>
                </a:lnTo>
                <a:lnTo>
                  <a:pt x="654" y="12429"/>
                </a:lnTo>
                <a:lnTo>
                  <a:pt x="137" y="20738"/>
                </a:lnTo>
                <a:lnTo>
                  <a:pt x="0" y="25731"/>
                </a:lnTo>
                <a:lnTo>
                  <a:pt x="1830" y="36572"/>
                </a:lnTo>
                <a:lnTo>
                  <a:pt x="3359" y="42241"/>
                </a:lnTo>
                <a:lnTo>
                  <a:pt x="4379" y="48997"/>
                </a:lnTo>
                <a:lnTo>
                  <a:pt x="5059" y="56477"/>
                </a:lnTo>
                <a:lnTo>
                  <a:pt x="5512" y="64441"/>
                </a:lnTo>
                <a:lnTo>
                  <a:pt x="6558" y="72726"/>
                </a:lnTo>
                <a:lnTo>
                  <a:pt x="7999" y="81226"/>
                </a:lnTo>
                <a:lnTo>
                  <a:pt x="9703" y="89870"/>
                </a:lnTo>
                <a:lnTo>
                  <a:pt x="10840" y="99601"/>
                </a:lnTo>
                <a:lnTo>
                  <a:pt x="11597" y="110057"/>
                </a:lnTo>
                <a:lnTo>
                  <a:pt x="12102" y="120996"/>
                </a:lnTo>
                <a:lnTo>
                  <a:pt x="13182" y="131266"/>
                </a:lnTo>
                <a:lnTo>
                  <a:pt x="14646" y="141089"/>
                </a:lnTo>
                <a:lnTo>
                  <a:pt x="16366" y="150614"/>
                </a:lnTo>
                <a:lnTo>
                  <a:pt x="18256" y="159941"/>
                </a:lnTo>
                <a:lnTo>
                  <a:pt x="22340" y="178241"/>
                </a:lnTo>
                <a:lnTo>
                  <a:pt x="28821" y="205279"/>
                </a:lnTo>
                <a:lnTo>
                  <a:pt x="31766" y="214243"/>
                </a:lnTo>
                <a:lnTo>
                  <a:pt x="35217" y="223196"/>
                </a:lnTo>
                <a:lnTo>
                  <a:pt x="39005" y="232142"/>
                </a:lnTo>
                <a:lnTo>
                  <a:pt x="42275" y="241081"/>
                </a:lnTo>
                <a:lnTo>
                  <a:pt x="45197" y="250018"/>
                </a:lnTo>
                <a:lnTo>
                  <a:pt x="47890" y="258952"/>
                </a:lnTo>
                <a:lnTo>
                  <a:pt x="50429" y="266893"/>
                </a:lnTo>
                <a:lnTo>
                  <a:pt x="55233" y="281007"/>
                </a:lnTo>
                <a:lnTo>
                  <a:pt x="57557" y="288542"/>
                </a:lnTo>
                <a:lnTo>
                  <a:pt x="59849" y="296541"/>
                </a:lnTo>
                <a:lnTo>
                  <a:pt x="62120" y="304850"/>
                </a:lnTo>
                <a:lnTo>
                  <a:pt x="64378" y="312375"/>
                </a:lnTo>
                <a:lnTo>
                  <a:pt x="66628" y="319375"/>
                </a:lnTo>
                <a:lnTo>
                  <a:pt x="68872" y="326026"/>
                </a:lnTo>
                <a:lnTo>
                  <a:pt x="71111" y="331453"/>
                </a:lnTo>
                <a:lnTo>
                  <a:pt x="73347" y="336062"/>
                </a:lnTo>
                <a:lnTo>
                  <a:pt x="75582" y="340128"/>
                </a:lnTo>
                <a:lnTo>
                  <a:pt x="78065" y="347291"/>
                </a:lnTo>
                <a:lnTo>
                  <a:pt x="80052" y="357188"/>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35" name="SMARTInkAnnotation360"/>
          <p:cNvSpPr>
            <a:spLocks/>
          </p:cNvSpPr>
          <p:nvPr/>
        </p:nvSpPr>
        <p:spPr bwMode="auto">
          <a:xfrm>
            <a:off x="5502275" y="4313238"/>
            <a:ext cx="20638" cy="53975"/>
          </a:xfrm>
          <a:custGeom>
            <a:avLst/>
            <a:gdLst>
              <a:gd name="T0" fmla="*/ 0 w 20083"/>
              <a:gd name="T1" fmla="*/ 0 h 53579"/>
              <a:gd name="T2" fmla="*/ 0 w 20083"/>
              <a:gd name="T3" fmla="*/ 20991 h 53579"/>
              <a:gd name="T4" fmla="*/ 744 w 20083"/>
              <a:gd name="T5" fmla="*/ 23915 h 53579"/>
              <a:gd name="T6" fmla="*/ 1983 w 20083"/>
              <a:gd name="T7" fmla="*/ 26857 h 53579"/>
              <a:gd name="T8" fmla="*/ 5764 w 20083"/>
              <a:gd name="T9" fmla="*/ 33968 h 53579"/>
              <a:gd name="T10" fmla="*/ 6074 w 20083"/>
              <a:gd name="T11" fmla="*/ 35544 h 53579"/>
              <a:gd name="T12" fmla="*/ 6281 w 20083"/>
              <a:gd name="T13" fmla="*/ 37586 h 53579"/>
              <a:gd name="T14" fmla="*/ 6418 w 20083"/>
              <a:gd name="T15" fmla="*/ 39941 h 53579"/>
              <a:gd name="T16" fmla="*/ 7254 w 20083"/>
              <a:gd name="T17" fmla="*/ 41510 h 53579"/>
              <a:gd name="T18" fmla="*/ 8555 w 20083"/>
              <a:gd name="T19" fmla="*/ 42556 h 53579"/>
              <a:gd name="T20" fmla="*/ 12434 w 20083"/>
              <a:gd name="T21" fmla="*/ 44235 h 53579"/>
              <a:gd name="T22" fmla="*/ 12752 w 20083"/>
              <a:gd name="T23" fmla="*/ 45365 h 53579"/>
              <a:gd name="T24" fmla="*/ 12965 w 20083"/>
              <a:gd name="T25" fmla="*/ 47110 h 53579"/>
              <a:gd name="T26" fmla="*/ 13105 w 20083"/>
              <a:gd name="T27" fmla="*/ 49266 h 53579"/>
              <a:gd name="T28" fmla="*/ 13943 w 20083"/>
              <a:gd name="T29" fmla="*/ 50703 h 53579"/>
              <a:gd name="T30" fmla="*/ 15246 w 20083"/>
              <a:gd name="T31" fmla="*/ 51661 h 53579"/>
              <a:gd name="T32" fmla="*/ 20082 w 20083"/>
              <a:gd name="T33" fmla="*/ 53578 h 535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083"/>
              <a:gd name="T52" fmla="*/ 0 h 53579"/>
              <a:gd name="T53" fmla="*/ 20083 w 20083"/>
              <a:gd name="T54" fmla="*/ 53579 h 535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083" h="53579">
                <a:moveTo>
                  <a:pt x="0" y="0"/>
                </a:moveTo>
                <a:lnTo>
                  <a:pt x="0" y="20991"/>
                </a:lnTo>
                <a:lnTo>
                  <a:pt x="744" y="23915"/>
                </a:lnTo>
                <a:lnTo>
                  <a:pt x="1983" y="26857"/>
                </a:lnTo>
                <a:lnTo>
                  <a:pt x="5764" y="33968"/>
                </a:lnTo>
                <a:lnTo>
                  <a:pt x="6074" y="35544"/>
                </a:lnTo>
                <a:lnTo>
                  <a:pt x="6281" y="37586"/>
                </a:lnTo>
                <a:lnTo>
                  <a:pt x="6418" y="39941"/>
                </a:lnTo>
                <a:lnTo>
                  <a:pt x="7254" y="41510"/>
                </a:lnTo>
                <a:lnTo>
                  <a:pt x="8555" y="42556"/>
                </a:lnTo>
                <a:lnTo>
                  <a:pt x="12434" y="44235"/>
                </a:lnTo>
                <a:lnTo>
                  <a:pt x="12752" y="45365"/>
                </a:lnTo>
                <a:lnTo>
                  <a:pt x="12965" y="47110"/>
                </a:lnTo>
                <a:lnTo>
                  <a:pt x="13105" y="49266"/>
                </a:lnTo>
                <a:lnTo>
                  <a:pt x="13943" y="50703"/>
                </a:lnTo>
                <a:lnTo>
                  <a:pt x="15246" y="51661"/>
                </a:lnTo>
                <a:lnTo>
                  <a:pt x="20082" y="53578"/>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36" name="SMARTInkAnnotation361"/>
          <p:cNvSpPr>
            <a:spLocks/>
          </p:cNvSpPr>
          <p:nvPr/>
        </p:nvSpPr>
        <p:spPr bwMode="auto">
          <a:xfrm>
            <a:off x="5535613" y="3687763"/>
            <a:ext cx="107950" cy="303212"/>
          </a:xfrm>
          <a:custGeom>
            <a:avLst/>
            <a:gdLst>
              <a:gd name="T0" fmla="*/ 0 w 107105"/>
              <a:gd name="T1" fmla="*/ 0 h 303610"/>
              <a:gd name="T2" fmla="*/ 0 w 107105"/>
              <a:gd name="T3" fmla="*/ 4740 h 303610"/>
              <a:gd name="T4" fmla="*/ 1983 w 107105"/>
              <a:gd name="T5" fmla="*/ 12359 h 303610"/>
              <a:gd name="T6" fmla="*/ 3553 w 107105"/>
              <a:gd name="T7" fmla="*/ 17169 h 303610"/>
              <a:gd name="T8" fmla="*/ 4601 w 107105"/>
              <a:gd name="T9" fmla="*/ 22360 h 303610"/>
              <a:gd name="T10" fmla="*/ 5299 w 107105"/>
              <a:gd name="T11" fmla="*/ 27805 h 303610"/>
              <a:gd name="T12" fmla="*/ 5764 w 107105"/>
              <a:gd name="T13" fmla="*/ 33419 h 303610"/>
              <a:gd name="T14" fmla="*/ 7561 w 107105"/>
              <a:gd name="T15" fmla="*/ 39147 h 303610"/>
              <a:gd name="T16" fmla="*/ 10248 w 107105"/>
              <a:gd name="T17" fmla="*/ 44949 h 303610"/>
              <a:gd name="T18" fmla="*/ 13526 w 107105"/>
              <a:gd name="T19" fmla="*/ 50802 h 303610"/>
              <a:gd name="T20" fmla="*/ 16455 w 107105"/>
              <a:gd name="T21" fmla="*/ 57680 h 303610"/>
              <a:gd name="T22" fmla="*/ 19152 w 107105"/>
              <a:gd name="T23" fmla="*/ 65242 h 303610"/>
              <a:gd name="T24" fmla="*/ 21693 w 107105"/>
              <a:gd name="T25" fmla="*/ 73260 h 303610"/>
              <a:gd name="T26" fmla="*/ 24132 w 107105"/>
              <a:gd name="T27" fmla="*/ 81583 h 303610"/>
              <a:gd name="T28" fmla="*/ 28824 w 107105"/>
              <a:gd name="T29" fmla="*/ 98766 h 303610"/>
              <a:gd name="T30" fmla="*/ 31860 w 107105"/>
              <a:gd name="T31" fmla="*/ 107516 h 303610"/>
              <a:gd name="T32" fmla="*/ 35372 w 107105"/>
              <a:gd name="T33" fmla="*/ 116326 h 303610"/>
              <a:gd name="T34" fmla="*/ 39201 w 107105"/>
              <a:gd name="T35" fmla="*/ 125176 h 303610"/>
              <a:gd name="T36" fmla="*/ 42497 w 107105"/>
              <a:gd name="T37" fmla="*/ 134052 h 303610"/>
              <a:gd name="T38" fmla="*/ 45438 w 107105"/>
              <a:gd name="T39" fmla="*/ 142946 h 303610"/>
              <a:gd name="T40" fmla="*/ 48142 w 107105"/>
              <a:gd name="T41" fmla="*/ 151852 h 303610"/>
              <a:gd name="T42" fmla="*/ 53131 w 107105"/>
              <a:gd name="T43" fmla="*/ 169684 h 303610"/>
              <a:gd name="T44" fmla="*/ 55503 w 107105"/>
              <a:gd name="T45" fmla="*/ 178607 h 303610"/>
              <a:gd name="T46" fmla="*/ 58571 w 107105"/>
              <a:gd name="T47" fmla="*/ 187532 h 303610"/>
              <a:gd name="T48" fmla="*/ 62105 w 107105"/>
              <a:gd name="T49" fmla="*/ 196459 h 303610"/>
              <a:gd name="T50" fmla="*/ 65949 w 107105"/>
              <a:gd name="T51" fmla="*/ 205387 h 303610"/>
              <a:gd name="T52" fmla="*/ 69998 w 107105"/>
              <a:gd name="T53" fmla="*/ 214315 h 303610"/>
              <a:gd name="T54" fmla="*/ 78464 w 107105"/>
              <a:gd name="T55" fmla="*/ 232173 h 303610"/>
              <a:gd name="T56" fmla="*/ 82060 w 107105"/>
              <a:gd name="T57" fmla="*/ 241102 h 303610"/>
              <a:gd name="T58" fmla="*/ 85202 w 107105"/>
              <a:gd name="T59" fmla="*/ 250031 h 303610"/>
              <a:gd name="T60" fmla="*/ 88040 w 107105"/>
              <a:gd name="T61" fmla="*/ 258961 h 303610"/>
              <a:gd name="T62" fmla="*/ 93177 w 107105"/>
              <a:gd name="T63" fmla="*/ 274174 h 303610"/>
              <a:gd name="T64" fmla="*/ 95587 w 107105"/>
              <a:gd name="T65" fmla="*/ 281009 h 303610"/>
              <a:gd name="T66" fmla="*/ 97939 w 107105"/>
              <a:gd name="T67" fmla="*/ 286558 h 303610"/>
              <a:gd name="T68" fmla="*/ 100250 w 107105"/>
              <a:gd name="T69" fmla="*/ 291249 h 303610"/>
              <a:gd name="T70" fmla="*/ 107104 w 107105"/>
              <a:gd name="T71" fmla="*/ 303609 h 3036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7105"/>
              <a:gd name="T109" fmla="*/ 0 h 303610"/>
              <a:gd name="T110" fmla="*/ 107105 w 107105"/>
              <a:gd name="T111" fmla="*/ 303610 h 30361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7105" h="303610">
                <a:moveTo>
                  <a:pt x="0" y="0"/>
                </a:moveTo>
                <a:lnTo>
                  <a:pt x="0" y="4740"/>
                </a:lnTo>
                <a:lnTo>
                  <a:pt x="1983" y="12359"/>
                </a:lnTo>
                <a:lnTo>
                  <a:pt x="3553" y="17169"/>
                </a:lnTo>
                <a:lnTo>
                  <a:pt x="4601" y="22360"/>
                </a:lnTo>
                <a:lnTo>
                  <a:pt x="5299" y="27805"/>
                </a:lnTo>
                <a:lnTo>
                  <a:pt x="5764" y="33419"/>
                </a:lnTo>
                <a:lnTo>
                  <a:pt x="7561" y="39147"/>
                </a:lnTo>
                <a:lnTo>
                  <a:pt x="10248" y="44949"/>
                </a:lnTo>
                <a:lnTo>
                  <a:pt x="13526" y="50802"/>
                </a:lnTo>
                <a:lnTo>
                  <a:pt x="16455" y="57680"/>
                </a:lnTo>
                <a:lnTo>
                  <a:pt x="19152" y="65242"/>
                </a:lnTo>
                <a:lnTo>
                  <a:pt x="21693" y="73260"/>
                </a:lnTo>
                <a:lnTo>
                  <a:pt x="24132" y="81583"/>
                </a:lnTo>
                <a:lnTo>
                  <a:pt x="28824" y="98766"/>
                </a:lnTo>
                <a:lnTo>
                  <a:pt x="31860" y="107516"/>
                </a:lnTo>
                <a:lnTo>
                  <a:pt x="35372" y="116326"/>
                </a:lnTo>
                <a:lnTo>
                  <a:pt x="39201" y="125176"/>
                </a:lnTo>
                <a:lnTo>
                  <a:pt x="42497" y="134052"/>
                </a:lnTo>
                <a:lnTo>
                  <a:pt x="45438" y="142946"/>
                </a:lnTo>
                <a:lnTo>
                  <a:pt x="48142" y="151852"/>
                </a:lnTo>
                <a:lnTo>
                  <a:pt x="53131" y="169684"/>
                </a:lnTo>
                <a:lnTo>
                  <a:pt x="55503" y="178607"/>
                </a:lnTo>
                <a:lnTo>
                  <a:pt x="58571" y="187532"/>
                </a:lnTo>
                <a:lnTo>
                  <a:pt x="62105" y="196459"/>
                </a:lnTo>
                <a:lnTo>
                  <a:pt x="65949" y="205387"/>
                </a:lnTo>
                <a:lnTo>
                  <a:pt x="69998" y="214315"/>
                </a:lnTo>
                <a:lnTo>
                  <a:pt x="78464" y="232173"/>
                </a:lnTo>
                <a:lnTo>
                  <a:pt x="82060" y="241102"/>
                </a:lnTo>
                <a:lnTo>
                  <a:pt x="85202" y="250031"/>
                </a:lnTo>
                <a:lnTo>
                  <a:pt x="88040" y="258961"/>
                </a:lnTo>
                <a:lnTo>
                  <a:pt x="93177" y="274174"/>
                </a:lnTo>
                <a:lnTo>
                  <a:pt x="95587" y="281009"/>
                </a:lnTo>
                <a:lnTo>
                  <a:pt x="97939" y="286558"/>
                </a:lnTo>
                <a:lnTo>
                  <a:pt x="100250" y="291249"/>
                </a:lnTo>
                <a:lnTo>
                  <a:pt x="107104" y="303609"/>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37" name="SMARTInkAnnotation362"/>
          <p:cNvSpPr>
            <a:spLocks/>
          </p:cNvSpPr>
          <p:nvPr/>
        </p:nvSpPr>
        <p:spPr bwMode="auto">
          <a:xfrm>
            <a:off x="5810250" y="4197350"/>
            <a:ext cx="6350" cy="71438"/>
          </a:xfrm>
          <a:custGeom>
            <a:avLst/>
            <a:gdLst>
              <a:gd name="T0" fmla="*/ 0 w 6695"/>
              <a:gd name="T1" fmla="*/ 0 h 71439"/>
              <a:gd name="T2" fmla="*/ 0 w 6695"/>
              <a:gd name="T3" fmla="*/ 43472 h 71439"/>
              <a:gd name="T4" fmla="*/ 744 w 6695"/>
              <a:gd name="T5" fmla="*/ 47833 h 71439"/>
              <a:gd name="T6" fmla="*/ 1984 w 6695"/>
              <a:gd name="T7" fmla="*/ 51733 h 71439"/>
              <a:gd name="T8" fmla="*/ 3553 w 6695"/>
              <a:gd name="T9" fmla="*/ 55324 h 71439"/>
              <a:gd name="T10" fmla="*/ 4601 w 6695"/>
              <a:gd name="T11" fmla="*/ 58711 h 71439"/>
              <a:gd name="T12" fmla="*/ 5299 w 6695"/>
              <a:gd name="T13" fmla="*/ 61961 h 71439"/>
              <a:gd name="T14" fmla="*/ 6694 w 6695"/>
              <a:gd name="T15" fmla="*/ 71438 h 71439"/>
              <a:gd name="T16" fmla="*/ 0 60000 65536"/>
              <a:gd name="T17" fmla="*/ 0 60000 65536"/>
              <a:gd name="T18" fmla="*/ 0 60000 65536"/>
              <a:gd name="T19" fmla="*/ 0 60000 65536"/>
              <a:gd name="T20" fmla="*/ 0 60000 65536"/>
              <a:gd name="T21" fmla="*/ 0 60000 65536"/>
              <a:gd name="T22" fmla="*/ 0 60000 65536"/>
              <a:gd name="T23" fmla="*/ 0 60000 65536"/>
              <a:gd name="T24" fmla="*/ 0 w 6695"/>
              <a:gd name="T25" fmla="*/ 0 h 71439"/>
              <a:gd name="T26" fmla="*/ 6695 w 6695"/>
              <a:gd name="T27" fmla="*/ 71439 h 7143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695" h="71439">
                <a:moveTo>
                  <a:pt x="0" y="0"/>
                </a:moveTo>
                <a:lnTo>
                  <a:pt x="0" y="43472"/>
                </a:lnTo>
                <a:lnTo>
                  <a:pt x="744" y="47833"/>
                </a:lnTo>
                <a:lnTo>
                  <a:pt x="1984" y="51733"/>
                </a:lnTo>
                <a:lnTo>
                  <a:pt x="3553" y="55324"/>
                </a:lnTo>
                <a:lnTo>
                  <a:pt x="4601" y="58711"/>
                </a:lnTo>
                <a:lnTo>
                  <a:pt x="5299" y="61961"/>
                </a:lnTo>
                <a:lnTo>
                  <a:pt x="6694" y="71438"/>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38" name="SMARTInkAnnotation363"/>
          <p:cNvSpPr>
            <a:spLocks/>
          </p:cNvSpPr>
          <p:nvPr/>
        </p:nvSpPr>
        <p:spPr bwMode="auto">
          <a:xfrm>
            <a:off x="4994275" y="4473575"/>
            <a:ext cx="481013" cy="204788"/>
          </a:xfrm>
          <a:custGeom>
            <a:avLst/>
            <a:gdLst>
              <a:gd name="T0" fmla="*/ 5764 w 481038"/>
              <a:gd name="T1" fmla="*/ 196453 h 204143"/>
              <a:gd name="T2" fmla="*/ 0 w 481038"/>
              <a:gd name="T3" fmla="*/ 196453 h 204143"/>
              <a:gd name="T4" fmla="*/ 4914 w 481038"/>
              <a:gd name="T5" fmla="*/ 196453 h 204143"/>
              <a:gd name="T6" fmla="*/ 5198 w 481038"/>
              <a:gd name="T7" fmla="*/ 197445 h 204143"/>
              <a:gd name="T8" fmla="*/ 5512 w 481038"/>
              <a:gd name="T9" fmla="*/ 201193 h 204143"/>
              <a:gd name="T10" fmla="*/ 6340 w 481038"/>
              <a:gd name="T11" fmla="*/ 202590 h 204143"/>
              <a:gd name="T12" fmla="*/ 7635 w 481038"/>
              <a:gd name="T13" fmla="*/ 203521 h 204143"/>
              <a:gd name="T14" fmla="*/ 9242 w 481038"/>
              <a:gd name="T15" fmla="*/ 204142 h 204143"/>
              <a:gd name="T16" fmla="*/ 14996 w 481038"/>
              <a:gd name="T17" fmla="*/ 202185 h 204143"/>
              <a:gd name="T18" fmla="*/ 22510 w 481038"/>
              <a:gd name="T19" fmla="*/ 198009 h 204143"/>
              <a:gd name="T20" fmla="*/ 30810 w 481038"/>
              <a:gd name="T21" fmla="*/ 192845 h 204143"/>
              <a:gd name="T22" fmla="*/ 41440 w 481038"/>
              <a:gd name="T23" fmla="*/ 189889 h 204143"/>
              <a:gd name="T24" fmla="*/ 47398 w 481038"/>
              <a:gd name="T25" fmla="*/ 189100 h 204143"/>
              <a:gd name="T26" fmla="*/ 59970 w 481038"/>
              <a:gd name="T27" fmla="*/ 182933 h 204143"/>
              <a:gd name="T28" fmla="*/ 66445 w 481038"/>
              <a:gd name="T29" fmla="*/ 178510 h 204143"/>
              <a:gd name="T30" fmla="*/ 72994 w 481038"/>
              <a:gd name="T31" fmla="*/ 174570 h 204143"/>
              <a:gd name="T32" fmla="*/ 79591 w 481038"/>
              <a:gd name="T33" fmla="*/ 170950 h 204143"/>
              <a:gd name="T34" fmla="*/ 86220 w 481038"/>
              <a:gd name="T35" fmla="*/ 167544 h 204143"/>
              <a:gd name="T36" fmla="*/ 93616 w 481038"/>
              <a:gd name="T37" fmla="*/ 163290 h 204143"/>
              <a:gd name="T38" fmla="*/ 109765 w 481038"/>
              <a:gd name="T39" fmla="*/ 153272 h 204143"/>
              <a:gd name="T40" fmla="*/ 162076 w 481038"/>
              <a:gd name="T41" fmla="*/ 118930 h 204143"/>
              <a:gd name="T42" fmla="*/ 171706 w 481038"/>
              <a:gd name="T43" fmla="*/ 113021 h 204143"/>
              <a:gd name="T44" fmla="*/ 192321 w 481038"/>
              <a:gd name="T45" fmla="*/ 101164 h 204143"/>
              <a:gd name="T46" fmla="*/ 268396 w 481038"/>
              <a:gd name="T47" fmla="*/ 59529 h 204143"/>
              <a:gd name="T48" fmla="*/ 287855 w 481038"/>
              <a:gd name="T49" fmla="*/ 47624 h 204143"/>
              <a:gd name="T50" fmla="*/ 297210 w 481038"/>
              <a:gd name="T51" fmla="*/ 42663 h 204143"/>
              <a:gd name="T52" fmla="*/ 306421 w 481038"/>
              <a:gd name="T53" fmla="*/ 38364 h 204143"/>
              <a:gd name="T54" fmla="*/ 315537 w 481038"/>
              <a:gd name="T55" fmla="*/ 34506 h 204143"/>
              <a:gd name="T56" fmla="*/ 333599 w 481038"/>
              <a:gd name="T57" fmla="*/ 27573 h 204143"/>
              <a:gd name="T58" fmla="*/ 369437 w 481038"/>
              <a:gd name="T59" fmla="*/ 15037 h 204143"/>
              <a:gd name="T60" fmla="*/ 377629 w 481038"/>
              <a:gd name="T61" fmla="*/ 13002 h 204143"/>
              <a:gd name="T62" fmla="*/ 385323 w 481038"/>
              <a:gd name="T63" fmla="*/ 11644 h 204143"/>
              <a:gd name="T64" fmla="*/ 399821 w 481038"/>
              <a:gd name="T65" fmla="*/ 9144 h 204143"/>
              <a:gd name="T66" fmla="*/ 413702 w 481038"/>
              <a:gd name="T67" fmla="*/ 4725 h 204143"/>
              <a:gd name="T68" fmla="*/ 425326 w 481038"/>
              <a:gd name="T69" fmla="*/ 2100 h 204143"/>
              <a:gd name="T70" fmla="*/ 440234 w 481038"/>
              <a:gd name="T71" fmla="*/ 622 h 204143"/>
              <a:gd name="T72" fmla="*/ 454071 w 481038"/>
              <a:gd name="T73" fmla="*/ 184 h 204143"/>
              <a:gd name="T74" fmla="*/ 481037 w 481038"/>
              <a:gd name="T75" fmla="*/ 0 h 20414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81038"/>
              <a:gd name="T115" fmla="*/ 0 h 204143"/>
              <a:gd name="T116" fmla="*/ 481038 w 481038"/>
              <a:gd name="T117" fmla="*/ 204143 h 20414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81038" h="204143">
                <a:moveTo>
                  <a:pt x="5764" y="196453"/>
                </a:moveTo>
                <a:lnTo>
                  <a:pt x="0" y="196453"/>
                </a:lnTo>
                <a:lnTo>
                  <a:pt x="4914" y="196453"/>
                </a:lnTo>
                <a:lnTo>
                  <a:pt x="5198" y="197445"/>
                </a:lnTo>
                <a:lnTo>
                  <a:pt x="5512" y="201193"/>
                </a:lnTo>
                <a:lnTo>
                  <a:pt x="6340" y="202590"/>
                </a:lnTo>
                <a:lnTo>
                  <a:pt x="7635" y="203521"/>
                </a:lnTo>
                <a:lnTo>
                  <a:pt x="9242" y="204142"/>
                </a:lnTo>
                <a:lnTo>
                  <a:pt x="14996" y="202185"/>
                </a:lnTo>
                <a:lnTo>
                  <a:pt x="22510" y="198009"/>
                </a:lnTo>
                <a:lnTo>
                  <a:pt x="30810" y="192845"/>
                </a:lnTo>
                <a:lnTo>
                  <a:pt x="41440" y="189889"/>
                </a:lnTo>
                <a:lnTo>
                  <a:pt x="47398" y="189100"/>
                </a:lnTo>
                <a:lnTo>
                  <a:pt x="59970" y="182933"/>
                </a:lnTo>
                <a:lnTo>
                  <a:pt x="66445" y="178510"/>
                </a:lnTo>
                <a:lnTo>
                  <a:pt x="72994" y="174570"/>
                </a:lnTo>
                <a:lnTo>
                  <a:pt x="79591" y="170950"/>
                </a:lnTo>
                <a:lnTo>
                  <a:pt x="86220" y="167544"/>
                </a:lnTo>
                <a:lnTo>
                  <a:pt x="93616" y="163290"/>
                </a:lnTo>
                <a:lnTo>
                  <a:pt x="109765" y="153272"/>
                </a:lnTo>
                <a:lnTo>
                  <a:pt x="162076" y="118930"/>
                </a:lnTo>
                <a:lnTo>
                  <a:pt x="171706" y="113021"/>
                </a:lnTo>
                <a:lnTo>
                  <a:pt x="192321" y="101164"/>
                </a:lnTo>
                <a:lnTo>
                  <a:pt x="268396" y="59529"/>
                </a:lnTo>
                <a:lnTo>
                  <a:pt x="287855" y="47624"/>
                </a:lnTo>
                <a:lnTo>
                  <a:pt x="297210" y="42663"/>
                </a:lnTo>
                <a:lnTo>
                  <a:pt x="306421" y="38364"/>
                </a:lnTo>
                <a:lnTo>
                  <a:pt x="315537" y="34506"/>
                </a:lnTo>
                <a:lnTo>
                  <a:pt x="333599" y="27573"/>
                </a:lnTo>
                <a:lnTo>
                  <a:pt x="369437" y="15037"/>
                </a:lnTo>
                <a:lnTo>
                  <a:pt x="377629" y="13002"/>
                </a:lnTo>
                <a:lnTo>
                  <a:pt x="385323" y="11644"/>
                </a:lnTo>
                <a:lnTo>
                  <a:pt x="399821" y="9144"/>
                </a:lnTo>
                <a:lnTo>
                  <a:pt x="413702" y="4725"/>
                </a:lnTo>
                <a:lnTo>
                  <a:pt x="425326" y="2100"/>
                </a:lnTo>
                <a:lnTo>
                  <a:pt x="440234" y="622"/>
                </a:lnTo>
                <a:lnTo>
                  <a:pt x="454071" y="184"/>
                </a:lnTo>
                <a:lnTo>
                  <a:pt x="481037"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39" name="SMARTInkAnnotation364"/>
          <p:cNvSpPr>
            <a:spLocks/>
          </p:cNvSpPr>
          <p:nvPr/>
        </p:nvSpPr>
        <p:spPr bwMode="auto">
          <a:xfrm>
            <a:off x="5167313" y="4554538"/>
            <a:ext cx="301625" cy="142875"/>
          </a:xfrm>
          <a:custGeom>
            <a:avLst/>
            <a:gdLst>
              <a:gd name="T0" fmla="*/ 0 w 301231"/>
              <a:gd name="T1" fmla="*/ 142876 h 142877"/>
              <a:gd name="T2" fmla="*/ 9317 w 301231"/>
              <a:gd name="T3" fmla="*/ 142876 h 142877"/>
              <a:gd name="T4" fmla="*/ 15545 w 301231"/>
              <a:gd name="T5" fmla="*/ 140230 h 142877"/>
              <a:gd name="T6" fmla="*/ 23272 w 301231"/>
              <a:gd name="T7" fmla="*/ 136738 h 142877"/>
              <a:gd name="T8" fmla="*/ 31665 w 301231"/>
              <a:gd name="T9" fmla="*/ 135187 h 142877"/>
              <a:gd name="T10" fmla="*/ 36729 w 301231"/>
              <a:gd name="T11" fmla="*/ 133781 h 142877"/>
              <a:gd name="T12" fmla="*/ 42337 w 301231"/>
              <a:gd name="T13" fmla="*/ 131851 h 142877"/>
              <a:gd name="T14" fmla="*/ 48306 w 301231"/>
              <a:gd name="T15" fmla="*/ 129573 h 142877"/>
              <a:gd name="T16" fmla="*/ 54517 w 301231"/>
              <a:gd name="T17" fmla="*/ 126069 h 142877"/>
              <a:gd name="T18" fmla="*/ 60890 w 301231"/>
              <a:gd name="T19" fmla="*/ 121750 h 142877"/>
              <a:gd name="T20" fmla="*/ 67369 w 301231"/>
              <a:gd name="T21" fmla="*/ 116885 h 142877"/>
              <a:gd name="T22" fmla="*/ 73920 w 301231"/>
              <a:gd name="T23" fmla="*/ 112650 h 142877"/>
              <a:gd name="T24" fmla="*/ 80519 w 301231"/>
              <a:gd name="T25" fmla="*/ 108835 h 142877"/>
              <a:gd name="T26" fmla="*/ 87149 w 301231"/>
              <a:gd name="T27" fmla="*/ 105299 h 142877"/>
              <a:gd name="T28" fmla="*/ 93800 w 301231"/>
              <a:gd name="T29" fmla="*/ 100957 h 142877"/>
              <a:gd name="T30" fmla="*/ 100467 w 301231"/>
              <a:gd name="T31" fmla="*/ 96078 h 142877"/>
              <a:gd name="T32" fmla="*/ 107142 w 301231"/>
              <a:gd name="T33" fmla="*/ 90841 h 142877"/>
              <a:gd name="T34" fmla="*/ 114567 w 301231"/>
              <a:gd name="T35" fmla="*/ 86358 h 142877"/>
              <a:gd name="T36" fmla="*/ 122492 w 301231"/>
              <a:gd name="T37" fmla="*/ 82376 h 142877"/>
              <a:gd name="T38" fmla="*/ 130751 w 301231"/>
              <a:gd name="T39" fmla="*/ 78730 h 142877"/>
              <a:gd name="T40" fmla="*/ 138488 w 301231"/>
              <a:gd name="T41" fmla="*/ 74315 h 142877"/>
              <a:gd name="T42" fmla="*/ 145878 w 301231"/>
              <a:gd name="T43" fmla="*/ 69387 h 142877"/>
              <a:gd name="T44" fmla="*/ 153035 w 301231"/>
              <a:gd name="T45" fmla="*/ 64118 h 142877"/>
              <a:gd name="T46" fmla="*/ 160782 w 301231"/>
              <a:gd name="T47" fmla="*/ 59612 h 142877"/>
              <a:gd name="T48" fmla="*/ 168921 w 301231"/>
              <a:gd name="T49" fmla="*/ 55617 h 142877"/>
              <a:gd name="T50" fmla="*/ 177323 w 301231"/>
              <a:gd name="T51" fmla="*/ 51961 h 142877"/>
              <a:gd name="T52" fmla="*/ 185155 w 301231"/>
              <a:gd name="T53" fmla="*/ 47539 h 142877"/>
              <a:gd name="T54" fmla="*/ 192608 w 301231"/>
              <a:gd name="T55" fmla="*/ 42606 h 142877"/>
              <a:gd name="T56" fmla="*/ 199809 w 301231"/>
              <a:gd name="T57" fmla="*/ 37334 h 142877"/>
              <a:gd name="T58" fmla="*/ 206840 w 301231"/>
              <a:gd name="T59" fmla="*/ 32827 h 142877"/>
              <a:gd name="T60" fmla="*/ 213759 w 301231"/>
              <a:gd name="T61" fmla="*/ 28830 h 142877"/>
              <a:gd name="T62" fmla="*/ 220602 w 301231"/>
              <a:gd name="T63" fmla="*/ 25173 h 142877"/>
              <a:gd name="T64" fmla="*/ 234157 w 301231"/>
              <a:gd name="T65" fmla="*/ 18464 h 142877"/>
              <a:gd name="T66" fmla="*/ 240895 w 301231"/>
              <a:gd name="T67" fmla="*/ 15286 h 142877"/>
              <a:gd name="T68" fmla="*/ 246875 w 301231"/>
              <a:gd name="T69" fmla="*/ 13168 h 142877"/>
              <a:gd name="T70" fmla="*/ 252349 w 301231"/>
              <a:gd name="T71" fmla="*/ 11755 h 142877"/>
              <a:gd name="T72" fmla="*/ 257486 w 301231"/>
              <a:gd name="T73" fmla="*/ 10813 h 142877"/>
              <a:gd name="T74" fmla="*/ 262399 w 301231"/>
              <a:gd name="T75" fmla="*/ 9193 h 142877"/>
              <a:gd name="T76" fmla="*/ 267161 w 301231"/>
              <a:gd name="T77" fmla="*/ 7121 h 142877"/>
              <a:gd name="T78" fmla="*/ 275676 w 301231"/>
              <a:gd name="T79" fmla="*/ 3165 h 142877"/>
              <a:gd name="T80" fmla="*/ 284650 w 301231"/>
              <a:gd name="T81" fmla="*/ 938 h 142877"/>
              <a:gd name="T82" fmla="*/ 292021 w 301231"/>
              <a:gd name="T83" fmla="*/ 278 h 142877"/>
              <a:gd name="T84" fmla="*/ 301230 w 301231"/>
              <a:gd name="T85" fmla="*/ 0 h 14287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01231"/>
              <a:gd name="T130" fmla="*/ 0 h 142877"/>
              <a:gd name="T131" fmla="*/ 301231 w 301231"/>
              <a:gd name="T132" fmla="*/ 142877 h 14287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01231" h="142877">
                <a:moveTo>
                  <a:pt x="0" y="142876"/>
                </a:moveTo>
                <a:lnTo>
                  <a:pt x="9317" y="142876"/>
                </a:lnTo>
                <a:lnTo>
                  <a:pt x="15545" y="140230"/>
                </a:lnTo>
                <a:lnTo>
                  <a:pt x="23272" y="136738"/>
                </a:lnTo>
                <a:lnTo>
                  <a:pt x="31665" y="135187"/>
                </a:lnTo>
                <a:lnTo>
                  <a:pt x="36729" y="133781"/>
                </a:lnTo>
                <a:lnTo>
                  <a:pt x="42337" y="131851"/>
                </a:lnTo>
                <a:lnTo>
                  <a:pt x="48306" y="129573"/>
                </a:lnTo>
                <a:lnTo>
                  <a:pt x="54517" y="126069"/>
                </a:lnTo>
                <a:lnTo>
                  <a:pt x="60890" y="121750"/>
                </a:lnTo>
                <a:lnTo>
                  <a:pt x="67369" y="116885"/>
                </a:lnTo>
                <a:lnTo>
                  <a:pt x="73920" y="112650"/>
                </a:lnTo>
                <a:lnTo>
                  <a:pt x="80519" y="108835"/>
                </a:lnTo>
                <a:lnTo>
                  <a:pt x="87149" y="105299"/>
                </a:lnTo>
                <a:lnTo>
                  <a:pt x="93800" y="100957"/>
                </a:lnTo>
                <a:lnTo>
                  <a:pt x="100467" y="96078"/>
                </a:lnTo>
                <a:lnTo>
                  <a:pt x="107142" y="90841"/>
                </a:lnTo>
                <a:lnTo>
                  <a:pt x="114567" y="86358"/>
                </a:lnTo>
                <a:lnTo>
                  <a:pt x="122492" y="82376"/>
                </a:lnTo>
                <a:lnTo>
                  <a:pt x="130751" y="78730"/>
                </a:lnTo>
                <a:lnTo>
                  <a:pt x="138488" y="74315"/>
                </a:lnTo>
                <a:lnTo>
                  <a:pt x="145878" y="69387"/>
                </a:lnTo>
                <a:lnTo>
                  <a:pt x="153035" y="64118"/>
                </a:lnTo>
                <a:lnTo>
                  <a:pt x="160782" y="59612"/>
                </a:lnTo>
                <a:lnTo>
                  <a:pt x="168921" y="55617"/>
                </a:lnTo>
                <a:lnTo>
                  <a:pt x="177323" y="51961"/>
                </a:lnTo>
                <a:lnTo>
                  <a:pt x="185155" y="47539"/>
                </a:lnTo>
                <a:lnTo>
                  <a:pt x="192608" y="42606"/>
                </a:lnTo>
                <a:lnTo>
                  <a:pt x="199809" y="37334"/>
                </a:lnTo>
                <a:lnTo>
                  <a:pt x="206840" y="32827"/>
                </a:lnTo>
                <a:lnTo>
                  <a:pt x="213759" y="28830"/>
                </a:lnTo>
                <a:lnTo>
                  <a:pt x="220602" y="25173"/>
                </a:lnTo>
                <a:lnTo>
                  <a:pt x="234157" y="18464"/>
                </a:lnTo>
                <a:lnTo>
                  <a:pt x="240895" y="15286"/>
                </a:lnTo>
                <a:lnTo>
                  <a:pt x="246875" y="13168"/>
                </a:lnTo>
                <a:lnTo>
                  <a:pt x="252349" y="11755"/>
                </a:lnTo>
                <a:lnTo>
                  <a:pt x="257486" y="10813"/>
                </a:lnTo>
                <a:lnTo>
                  <a:pt x="262399" y="9193"/>
                </a:lnTo>
                <a:lnTo>
                  <a:pt x="267161" y="7121"/>
                </a:lnTo>
                <a:lnTo>
                  <a:pt x="275676" y="3165"/>
                </a:lnTo>
                <a:lnTo>
                  <a:pt x="284650" y="938"/>
                </a:lnTo>
                <a:lnTo>
                  <a:pt x="292021" y="278"/>
                </a:lnTo>
                <a:lnTo>
                  <a:pt x="301230"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40" name="SMARTInkAnnotation365"/>
          <p:cNvSpPr>
            <a:spLocks/>
          </p:cNvSpPr>
          <p:nvPr/>
        </p:nvSpPr>
        <p:spPr bwMode="auto">
          <a:xfrm>
            <a:off x="1954213" y="4197350"/>
            <a:ext cx="2497137" cy="1473200"/>
          </a:xfrm>
          <a:custGeom>
            <a:avLst/>
            <a:gdLst>
              <a:gd name="T0" fmla="*/ 8012 w 2496821"/>
              <a:gd name="T1" fmla="*/ 1376162 h 1473398"/>
              <a:gd name="T2" fmla="*/ 733 w 2496821"/>
              <a:gd name="T3" fmla="*/ 1390215 h 1473398"/>
              <a:gd name="T4" fmla="*/ 69196 w 2496821"/>
              <a:gd name="T5" fmla="*/ 1393029 h 1473398"/>
              <a:gd name="T6" fmla="*/ 167209 w 2496821"/>
              <a:gd name="T7" fmla="*/ 1377985 h 1473398"/>
              <a:gd name="T8" fmla="*/ 391145 w 2496821"/>
              <a:gd name="T9" fmla="*/ 1360110 h 1473398"/>
              <a:gd name="T10" fmla="*/ 782765 w 2496821"/>
              <a:gd name="T11" fmla="*/ 1350243 h 1473398"/>
              <a:gd name="T12" fmla="*/ 1044370 w 2496821"/>
              <a:gd name="T13" fmla="*/ 1355450 h 1473398"/>
              <a:gd name="T14" fmla="*/ 1247284 w 2496821"/>
              <a:gd name="T15" fmla="*/ 1365864 h 1473398"/>
              <a:gd name="T16" fmla="*/ 1637023 w 2496821"/>
              <a:gd name="T17" fmla="*/ 1374925 h 1473398"/>
              <a:gd name="T18" fmla="*/ 2075032 w 2496821"/>
              <a:gd name="T19" fmla="*/ 1372623 h 1473398"/>
              <a:gd name="T20" fmla="*/ 2297364 w 2496821"/>
              <a:gd name="T21" fmla="*/ 1391003 h 1473398"/>
              <a:gd name="T22" fmla="*/ 2426292 w 2496821"/>
              <a:gd name="T23" fmla="*/ 1401944 h 1473398"/>
              <a:gd name="T24" fmla="*/ 2454417 w 2496821"/>
              <a:gd name="T25" fmla="*/ 1395822 h 1473398"/>
              <a:gd name="T26" fmla="*/ 2478673 w 2496821"/>
              <a:gd name="T27" fmla="*/ 1380710 h 1473398"/>
              <a:gd name="T28" fmla="*/ 2492635 w 2496821"/>
              <a:gd name="T29" fmla="*/ 1341021 h 1473398"/>
              <a:gd name="T30" fmla="*/ 2496820 w 2496821"/>
              <a:gd name="T31" fmla="*/ 1218576 h 1473398"/>
              <a:gd name="T32" fmla="*/ 2484959 w 2496821"/>
              <a:gd name="T33" fmla="*/ 1090709 h 1473398"/>
              <a:gd name="T34" fmla="*/ 2471286 w 2496821"/>
              <a:gd name="T35" fmla="*/ 962692 h 1473398"/>
              <a:gd name="T36" fmla="*/ 2441038 w 2496821"/>
              <a:gd name="T37" fmla="*/ 744129 h 1473398"/>
              <a:gd name="T38" fmla="*/ 2429843 w 2496821"/>
              <a:gd name="T39" fmla="*/ 595311 h 1473398"/>
              <a:gd name="T40" fmla="*/ 2418797 w 2496821"/>
              <a:gd name="T41" fmla="*/ 470460 h 1473398"/>
              <a:gd name="T42" fmla="*/ 2410488 w 2496821"/>
              <a:gd name="T43" fmla="*/ 352143 h 1473398"/>
              <a:gd name="T44" fmla="*/ 2401555 w 2496821"/>
              <a:gd name="T45" fmla="*/ 234832 h 1473398"/>
              <a:gd name="T46" fmla="*/ 2391254 w 2496821"/>
              <a:gd name="T47" fmla="*/ 158941 h 1473398"/>
              <a:gd name="T48" fmla="*/ 2382578 w 2496821"/>
              <a:gd name="T49" fmla="*/ 119357 h 1473398"/>
              <a:gd name="T50" fmla="*/ 2377569 w 2496821"/>
              <a:gd name="T51" fmla="*/ 100085 h 1473398"/>
              <a:gd name="T52" fmla="*/ 2369592 w 2496821"/>
              <a:gd name="T53" fmla="*/ 74696 h 1473398"/>
              <a:gd name="T54" fmla="*/ 2351591 w 2496821"/>
              <a:gd name="T55" fmla="*/ 48373 h 1473398"/>
              <a:gd name="T56" fmla="*/ 2338387 w 2496821"/>
              <a:gd name="T57" fmla="*/ 43982 h 1473398"/>
              <a:gd name="T58" fmla="*/ 2253944 w 2496821"/>
              <a:gd name="T59" fmla="*/ 35719 h 1473398"/>
              <a:gd name="T60" fmla="*/ 1969923 w 2496821"/>
              <a:gd name="T61" fmla="*/ 26821 h 1473398"/>
              <a:gd name="T62" fmla="*/ 1747634 w 2496821"/>
              <a:gd name="T63" fmla="*/ 11728 h 1473398"/>
              <a:gd name="T64" fmla="*/ 1532805 w 2496821"/>
              <a:gd name="T65" fmla="*/ 370 h 1473398"/>
              <a:gd name="T66" fmla="*/ 1198194 w 2496821"/>
              <a:gd name="T67" fmla="*/ 8683 h 1473398"/>
              <a:gd name="T68" fmla="*/ 998118 w 2496821"/>
              <a:gd name="T69" fmla="*/ 17613 h 1473398"/>
              <a:gd name="T70" fmla="*/ 758905 w 2496821"/>
              <a:gd name="T71" fmla="*/ 26679 h 1473398"/>
              <a:gd name="T72" fmla="*/ 452957 w 2496821"/>
              <a:gd name="T73" fmla="*/ 35718 h 1473398"/>
              <a:gd name="T74" fmla="*/ 274485 w 2496821"/>
              <a:gd name="T75" fmla="*/ 45638 h 1473398"/>
              <a:gd name="T76" fmla="*/ 92508 w 2496821"/>
              <a:gd name="T77" fmla="*/ 53577 h 1473398"/>
              <a:gd name="T78" fmla="*/ 67363 w 2496821"/>
              <a:gd name="T79" fmla="*/ 61955 h 1473398"/>
              <a:gd name="T80" fmla="*/ 48361 w 2496821"/>
              <a:gd name="T81" fmla="*/ 65151 h 1473398"/>
              <a:gd name="T82" fmla="*/ 46143 w 2496821"/>
              <a:gd name="T83" fmla="*/ 86422 h 1473398"/>
              <a:gd name="T84" fmla="*/ 40170 w 2496821"/>
              <a:gd name="T85" fmla="*/ 143107 h 1473398"/>
              <a:gd name="T86" fmla="*/ 48396 w 2496821"/>
              <a:gd name="T87" fmla="*/ 399811 h 1473398"/>
              <a:gd name="T88" fmla="*/ 56986 w 2496821"/>
              <a:gd name="T89" fmla="*/ 512087 h 1473398"/>
              <a:gd name="T90" fmla="*/ 60131 w 2496821"/>
              <a:gd name="T91" fmla="*/ 623868 h 1473398"/>
              <a:gd name="T92" fmla="*/ 66631 w 2496821"/>
              <a:gd name="T93" fmla="*/ 735101 h 1473398"/>
              <a:gd name="T94" fmla="*/ 73320 w 2496821"/>
              <a:gd name="T95" fmla="*/ 850925 h 1473398"/>
              <a:gd name="T96" fmla="*/ 79364 w 2496821"/>
              <a:gd name="T97" fmla="*/ 994167 h 1473398"/>
              <a:gd name="T98" fmla="*/ 82280 w 2496821"/>
              <a:gd name="T99" fmla="*/ 1318931 h 1473398"/>
              <a:gd name="T100" fmla="*/ 86984 w 2496821"/>
              <a:gd name="T101" fmla="*/ 1433424 h 1473398"/>
              <a:gd name="T102" fmla="*/ 93685 w 2496821"/>
              <a:gd name="T103" fmla="*/ 1473397 h 147339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496821"/>
              <a:gd name="T157" fmla="*/ 0 h 1473398"/>
              <a:gd name="T158" fmla="*/ 2496821 w 2496821"/>
              <a:gd name="T159" fmla="*/ 1473398 h 147339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496821" h="1473398">
                <a:moveTo>
                  <a:pt x="13357" y="1375171"/>
                </a:moveTo>
                <a:lnTo>
                  <a:pt x="9803" y="1375171"/>
                </a:lnTo>
                <a:lnTo>
                  <a:pt x="8012" y="1376162"/>
                </a:lnTo>
                <a:lnTo>
                  <a:pt x="75" y="1383991"/>
                </a:lnTo>
                <a:lnTo>
                  <a:pt x="0" y="1388808"/>
                </a:lnTo>
                <a:lnTo>
                  <a:pt x="733" y="1390215"/>
                </a:lnTo>
                <a:lnTo>
                  <a:pt x="1966" y="1391153"/>
                </a:lnTo>
                <a:lnTo>
                  <a:pt x="5319" y="1392196"/>
                </a:lnTo>
                <a:lnTo>
                  <a:pt x="69196" y="1393029"/>
                </a:lnTo>
                <a:lnTo>
                  <a:pt x="79330" y="1390384"/>
                </a:lnTo>
                <a:lnTo>
                  <a:pt x="88793" y="1386893"/>
                </a:lnTo>
                <a:lnTo>
                  <a:pt x="167209" y="1377985"/>
                </a:lnTo>
                <a:lnTo>
                  <a:pt x="243580" y="1369107"/>
                </a:lnTo>
                <a:lnTo>
                  <a:pt x="320300" y="1366352"/>
                </a:lnTo>
                <a:lnTo>
                  <a:pt x="391145" y="1360110"/>
                </a:lnTo>
                <a:lnTo>
                  <a:pt x="462053" y="1357557"/>
                </a:lnTo>
                <a:lnTo>
                  <a:pt x="713177" y="1357311"/>
                </a:lnTo>
                <a:lnTo>
                  <a:pt x="782765" y="1350243"/>
                </a:lnTo>
                <a:lnTo>
                  <a:pt x="850797" y="1348626"/>
                </a:lnTo>
                <a:lnTo>
                  <a:pt x="967180" y="1348391"/>
                </a:lnTo>
                <a:lnTo>
                  <a:pt x="1044370" y="1355450"/>
                </a:lnTo>
                <a:lnTo>
                  <a:pt x="1122347" y="1358058"/>
                </a:lnTo>
                <a:lnTo>
                  <a:pt x="1184810" y="1364330"/>
                </a:lnTo>
                <a:lnTo>
                  <a:pt x="1247284" y="1365864"/>
                </a:lnTo>
                <a:lnTo>
                  <a:pt x="1481573" y="1366240"/>
                </a:lnTo>
                <a:lnTo>
                  <a:pt x="1559670" y="1373308"/>
                </a:lnTo>
                <a:lnTo>
                  <a:pt x="1637023" y="1374925"/>
                </a:lnTo>
                <a:lnTo>
                  <a:pt x="1936848" y="1375171"/>
                </a:lnTo>
                <a:lnTo>
                  <a:pt x="2007591" y="1368102"/>
                </a:lnTo>
                <a:lnTo>
                  <a:pt x="2075032" y="1372623"/>
                </a:lnTo>
                <a:lnTo>
                  <a:pt x="2150829" y="1374947"/>
                </a:lnTo>
                <a:lnTo>
                  <a:pt x="2223909" y="1381288"/>
                </a:lnTo>
                <a:lnTo>
                  <a:pt x="2297364" y="1391003"/>
                </a:lnTo>
                <a:lnTo>
                  <a:pt x="2325915" y="1395075"/>
                </a:lnTo>
                <a:lnTo>
                  <a:pt x="2350489" y="1399920"/>
                </a:lnTo>
                <a:lnTo>
                  <a:pt x="2426292" y="1401944"/>
                </a:lnTo>
                <a:lnTo>
                  <a:pt x="2441658" y="1401956"/>
                </a:lnTo>
                <a:lnTo>
                  <a:pt x="2445173" y="1400965"/>
                </a:lnTo>
                <a:lnTo>
                  <a:pt x="2454417" y="1395822"/>
                </a:lnTo>
                <a:lnTo>
                  <a:pt x="2465503" y="1392864"/>
                </a:lnTo>
                <a:lnTo>
                  <a:pt x="2471254" y="1388657"/>
                </a:lnTo>
                <a:lnTo>
                  <a:pt x="2478673" y="1380710"/>
                </a:lnTo>
                <a:lnTo>
                  <a:pt x="2480263" y="1376879"/>
                </a:lnTo>
                <a:lnTo>
                  <a:pt x="2483243" y="1362999"/>
                </a:lnTo>
                <a:lnTo>
                  <a:pt x="2492635" y="1341021"/>
                </a:lnTo>
                <a:lnTo>
                  <a:pt x="2494965" y="1329896"/>
                </a:lnTo>
                <a:lnTo>
                  <a:pt x="2496666" y="1285034"/>
                </a:lnTo>
                <a:lnTo>
                  <a:pt x="2496820" y="1218576"/>
                </a:lnTo>
                <a:lnTo>
                  <a:pt x="2491530" y="1163265"/>
                </a:lnTo>
                <a:lnTo>
                  <a:pt x="2488565" y="1129491"/>
                </a:lnTo>
                <a:lnTo>
                  <a:pt x="2484959" y="1090709"/>
                </a:lnTo>
                <a:lnTo>
                  <a:pt x="2481908" y="1054083"/>
                </a:lnTo>
                <a:lnTo>
                  <a:pt x="2474213" y="1001412"/>
                </a:lnTo>
                <a:lnTo>
                  <a:pt x="2471286" y="962692"/>
                </a:lnTo>
                <a:lnTo>
                  <a:pt x="2466865" y="921343"/>
                </a:lnTo>
                <a:lnTo>
                  <a:pt x="2460845" y="877673"/>
                </a:lnTo>
                <a:lnTo>
                  <a:pt x="2441038" y="744129"/>
                </a:lnTo>
                <a:lnTo>
                  <a:pt x="2437903" y="699487"/>
                </a:lnTo>
                <a:lnTo>
                  <a:pt x="2432243" y="639959"/>
                </a:lnTo>
                <a:lnTo>
                  <a:pt x="2429843" y="595311"/>
                </a:lnTo>
                <a:lnTo>
                  <a:pt x="2425496" y="551655"/>
                </a:lnTo>
                <a:lnTo>
                  <a:pt x="2423133" y="512151"/>
                </a:lnTo>
                <a:lnTo>
                  <a:pt x="2418797" y="470460"/>
                </a:lnTo>
                <a:lnTo>
                  <a:pt x="2416438" y="431539"/>
                </a:lnTo>
                <a:lnTo>
                  <a:pt x="2412103" y="390021"/>
                </a:lnTo>
                <a:lnTo>
                  <a:pt x="2410488" y="352143"/>
                </a:lnTo>
                <a:lnTo>
                  <a:pt x="2409265" y="315784"/>
                </a:lnTo>
                <a:lnTo>
                  <a:pt x="2405267" y="279876"/>
                </a:lnTo>
                <a:lnTo>
                  <a:pt x="2401555" y="234832"/>
                </a:lnTo>
                <a:lnTo>
                  <a:pt x="2397941" y="206171"/>
                </a:lnTo>
                <a:lnTo>
                  <a:pt x="2396352" y="188865"/>
                </a:lnTo>
                <a:lnTo>
                  <a:pt x="2391254" y="158941"/>
                </a:lnTo>
                <a:lnTo>
                  <a:pt x="2389662" y="143069"/>
                </a:lnTo>
                <a:lnTo>
                  <a:pt x="2386474" y="129401"/>
                </a:lnTo>
                <a:lnTo>
                  <a:pt x="2382578" y="119357"/>
                </a:lnTo>
                <a:lnTo>
                  <a:pt x="2380498" y="115290"/>
                </a:lnTo>
                <a:lnTo>
                  <a:pt x="2378186" y="105479"/>
                </a:lnTo>
                <a:lnTo>
                  <a:pt x="2377569" y="100085"/>
                </a:lnTo>
                <a:lnTo>
                  <a:pt x="2374902" y="91445"/>
                </a:lnTo>
                <a:lnTo>
                  <a:pt x="2371980" y="84298"/>
                </a:lnTo>
                <a:lnTo>
                  <a:pt x="2369592" y="74696"/>
                </a:lnTo>
                <a:lnTo>
                  <a:pt x="2363971" y="64308"/>
                </a:lnTo>
                <a:lnTo>
                  <a:pt x="2353722" y="50236"/>
                </a:lnTo>
                <a:lnTo>
                  <a:pt x="2351591" y="48373"/>
                </a:lnTo>
                <a:lnTo>
                  <a:pt x="2347240" y="46303"/>
                </a:lnTo>
                <a:lnTo>
                  <a:pt x="2340609" y="45138"/>
                </a:lnTo>
                <a:lnTo>
                  <a:pt x="2338387" y="43982"/>
                </a:lnTo>
                <a:lnTo>
                  <a:pt x="2331705" y="38608"/>
                </a:lnTo>
                <a:lnTo>
                  <a:pt x="2327246" y="37002"/>
                </a:lnTo>
                <a:lnTo>
                  <a:pt x="2253944" y="35719"/>
                </a:lnTo>
                <a:lnTo>
                  <a:pt x="2118687" y="35718"/>
                </a:lnTo>
                <a:lnTo>
                  <a:pt x="2042992" y="27340"/>
                </a:lnTo>
                <a:lnTo>
                  <a:pt x="1969923" y="26821"/>
                </a:lnTo>
                <a:lnTo>
                  <a:pt x="1897450" y="18688"/>
                </a:lnTo>
                <a:lnTo>
                  <a:pt x="1825019" y="17931"/>
                </a:lnTo>
                <a:lnTo>
                  <a:pt x="1747634" y="11728"/>
                </a:lnTo>
                <a:lnTo>
                  <a:pt x="1673573" y="9174"/>
                </a:lnTo>
                <a:lnTo>
                  <a:pt x="1599157" y="2814"/>
                </a:lnTo>
                <a:lnTo>
                  <a:pt x="1532805" y="370"/>
                </a:lnTo>
                <a:lnTo>
                  <a:pt x="1332074" y="0"/>
                </a:lnTo>
                <a:lnTo>
                  <a:pt x="1265134" y="7067"/>
                </a:lnTo>
                <a:lnTo>
                  <a:pt x="1198194" y="8683"/>
                </a:lnTo>
                <a:lnTo>
                  <a:pt x="1131254" y="8896"/>
                </a:lnTo>
                <a:lnTo>
                  <a:pt x="1064314" y="15992"/>
                </a:lnTo>
                <a:lnTo>
                  <a:pt x="998118" y="17613"/>
                </a:lnTo>
                <a:lnTo>
                  <a:pt x="900242" y="17848"/>
                </a:lnTo>
                <a:lnTo>
                  <a:pt x="828794" y="25546"/>
                </a:lnTo>
                <a:lnTo>
                  <a:pt x="758905" y="26679"/>
                </a:lnTo>
                <a:lnTo>
                  <a:pt x="691706" y="34467"/>
                </a:lnTo>
                <a:lnTo>
                  <a:pt x="614330" y="35645"/>
                </a:lnTo>
                <a:lnTo>
                  <a:pt x="452957" y="35718"/>
                </a:lnTo>
                <a:lnTo>
                  <a:pt x="377231" y="44096"/>
                </a:lnTo>
                <a:lnTo>
                  <a:pt x="301516" y="44637"/>
                </a:lnTo>
                <a:lnTo>
                  <a:pt x="274485" y="45638"/>
                </a:lnTo>
                <a:lnTo>
                  <a:pt x="229552" y="53026"/>
                </a:lnTo>
                <a:lnTo>
                  <a:pt x="152976" y="53574"/>
                </a:lnTo>
                <a:lnTo>
                  <a:pt x="92508" y="53577"/>
                </a:lnTo>
                <a:lnTo>
                  <a:pt x="85476" y="56223"/>
                </a:lnTo>
                <a:lnTo>
                  <a:pt x="78136" y="59714"/>
                </a:lnTo>
                <a:lnTo>
                  <a:pt x="67363" y="61955"/>
                </a:lnTo>
                <a:lnTo>
                  <a:pt x="50280" y="62504"/>
                </a:lnTo>
                <a:lnTo>
                  <a:pt x="49129" y="63497"/>
                </a:lnTo>
                <a:lnTo>
                  <a:pt x="48361" y="65151"/>
                </a:lnTo>
                <a:lnTo>
                  <a:pt x="47509" y="69635"/>
                </a:lnTo>
                <a:lnTo>
                  <a:pt x="46917" y="83497"/>
                </a:lnTo>
                <a:lnTo>
                  <a:pt x="46143" y="86422"/>
                </a:lnTo>
                <a:lnTo>
                  <a:pt x="42244" y="95280"/>
                </a:lnTo>
                <a:lnTo>
                  <a:pt x="41071" y="101216"/>
                </a:lnTo>
                <a:lnTo>
                  <a:pt x="40170" y="143107"/>
                </a:lnTo>
                <a:lnTo>
                  <a:pt x="40133" y="317315"/>
                </a:lnTo>
                <a:lnTo>
                  <a:pt x="45431" y="368215"/>
                </a:lnTo>
                <a:lnTo>
                  <a:pt x="48396" y="399811"/>
                </a:lnTo>
                <a:lnTo>
                  <a:pt x="52003" y="430670"/>
                </a:lnTo>
                <a:lnTo>
                  <a:pt x="53221" y="476653"/>
                </a:lnTo>
                <a:lnTo>
                  <a:pt x="56986" y="512087"/>
                </a:lnTo>
                <a:lnTo>
                  <a:pt x="59258" y="547722"/>
                </a:lnTo>
                <a:lnTo>
                  <a:pt x="59931" y="583416"/>
                </a:lnTo>
                <a:lnTo>
                  <a:pt x="60131" y="623868"/>
                </a:lnTo>
                <a:lnTo>
                  <a:pt x="63743" y="662532"/>
                </a:lnTo>
                <a:lnTo>
                  <a:pt x="65971" y="699123"/>
                </a:lnTo>
                <a:lnTo>
                  <a:pt x="66631" y="735101"/>
                </a:lnTo>
                <a:lnTo>
                  <a:pt x="70380" y="775637"/>
                </a:lnTo>
                <a:lnTo>
                  <a:pt x="72648" y="814326"/>
                </a:lnTo>
                <a:lnTo>
                  <a:pt x="73320" y="850925"/>
                </a:lnTo>
                <a:lnTo>
                  <a:pt x="73578" y="922700"/>
                </a:lnTo>
                <a:lnTo>
                  <a:pt x="77149" y="958442"/>
                </a:lnTo>
                <a:lnTo>
                  <a:pt x="79364" y="994167"/>
                </a:lnTo>
                <a:lnTo>
                  <a:pt x="80020" y="1029888"/>
                </a:lnTo>
                <a:lnTo>
                  <a:pt x="80297" y="1303697"/>
                </a:lnTo>
                <a:lnTo>
                  <a:pt x="82280" y="1318931"/>
                </a:lnTo>
                <a:lnTo>
                  <a:pt x="84897" y="1333308"/>
                </a:lnTo>
                <a:lnTo>
                  <a:pt x="86807" y="1377215"/>
                </a:lnTo>
                <a:lnTo>
                  <a:pt x="86984" y="1433424"/>
                </a:lnTo>
                <a:lnTo>
                  <a:pt x="87730" y="1438811"/>
                </a:lnTo>
                <a:lnTo>
                  <a:pt x="91590" y="1452125"/>
                </a:lnTo>
                <a:lnTo>
                  <a:pt x="93685" y="1473397"/>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8241" name="SMARTInkAnnotation366"/>
          <p:cNvSpPr>
            <a:spLocks/>
          </p:cNvSpPr>
          <p:nvPr/>
        </p:nvSpPr>
        <p:spPr bwMode="auto">
          <a:xfrm>
            <a:off x="5149850" y="527050"/>
            <a:ext cx="292100" cy="495300"/>
          </a:xfrm>
          <a:custGeom>
            <a:avLst/>
            <a:gdLst>
              <a:gd name="T0" fmla="*/ 138795 w 291369"/>
              <a:gd name="T1" fmla="*/ 0 h 494818"/>
              <a:gd name="T2" fmla="*/ 126362 w 291369"/>
              <a:gd name="T3" fmla="*/ 4741 h 494818"/>
              <a:gd name="T4" fmla="*/ 115676 w 291369"/>
              <a:gd name="T5" fmla="*/ 12360 h 494818"/>
              <a:gd name="T6" fmla="*/ 97116 w 291369"/>
              <a:gd name="T7" fmla="*/ 27805 h 494818"/>
              <a:gd name="T8" fmla="*/ 83340 w 291369"/>
              <a:gd name="T9" fmla="*/ 40139 h 494818"/>
              <a:gd name="T10" fmla="*/ 58857 w 291369"/>
              <a:gd name="T11" fmla="*/ 62825 h 494818"/>
              <a:gd name="T12" fmla="*/ 41544 w 291369"/>
              <a:gd name="T13" fmla="*/ 76209 h 494818"/>
              <a:gd name="T14" fmla="*/ 27898 w 291369"/>
              <a:gd name="T15" fmla="*/ 91418 h 494818"/>
              <a:gd name="T16" fmla="*/ 7018 w 291369"/>
              <a:gd name="T17" fmla="*/ 120694 h 494818"/>
              <a:gd name="T18" fmla="*/ 212 w 291369"/>
              <a:gd name="T19" fmla="*/ 139500 h 494818"/>
              <a:gd name="T20" fmla="*/ 603 w 291369"/>
              <a:gd name="T21" fmla="*/ 148982 h 494818"/>
              <a:gd name="T22" fmla="*/ 10469 w 291369"/>
              <a:gd name="T23" fmla="*/ 167894 h 494818"/>
              <a:gd name="T24" fmla="*/ 20286 w 291369"/>
              <a:gd name="T25" fmla="*/ 176484 h 494818"/>
              <a:gd name="T26" fmla="*/ 33574 w 291369"/>
              <a:gd name="T27" fmla="*/ 184602 h 494818"/>
              <a:gd name="T28" fmla="*/ 61963 w 291369"/>
              <a:gd name="T29" fmla="*/ 199336 h 494818"/>
              <a:gd name="T30" fmla="*/ 83088 w 291369"/>
              <a:gd name="T31" fmla="*/ 206995 h 494818"/>
              <a:gd name="T32" fmla="*/ 104873 w 291369"/>
              <a:gd name="T33" fmla="*/ 216352 h 494818"/>
              <a:gd name="T34" fmla="*/ 149161 w 291369"/>
              <a:gd name="T35" fmla="*/ 238528 h 494818"/>
              <a:gd name="T36" fmla="*/ 169444 w 291369"/>
              <a:gd name="T37" fmla="*/ 250210 h 494818"/>
              <a:gd name="T38" fmla="*/ 187632 w 291369"/>
              <a:gd name="T39" fmla="*/ 263009 h 494818"/>
              <a:gd name="T40" fmla="*/ 203154 w 291369"/>
              <a:gd name="T41" fmla="*/ 278620 h 494818"/>
              <a:gd name="T42" fmla="*/ 215507 w 291369"/>
              <a:gd name="T43" fmla="*/ 292834 h 494818"/>
              <a:gd name="T44" fmla="*/ 228840 w 291369"/>
              <a:gd name="T45" fmla="*/ 314638 h 494818"/>
              <a:gd name="T46" fmla="*/ 234113 w 291369"/>
              <a:gd name="T47" fmla="*/ 331331 h 494818"/>
              <a:gd name="T48" fmla="*/ 236455 w 291369"/>
              <a:gd name="T49" fmla="*/ 348673 h 494818"/>
              <a:gd name="T50" fmla="*/ 237960 w 291369"/>
              <a:gd name="T51" fmla="*/ 377922 h 494818"/>
              <a:gd name="T52" fmla="*/ 236733 w 291369"/>
              <a:gd name="T53" fmla="*/ 402688 h 494818"/>
              <a:gd name="T54" fmla="*/ 223235 w 291369"/>
              <a:gd name="T55" fmla="*/ 441856 h 494818"/>
              <a:gd name="T56" fmla="*/ 208545 w 291369"/>
              <a:gd name="T57" fmla="*/ 460857 h 494818"/>
              <a:gd name="T58" fmla="*/ 191318 w 291369"/>
              <a:gd name="T59" fmla="*/ 480045 h 494818"/>
              <a:gd name="T60" fmla="*/ 181735 w 291369"/>
              <a:gd name="T61" fmla="*/ 487197 h 494818"/>
              <a:gd name="T62" fmla="*/ 170037 w 291369"/>
              <a:gd name="T63" fmla="*/ 493683 h 494818"/>
              <a:gd name="T64" fmla="*/ 157401 w 291369"/>
              <a:gd name="T65" fmla="*/ 494581 h 494818"/>
              <a:gd name="T66" fmla="*/ 144347 w 291369"/>
              <a:gd name="T67" fmla="*/ 492666 h 494818"/>
              <a:gd name="T68" fmla="*/ 131108 w 291369"/>
              <a:gd name="T69" fmla="*/ 491814 h 494818"/>
              <a:gd name="T70" fmla="*/ 117786 w 291369"/>
              <a:gd name="T71" fmla="*/ 488790 h 494818"/>
              <a:gd name="T72" fmla="*/ 104427 w 291369"/>
              <a:gd name="T73" fmla="*/ 483146 h 494818"/>
              <a:gd name="T74" fmla="*/ 91052 w 291369"/>
              <a:gd name="T75" fmla="*/ 474023 h 494818"/>
              <a:gd name="T76" fmla="*/ 79653 w 291369"/>
              <a:gd name="T77" fmla="*/ 463354 h 494818"/>
              <a:gd name="T78" fmla="*/ 70373 w 291369"/>
              <a:gd name="T79" fmla="*/ 450013 h 494818"/>
              <a:gd name="T80" fmla="*/ 63768 w 291369"/>
              <a:gd name="T81" fmla="*/ 430855 h 494818"/>
              <a:gd name="T82" fmla="*/ 60337 w 291369"/>
              <a:gd name="T83" fmla="*/ 411757 h 494818"/>
              <a:gd name="T84" fmla="*/ 59557 w 291369"/>
              <a:gd name="T85" fmla="*/ 392355 h 494818"/>
              <a:gd name="T86" fmla="*/ 61688 w 291369"/>
              <a:gd name="T87" fmla="*/ 370502 h 494818"/>
              <a:gd name="T88" fmla="*/ 67099 w 291369"/>
              <a:gd name="T89" fmla="*/ 344915 h 494818"/>
              <a:gd name="T90" fmla="*/ 75206 w 291369"/>
              <a:gd name="T91" fmla="*/ 317999 h 494818"/>
              <a:gd name="T92" fmla="*/ 86246 w 291369"/>
              <a:gd name="T93" fmla="*/ 292807 h 494818"/>
              <a:gd name="T94" fmla="*/ 100575 w 291369"/>
              <a:gd name="T95" fmla="*/ 268381 h 494818"/>
              <a:gd name="T96" fmla="*/ 125367 w 291369"/>
              <a:gd name="T97" fmla="*/ 232317 h 494818"/>
              <a:gd name="T98" fmla="*/ 142755 w 291369"/>
              <a:gd name="T99" fmla="*/ 209416 h 494818"/>
              <a:gd name="T100" fmla="*/ 209025 w 291369"/>
              <a:gd name="T101" fmla="*/ 134740 h 494818"/>
              <a:gd name="T102" fmla="*/ 227537 w 291369"/>
              <a:gd name="T103" fmla="*/ 115778 h 494818"/>
              <a:gd name="T104" fmla="*/ 241219 w 291369"/>
              <a:gd name="T105" fmla="*/ 100736 h 494818"/>
              <a:gd name="T106" fmla="*/ 257284 w 291369"/>
              <a:gd name="T107" fmla="*/ 81111 h 494818"/>
              <a:gd name="T108" fmla="*/ 286031 w 291369"/>
              <a:gd name="T109" fmla="*/ 43479 h 494818"/>
              <a:gd name="T110" fmla="*/ 290148 w 291369"/>
              <a:gd name="T111" fmla="*/ 33278 h 494818"/>
              <a:gd name="T112" fmla="*/ 290052 w 291369"/>
              <a:gd name="T113" fmla="*/ 20942 h 494818"/>
              <a:gd name="T114" fmla="*/ 279235 w 291369"/>
              <a:gd name="T115" fmla="*/ 11597 h 494818"/>
              <a:gd name="T116" fmla="*/ 268053 w 291369"/>
              <a:gd name="T117" fmla="*/ 9720 h 494818"/>
              <a:gd name="T118" fmla="*/ 247837 w 291369"/>
              <a:gd name="T119" fmla="*/ 9086 h 494818"/>
              <a:gd name="T120" fmla="*/ 236605 w 291369"/>
              <a:gd name="T121" fmla="*/ 11645 h 494818"/>
              <a:gd name="T122" fmla="*/ 221704 w 291369"/>
              <a:gd name="T123" fmla="*/ 18664 h 4948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91369"/>
              <a:gd name="T187" fmla="*/ 0 h 494818"/>
              <a:gd name="T188" fmla="*/ 291369 w 291369"/>
              <a:gd name="T189" fmla="*/ 494818 h 49481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91369" h="494818">
                <a:moveTo>
                  <a:pt x="164697" y="0"/>
                </a:moveTo>
                <a:lnTo>
                  <a:pt x="138795" y="0"/>
                </a:lnTo>
                <a:lnTo>
                  <a:pt x="130623" y="2646"/>
                </a:lnTo>
                <a:lnTo>
                  <a:pt x="126362" y="4741"/>
                </a:lnTo>
                <a:lnTo>
                  <a:pt x="121289" y="8121"/>
                </a:lnTo>
                <a:lnTo>
                  <a:pt x="115676" y="12360"/>
                </a:lnTo>
                <a:lnTo>
                  <a:pt x="109703" y="17169"/>
                </a:lnTo>
                <a:lnTo>
                  <a:pt x="97116" y="27805"/>
                </a:lnTo>
                <a:lnTo>
                  <a:pt x="90635" y="33420"/>
                </a:lnTo>
                <a:lnTo>
                  <a:pt x="83340" y="40139"/>
                </a:lnTo>
                <a:lnTo>
                  <a:pt x="67300" y="55543"/>
                </a:lnTo>
                <a:lnTo>
                  <a:pt x="58857" y="62825"/>
                </a:lnTo>
                <a:lnTo>
                  <a:pt x="50254" y="69665"/>
                </a:lnTo>
                <a:lnTo>
                  <a:pt x="41544" y="76209"/>
                </a:lnTo>
                <a:lnTo>
                  <a:pt x="34249" y="83548"/>
                </a:lnTo>
                <a:lnTo>
                  <a:pt x="27898" y="91418"/>
                </a:lnTo>
                <a:lnTo>
                  <a:pt x="16875" y="107107"/>
                </a:lnTo>
                <a:lnTo>
                  <a:pt x="7018" y="120694"/>
                </a:lnTo>
                <a:lnTo>
                  <a:pt x="3794" y="127096"/>
                </a:lnTo>
                <a:lnTo>
                  <a:pt x="212" y="139500"/>
                </a:lnTo>
                <a:lnTo>
                  <a:pt x="0" y="144594"/>
                </a:lnTo>
                <a:lnTo>
                  <a:pt x="603" y="148982"/>
                </a:lnTo>
                <a:lnTo>
                  <a:pt x="1750" y="152899"/>
                </a:lnTo>
                <a:lnTo>
                  <a:pt x="10469" y="167894"/>
                </a:lnTo>
                <a:lnTo>
                  <a:pt x="15020" y="172453"/>
                </a:lnTo>
                <a:lnTo>
                  <a:pt x="20286" y="176484"/>
                </a:lnTo>
                <a:lnTo>
                  <a:pt x="26027" y="180164"/>
                </a:lnTo>
                <a:lnTo>
                  <a:pt x="33574" y="184602"/>
                </a:lnTo>
                <a:lnTo>
                  <a:pt x="51876" y="194824"/>
                </a:lnTo>
                <a:lnTo>
                  <a:pt x="61963" y="199336"/>
                </a:lnTo>
                <a:lnTo>
                  <a:pt x="72407" y="203336"/>
                </a:lnTo>
                <a:lnTo>
                  <a:pt x="83088" y="206995"/>
                </a:lnTo>
                <a:lnTo>
                  <a:pt x="93928" y="211418"/>
                </a:lnTo>
                <a:lnTo>
                  <a:pt x="104873" y="216352"/>
                </a:lnTo>
                <a:lnTo>
                  <a:pt x="126952" y="227125"/>
                </a:lnTo>
                <a:lnTo>
                  <a:pt x="149161" y="238528"/>
                </a:lnTo>
                <a:lnTo>
                  <a:pt x="159546" y="244347"/>
                </a:lnTo>
                <a:lnTo>
                  <a:pt x="169444" y="250210"/>
                </a:lnTo>
                <a:lnTo>
                  <a:pt x="179019" y="256104"/>
                </a:lnTo>
                <a:lnTo>
                  <a:pt x="187632" y="263009"/>
                </a:lnTo>
                <a:lnTo>
                  <a:pt x="195606" y="270590"/>
                </a:lnTo>
                <a:lnTo>
                  <a:pt x="203154" y="278620"/>
                </a:lnTo>
                <a:lnTo>
                  <a:pt x="209673" y="285957"/>
                </a:lnTo>
                <a:lnTo>
                  <a:pt x="215507" y="292834"/>
                </a:lnTo>
                <a:lnTo>
                  <a:pt x="220883" y="299402"/>
                </a:lnTo>
                <a:lnTo>
                  <a:pt x="228840" y="314638"/>
                </a:lnTo>
                <a:lnTo>
                  <a:pt x="232004" y="322868"/>
                </a:lnTo>
                <a:lnTo>
                  <a:pt x="234113" y="331331"/>
                </a:lnTo>
                <a:lnTo>
                  <a:pt x="235518" y="339950"/>
                </a:lnTo>
                <a:lnTo>
                  <a:pt x="236455" y="348673"/>
                </a:lnTo>
                <a:lnTo>
                  <a:pt x="237497" y="363656"/>
                </a:lnTo>
                <a:lnTo>
                  <a:pt x="237960" y="377922"/>
                </a:lnTo>
                <a:lnTo>
                  <a:pt x="238166" y="394184"/>
                </a:lnTo>
                <a:lnTo>
                  <a:pt x="236733" y="402688"/>
                </a:lnTo>
                <a:lnTo>
                  <a:pt x="234290" y="411333"/>
                </a:lnTo>
                <a:lnTo>
                  <a:pt x="223235" y="441856"/>
                </a:lnTo>
                <a:lnTo>
                  <a:pt x="216498" y="452034"/>
                </a:lnTo>
                <a:lnTo>
                  <a:pt x="208545" y="460857"/>
                </a:lnTo>
                <a:lnTo>
                  <a:pt x="200052" y="471393"/>
                </a:lnTo>
                <a:lnTo>
                  <a:pt x="191318" y="480045"/>
                </a:lnTo>
                <a:lnTo>
                  <a:pt x="186907" y="483741"/>
                </a:lnTo>
                <a:lnTo>
                  <a:pt x="181735" y="487197"/>
                </a:lnTo>
                <a:lnTo>
                  <a:pt x="176055" y="490493"/>
                </a:lnTo>
                <a:lnTo>
                  <a:pt x="170037" y="493683"/>
                </a:lnTo>
                <a:lnTo>
                  <a:pt x="163794" y="494817"/>
                </a:lnTo>
                <a:lnTo>
                  <a:pt x="157401" y="494581"/>
                </a:lnTo>
                <a:lnTo>
                  <a:pt x="150907" y="493432"/>
                </a:lnTo>
                <a:lnTo>
                  <a:pt x="144347" y="492666"/>
                </a:lnTo>
                <a:lnTo>
                  <a:pt x="137742" y="492155"/>
                </a:lnTo>
                <a:lnTo>
                  <a:pt x="131108" y="491814"/>
                </a:lnTo>
                <a:lnTo>
                  <a:pt x="124453" y="490595"/>
                </a:lnTo>
                <a:lnTo>
                  <a:pt x="117786" y="488790"/>
                </a:lnTo>
                <a:lnTo>
                  <a:pt x="111109" y="486594"/>
                </a:lnTo>
                <a:lnTo>
                  <a:pt x="104427" y="483146"/>
                </a:lnTo>
                <a:lnTo>
                  <a:pt x="97741" y="478863"/>
                </a:lnTo>
                <a:lnTo>
                  <a:pt x="91052" y="474023"/>
                </a:lnTo>
                <a:lnTo>
                  <a:pt x="85105" y="468812"/>
                </a:lnTo>
                <a:lnTo>
                  <a:pt x="79653" y="463354"/>
                </a:lnTo>
                <a:lnTo>
                  <a:pt x="74531" y="457731"/>
                </a:lnTo>
                <a:lnTo>
                  <a:pt x="70373" y="450013"/>
                </a:lnTo>
                <a:lnTo>
                  <a:pt x="66856" y="440900"/>
                </a:lnTo>
                <a:lnTo>
                  <a:pt x="63768" y="430855"/>
                </a:lnTo>
                <a:lnTo>
                  <a:pt x="61710" y="421182"/>
                </a:lnTo>
                <a:lnTo>
                  <a:pt x="60337" y="411757"/>
                </a:lnTo>
                <a:lnTo>
                  <a:pt x="59422" y="402497"/>
                </a:lnTo>
                <a:lnTo>
                  <a:pt x="59557" y="392355"/>
                </a:lnTo>
                <a:lnTo>
                  <a:pt x="60389" y="381624"/>
                </a:lnTo>
                <a:lnTo>
                  <a:pt x="61688" y="370502"/>
                </a:lnTo>
                <a:lnTo>
                  <a:pt x="64042" y="358127"/>
                </a:lnTo>
                <a:lnTo>
                  <a:pt x="67099" y="344915"/>
                </a:lnTo>
                <a:lnTo>
                  <a:pt x="70624" y="331147"/>
                </a:lnTo>
                <a:lnTo>
                  <a:pt x="75206" y="317999"/>
                </a:lnTo>
                <a:lnTo>
                  <a:pt x="80491" y="305265"/>
                </a:lnTo>
                <a:lnTo>
                  <a:pt x="86246" y="292807"/>
                </a:lnTo>
                <a:lnTo>
                  <a:pt x="93058" y="280533"/>
                </a:lnTo>
                <a:lnTo>
                  <a:pt x="100575" y="268381"/>
                </a:lnTo>
                <a:lnTo>
                  <a:pt x="108560" y="256312"/>
                </a:lnTo>
                <a:lnTo>
                  <a:pt x="125367" y="232317"/>
                </a:lnTo>
                <a:lnTo>
                  <a:pt x="134014" y="220363"/>
                </a:lnTo>
                <a:lnTo>
                  <a:pt x="142755" y="209416"/>
                </a:lnTo>
                <a:lnTo>
                  <a:pt x="151555" y="199142"/>
                </a:lnTo>
                <a:lnTo>
                  <a:pt x="209025" y="134740"/>
                </a:lnTo>
                <a:lnTo>
                  <a:pt x="218793" y="124554"/>
                </a:lnTo>
                <a:lnTo>
                  <a:pt x="227537" y="115778"/>
                </a:lnTo>
                <a:lnTo>
                  <a:pt x="234854" y="107943"/>
                </a:lnTo>
                <a:lnTo>
                  <a:pt x="241219" y="100736"/>
                </a:lnTo>
                <a:lnTo>
                  <a:pt x="246949" y="93946"/>
                </a:lnTo>
                <a:lnTo>
                  <a:pt x="257284" y="81111"/>
                </a:lnTo>
                <a:lnTo>
                  <a:pt x="276039" y="56702"/>
                </a:lnTo>
                <a:lnTo>
                  <a:pt x="286031" y="43479"/>
                </a:lnTo>
                <a:lnTo>
                  <a:pt x="287981" y="39900"/>
                </a:lnTo>
                <a:lnTo>
                  <a:pt x="290148" y="33278"/>
                </a:lnTo>
                <a:lnTo>
                  <a:pt x="291368" y="23971"/>
                </a:lnTo>
                <a:lnTo>
                  <a:pt x="290052" y="20942"/>
                </a:lnTo>
                <a:lnTo>
                  <a:pt x="284622" y="14930"/>
                </a:lnTo>
                <a:lnTo>
                  <a:pt x="279235" y="11597"/>
                </a:lnTo>
                <a:lnTo>
                  <a:pt x="276756" y="10708"/>
                </a:lnTo>
                <a:lnTo>
                  <a:pt x="268053" y="9720"/>
                </a:lnTo>
                <a:lnTo>
                  <a:pt x="257491" y="9281"/>
                </a:lnTo>
                <a:lnTo>
                  <a:pt x="247837" y="9086"/>
                </a:lnTo>
                <a:lnTo>
                  <a:pt x="242437" y="10026"/>
                </a:lnTo>
                <a:lnTo>
                  <a:pt x="236605" y="11645"/>
                </a:lnTo>
                <a:lnTo>
                  <a:pt x="230486" y="13716"/>
                </a:lnTo>
                <a:lnTo>
                  <a:pt x="221704" y="18664"/>
                </a:lnTo>
                <a:lnTo>
                  <a:pt x="211554" y="26789"/>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42" name="Freeform 51"/>
          <p:cNvSpPr>
            <a:spLocks/>
          </p:cNvSpPr>
          <p:nvPr/>
        </p:nvSpPr>
        <p:spPr bwMode="auto">
          <a:xfrm>
            <a:off x="5354638" y="561975"/>
            <a:ext cx="3175" cy="0"/>
          </a:xfrm>
          <a:custGeom>
            <a:avLst/>
            <a:gdLst>
              <a:gd name="T0" fmla="*/ 0 w 1985"/>
              <a:gd name="T1" fmla="*/ 0 h 1"/>
              <a:gd name="T2" fmla="*/ 1984 w 1985"/>
              <a:gd name="T3" fmla="*/ 0 h 1"/>
              <a:gd name="T4" fmla="*/ 0 60000 65536"/>
              <a:gd name="T5" fmla="*/ 0 60000 65536"/>
              <a:gd name="T6" fmla="*/ 0 w 1985"/>
              <a:gd name="T7" fmla="*/ 0 h 1"/>
              <a:gd name="T8" fmla="*/ 1985 w 1985"/>
              <a:gd name="T9" fmla="*/ 0 h 1"/>
            </a:gdLst>
            <a:ahLst/>
            <a:cxnLst>
              <a:cxn ang="T4">
                <a:pos x="T0" y="T1"/>
              </a:cxn>
              <a:cxn ang="T5">
                <a:pos x="T2" y="T3"/>
              </a:cxn>
            </a:cxnLst>
            <a:rect l="T6" t="T7" r="T8" b="T9"/>
            <a:pathLst>
              <a:path w="1985" h="1">
                <a:moveTo>
                  <a:pt x="0" y="0"/>
                </a:moveTo>
                <a:lnTo>
                  <a:pt x="1984" y="0"/>
                </a:lnTo>
                <a:close/>
              </a:path>
            </a:pathLst>
          </a:custGeom>
          <a:solidFill>
            <a:schemeClr val="accent1"/>
          </a:solidFill>
          <a:ln w="38100" cap="flat" cmpd="sng" algn="ctr">
            <a:solidFill>
              <a:srgbClr val="009300"/>
            </a:solidFill>
            <a:prstDash val="solid"/>
            <a:round/>
            <a:headEnd type="none" w="med" len="med"/>
            <a:tailEnd type="none" w="med" len="med"/>
          </a:ln>
        </p:spPr>
        <p:txBody>
          <a:bodyPr/>
          <a:lstStyle/>
          <a:p>
            <a:endParaRPr lang="en-US"/>
          </a:p>
        </p:txBody>
      </p:sp>
      <p:sp>
        <p:nvSpPr>
          <p:cNvPr id="8243" name="SMARTInkAnnotation368"/>
          <p:cNvSpPr>
            <a:spLocks/>
          </p:cNvSpPr>
          <p:nvPr/>
        </p:nvSpPr>
        <p:spPr bwMode="auto">
          <a:xfrm>
            <a:off x="5483225" y="554038"/>
            <a:ext cx="227013" cy="400050"/>
          </a:xfrm>
          <a:custGeom>
            <a:avLst/>
            <a:gdLst>
              <a:gd name="T0" fmla="*/ 45496 w 225700"/>
              <a:gd name="T1" fmla="*/ 27806 h 400054"/>
              <a:gd name="T2" fmla="*/ 41942 w 225700"/>
              <a:gd name="T3" fmla="*/ 47596 h 400054"/>
              <a:gd name="T4" fmla="*/ 40198 w 225700"/>
              <a:gd name="T5" fmla="*/ 66464 h 400054"/>
              <a:gd name="T6" fmla="*/ 37191 w 225700"/>
              <a:gd name="T7" fmla="*/ 93040 h 400054"/>
              <a:gd name="T8" fmla="*/ 24440 w 225700"/>
              <a:gd name="T9" fmla="*/ 153244 h 400054"/>
              <a:gd name="T10" fmla="*/ 3237 w 225700"/>
              <a:gd name="T11" fmla="*/ 261413 h 400054"/>
              <a:gd name="T12" fmla="*/ 682 w 225700"/>
              <a:gd name="T13" fmla="*/ 285517 h 400054"/>
              <a:gd name="T14" fmla="*/ 290 w 225700"/>
              <a:gd name="T15" fmla="*/ 308467 h 400054"/>
              <a:gd name="T16" fmla="*/ 2595 w 225700"/>
              <a:gd name="T17" fmla="*/ 328589 h 400054"/>
              <a:gd name="T18" fmla="*/ 6098 w 225700"/>
              <a:gd name="T19" fmla="*/ 344808 h 400054"/>
              <a:gd name="T20" fmla="*/ 10879 w 225700"/>
              <a:gd name="T21" fmla="*/ 357639 h 400054"/>
              <a:gd name="T22" fmla="*/ 17962 w 225700"/>
              <a:gd name="T23" fmla="*/ 366648 h 400054"/>
              <a:gd name="T24" fmla="*/ 26069 w 225700"/>
              <a:gd name="T25" fmla="*/ 373960 h 400054"/>
              <a:gd name="T26" fmla="*/ 35374 w 225700"/>
              <a:gd name="T27" fmla="*/ 380517 h 400054"/>
              <a:gd name="T28" fmla="*/ 46948 w 225700"/>
              <a:gd name="T29" fmla="*/ 386739 h 400054"/>
              <a:gd name="T30" fmla="*/ 57545 w 225700"/>
              <a:gd name="T31" fmla="*/ 392811 h 400054"/>
              <a:gd name="T32" fmla="*/ 67958 w 225700"/>
              <a:gd name="T33" fmla="*/ 397825 h 400054"/>
              <a:gd name="T34" fmla="*/ 80024 w 225700"/>
              <a:gd name="T35" fmla="*/ 400053 h 400054"/>
              <a:gd name="T36" fmla="*/ 92825 w 225700"/>
              <a:gd name="T37" fmla="*/ 398398 h 400054"/>
              <a:gd name="T38" fmla="*/ 105951 w 225700"/>
              <a:gd name="T39" fmla="*/ 394355 h 400054"/>
              <a:gd name="T40" fmla="*/ 125886 w 225700"/>
              <a:gd name="T41" fmla="*/ 386500 h 400054"/>
              <a:gd name="T42" fmla="*/ 145924 w 225700"/>
              <a:gd name="T43" fmla="*/ 376897 h 400054"/>
              <a:gd name="T44" fmla="*/ 159303 w 225700"/>
              <a:gd name="T45" fmla="*/ 367270 h 400054"/>
              <a:gd name="T46" fmla="*/ 170702 w 225700"/>
              <a:gd name="T47" fmla="*/ 356377 h 400054"/>
              <a:gd name="T48" fmla="*/ 181471 w 225700"/>
              <a:gd name="T49" fmla="*/ 344921 h 400054"/>
              <a:gd name="T50" fmla="*/ 193696 w 225700"/>
              <a:gd name="T51" fmla="*/ 333215 h 400054"/>
              <a:gd name="T52" fmla="*/ 204583 w 225700"/>
              <a:gd name="T53" fmla="*/ 316106 h 400054"/>
              <a:gd name="T54" fmla="*/ 213636 w 225700"/>
              <a:gd name="T55" fmla="*/ 295273 h 400054"/>
              <a:gd name="T56" fmla="*/ 220140 w 225700"/>
              <a:gd name="T57" fmla="*/ 272785 h 400054"/>
              <a:gd name="T58" fmla="*/ 223526 w 225700"/>
              <a:gd name="T59" fmla="*/ 249561 h 400054"/>
              <a:gd name="T60" fmla="*/ 225030 w 225700"/>
              <a:gd name="T61" fmla="*/ 225017 h 400054"/>
              <a:gd name="T62" fmla="*/ 225699 w 225700"/>
              <a:gd name="T63" fmla="*/ 197573 h 400054"/>
              <a:gd name="T64" fmla="*/ 224013 w 225700"/>
              <a:gd name="T65" fmla="*/ 171485 h 400054"/>
              <a:gd name="T66" fmla="*/ 219297 w 225700"/>
              <a:gd name="T67" fmla="*/ 146661 h 400054"/>
              <a:gd name="T68" fmla="*/ 209763 w 225700"/>
              <a:gd name="T69" fmla="*/ 122399 h 400054"/>
              <a:gd name="T70" fmla="*/ 198088 w 225700"/>
              <a:gd name="T71" fmla="*/ 101032 h 400054"/>
              <a:gd name="T72" fmla="*/ 184718 w 225700"/>
              <a:gd name="T73" fmla="*/ 82607 h 400054"/>
              <a:gd name="T74" fmla="*/ 168858 w 225700"/>
              <a:gd name="T75" fmla="*/ 67803 h 400054"/>
              <a:gd name="T76" fmla="*/ 153876 w 225700"/>
              <a:gd name="T77" fmla="*/ 57254 h 400054"/>
              <a:gd name="T78" fmla="*/ 139036 w 225700"/>
              <a:gd name="T79" fmla="*/ 49259 h 400054"/>
              <a:gd name="T80" fmla="*/ 122523 w 225700"/>
              <a:gd name="T81" fmla="*/ 42398 h 400054"/>
              <a:gd name="T82" fmla="*/ 109234 w 225700"/>
              <a:gd name="T83" fmla="*/ 38687 h 400054"/>
              <a:gd name="T84" fmla="*/ 98368 w 225700"/>
              <a:gd name="T85" fmla="*/ 37038 h 400054"/>
              <a:gd name="T86" fmla="*/ 88581 w 225700"/>
              <a:gd name="T87" fmla="*/ 36305 h 400054"/>
              <a:gd name="T88" fmla="*/ 52190 w 225700"/>
              <a:gd name="T89" fmla="*/ 35719 h 40005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25700"/>
              <a:gd name="T136" fmla="*/ 0 h 400054"/>
              <a:gd name="T137" fmla="*/ 225700 w 225700"/>
              <a:gd name="T138" fmla="*/ 400054 h 40005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25700" h="400054">
                <a:moveTo>
                  <a:pt x="45496" y="0"/>
                </a:moveTo>
                <a:lnTo>
                  <a:pt x="45496" y="27806"/>
                </a:lnTo>
                <a:lnTo>
                  <a:pt x="43513" y="40140"/>
                </a:lnTo>
                <a:lnTo>
                  <a:pt x="41942" y="47596"/>
                </a:lnTo>
                <a:lnTo>
                  <a:pt x="40896" y="56535"/>
                </a:lnTo>
                <a:lnTo>
                  <a:pt x="40198" y="66464"/>
                </a:lnTo>
                <a:lnTo>
                  <a:pt x="39732" y="77051"/>
                </a:lnTo>
                <a:lnTo>
                  <a:pt x="37191" y="93040"/>
                </a:lnTo>
                <a:lnTo>
                  <a:pt x="33265" y="112628"/>
                </a:lnTo>
                <a:lnTo>
                  <a:pt x="24440" y="153244"/>
                </a:lnTo>
                <a:lnTo>
                  <a:pt x="15291" y="198423"/>
                </a:lnTo>
                <a:lnTo>
                  <a:pt x="3237" y="261413"/>
                </a:lnTo>
                <a:lnTo>
                  <a:pt x="1704" y="273494"/>
                </a:lnTo>
                <a:lnTo>
                  <a:pt x="682" y="285517"/>
                </a:lnTo>
                <a:lnTo>
                  <a:pt x="0" y="297501"/>
                </a:lnTo>
                <a:lnTo>
                  <a:pt x="290" y="308467"/>
                </a:lnTo>
                <a:lnTo>
                  <a:pt x="1227" y="318754"/>
                </a:lnTo>
                <a:lnTo>
                  <a:pt x="2595" y="328589"/>
                </a:lnTo>
                <a:lnTo>
                  <a:pt x="4251" y="337129"/>
                </a:lnTo>
                <a:lnTo>
                  <a:pt x="6098" y="344808"/>
                </a:lnTo>
                <a:lnTo>
                  <a:pt x="8075" y="351911"/>
                </a:lnTo>
                <a:lnTo>
                  <a:pt x="10879" y="357639"/>
                </a:lnTo>
                <a:lnTo>
                  <a:pt x="14236" y="362449"/>
                </a:lnTo>
                <a:lnTo>
                  <a:pt x="17962" y="366648"/>
                </a:lnTo>
                <a:lnTo>
                  <a:pt x="21934" y="370440"/>
                </a:lnTo>
                <a:lnTo>
                  <a:pt x="26069" y="373960"/>
                </a:lnTo>
                <a:lnTo>
                  <a:pt x="30313" y="377299"/>
                </a:lnTo>
                <a:lnTo>
                  <a:pt x="35374" y="380517"/>
                </a:lnTo>
                <a:lnTo>
                  <a:pt x="40980" y="383655"/>
                </a:lnTo>
                <a:lnTo>
                  <a:pt x="46948" y="386739"/>
                </a:lnTo>
                <a:lnTo>
                  <a:pt x="52414" y="389787"/>
                </a:lnTo>
                <a:lnTo>
                  <a:pt x="57545" y="392811"/>
                </a:lnTo>
                <a:lnTo>
                  <a:pt x="62454" y="395819"/>
                </a:lnTo>
                <a:lnTo>
                  <a:pt x="67958" y="397825"/>
                </a:lnTo>
                <a:lnTo>
                  <a:pt x="73859" y="399162"/>
                </a:lnTo>
                <a:lnTo>
                  <a:pt x="80024" y="400053"/>
                </a:lnTo>
                <a:lnTo>
                  <a:pt x="86365" y="399655"/>
                </a:lnTo>
                <a:lnTo>
                  <a:pt x="92825" y="398398"/>
                </a:lnTo>
                <a:lnTo>
                  <a:pt x="99361" y="396567"/>
                </a:lnTo>
                <a:lnTo>
                  <a:pt x="105951" y="394355"/>
                </a:lnTo>
                <a:lnTo>
                  <a:pt x="112575" y="391888"/>
                </a:lnTo>
                <a:lnTo>
                  <a:pt x="125886" y="386500"/>
                </a:lnTo>
                <a:lnTo>
                  <a:pt x="139240" y="380799"/>
                </a:lnTo>
                <a:lnTo>
                  <a:pt x="145924" y="376897"/>
                </a:lnTo>
                <a:lnTo>
                  <a:pt x="152612" y="372312"/>
                </a:lnTo>
                <a:lnTo>
                  <a:pt x="159303" y="367270"/>
                </a:lnTo>
                <a:lnTo>
                  <a:pt x="165250" y="361925"/>
                </a:lnTo>
                <a:lnTo>
                  <a:pt x="170702" y="356377"/>
                </a:lnTo>
                <a:lnTo>
                  <a:pt x="175825" y="350694"/>
                </a:lnTo>
                <a:lnTo>
                  <a:pt x="181471" y="344921"/>
                </a:lnTo>
                <a:lnTo>
                  <a:pt x="187467" y="339088"/>
                </a:lnTo>
                <a:lnTo>
                  <a:pt x="193696" y="333215"/>
                </a:lnTo>
                <a:lnTo>
                  <a:pt x="199335" y="325331"/>
                </a:lnTo>
                <a:lnTo>
                  <a:pt x="204583" y="316106"/>
                </a:lnTo>
                <a:lnTo>
                  <a:pt x="209568" y="305987"/>
                </a:lnTo>
                <a:lnTo>
                  <a:pt x="213636" y="295273"/>
                </a:lnTo>
                <a:lnTo>
                  <a:pt x="217091" y="284161"/>
                </a:lnTo>
                <a:lnTo>
                  <a:pt x="220140" y="272785"/>
                </a:lnTo>
                <a:lnTo>
                  <a:pt x="222171" y="261231"/>
                </a:lnTo>
                <a:lnTo>
                  <a:pt x="223526" y="249561"/>
                </a:lnTo>
                <a:lnTo>
                  <a:pt x="224428" y="237811"/>
                </a:lnTo>
                <a:lnTo>
                  <a:pt x="225030" y="225017"/>
                </a:lnTo>
                <a:lnTo>
                  <a:pt x="225432" y="211527"/>
                </a:lnTo>
                <a:lnTo>
                  <a:pt x="225699" y="197573"/>
                </a:lnTo>
                <a:lnTo>
                  <a:pt x="225133" y="184301"/>
                </a:lnTo>
                <a:lnTo>
                  <a:pt x="224013" y="171485"/>
                </a:lnTo>
                <a:lnTo>
                  <a:pt x="222522" y="158972"/>
                </a:lnTo>
                <a:lnTo>
                  <a:pt x="219297" y="146661"/>
                </a:lnTo>
                <a:lnTo>
                  <a:pt x="214916" y="134485"/>
                </a:lnTo>
                <a:lnTo>
                  <a:pt x="209763" y="122399"/>
                </a:lnTo>
                <a:lnTo>
                  <a:pt x="204097" y="111365"/>
                </a:lnTo>
                <a:lnTo>
                  <a:pt x="198088" y="101032"/>
                </a:lnTo>
                <a:lnTo>
                  <a:pt x="191850" y="91167"/>
                </a:lnTo>
                <a:lnTo>
                  <a:pt x="184718" y="82607"/>
                </a:lnTo>
                <a:lnTo>
                  <a:pt x="176987" y="74915"/>
                </a:lnTo>
                <a:lnTo>
                  <a:pt x="168858" y="67803"/>
                </a:lnTo>
                <a:lnTo>
                  <a:pt x="161208" y="62069"/>
                </a:lnTo>
                <a:lnTo>
                  <a:pt x="153876" y="57254"/>
                </a:lnTo>
                <a:lnTo>
                  <a:pt x="146757" y="53052"/>
                </a:lnTo>
                <a:lnTo>
                  <a:pt x="139036" y="49259"/>
                </a:lnTo>
                <a:lnTo>
                  <a:pt x="130912" y="45738"/>
                </a:lnTo>
                <a:lnTo>
                  <a:pt x="122523" y="42398"/>
                </a:lnTo>
                <a:lnTo>
                  <a:pt x="115441" y="40172"/>
                </a:lnTo>
                <a:lnTo>
                  <a:pt x="109234" y="38687"/>
                </a:lnTo>
                <a:lnTo>
                  <a:pt x="103607" y="37698"/>
                </a:lnTo>
                <a:lnTo>
                  <a:pt x="98368" y="37038"/>
                </a:lnTo>
                <a:lnTo>
                  <a:pt x="93388" y="36598"/>
                </a:lnTo>
                <a:lnTo>
                  <a:pt x="88581" y="36305"/>
                </a:lnTo>
                <a:lnTo>
                  <a:pt x="79273" y="35980"/>
                </a:lnTo>
                <a:lnTo>
                  <a:pt x="52190" y="35719"/>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44" name="SMARTInkAnnotation369"/>
          <p:cNvSpPr>
            <a:spLocks/>
          </p:cNvSpPr>
          <p:nvPr/>
        </p:nvSpPr>
        <p:spPr bwMode="auto">
          <a:xfrm>
            <a:off x="5876925" y="534988"/>
            <a:ext cx="20638" cy="392112"/>
          </a:xfrm>
          <a:custGeom>
            <a:avLst/>
            <a:gdLst>
              <a:gd name="T0" fmla="*/ 0 w 19719"/>
              <a:gd name="T1" fmla="*/ 0 h 391464"/>
              <a:gd name="T2" fmla="*/ 3553 w 19719"/>
              <a:gd name="T3" fmla="*/ 9481 h 391464"/>
              <a:gd name="T4" fmla="*/ 4601 w 19719"/>
              <a:gd name="T5" fmla="*/ 13266 h 391464"/>
              <a:gd name="T6" fmla="*/ 5299 w 19719"/>
              <a:gd name="T7" fmla="*/ 16781 h 391464"/>
              <a:gd name="T8" fmla="*/ 5764 w 19719"/>
              <a:gd name="T9" fmla="*/ 20117 h 391464"/>
              <a:gd name="T10" fmla="*/ 6818 w 19719"/>
              <a:gd name="T11" fmla="*/ 24325 h 391464"/>
              <a:gd name="T12" fmla="*/ 8264 w 19719"/>
              <a:gd name="T13" fmla="*/ 29115 h 391464"/>
              <a:gd name="T14" fmla="*/ 9972 w 19719"/>
              <a:gd name="T15" fmla="*/ 34293 h 391464"/>
              <a:gd name="T16" fmla="*/ 11854 w 19719"/>
              <a:gd name="T17" fmla="*/ 40721 h 391464"/>
              <a:gd name="T18" fmla="*/ 15929 w 19719"/>
              <a:gd name="T19" fmla="*/ 55801 h 391464"/>
              <a:gd name="T20" fmla="*/ 17313 w 19719"/>
              <a:gd name="T21" fmla="*/ 64982 h 391464"/>
              <a:gd name="T22" fmla="*/ 18237 w 19719"/>
              <a:gd name="T23" fmla="*/ 75071 h 391464"/>
              <a:gd name="T24" fmla="*/ 18851 w 19719"/>
              <a:gd name="T25" fmla="*/ 85766 h 391464"/>
              <a:gd name="T26" fmla="*/ 19262 w 19719"/>
              <a:gd name="T27" fmla="*/ 95873 h 391464"/>
              <a:gd name="T28" fmla="*/ 19718 w 19719"/>
              <a:gd name="T29" fmla="*/ 115040 h 391464"/>
              <a:gd name="T30" fmla="*/ 19095 w 19719"/>
              <a:gd name="T31" fmla="*/ 125310 h 391464"/>
              <a:gd name="T32" fmla="*/ 17936 w 19719"/>
              <a:gd name="T33" fmla="*/ 136126 h 391464"/>
              <a:gd name="T34" fmla="*/ 16420 w 19719"/>
              <a:gd name="T35" fmla="*/ 147305 h 391464"/>
              <a:gd name="T36" fmla="*/ 15410 w 19719"/>
              <a:gd name="T37" fmla="*/ 158727 h 391464"/>
              <a:gd name="T38" fmla="*/ 14736 w 19719"/>
              <a:gd name="T39" fmla="*/ 170310 h 391464"/>
              <a:gd name="T40" fmla="*/ 14287 w 19719"/>
              <a:gd name="T41" fmla="*/ 182001 h 391464"/>
              <a:gd name="T42" fmla="*/ 13788 w 19719"/>
              <a:gd name="T43" fmla="*/ 205574 h 391464"/>
              <a:gd name="T44" fmla="*/ 13403 w 19719"/>
              <a:gd name="T45" fmla="*/ 285409 h 391464"/>
              <a:gd name="T46" fmla="*/ 13388 w 19719"/>
              <a:gd name="T47" fmla="*/ 391463 h 391464"/>
              <a:gd name="T48" fmla="*/ 13388 w 19719"/>
              <a:gd name="T49" fmla="*/ 383976 h 39146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719"/>
              <a:gd name="T76" fmla="*/ 0 h 391464"/>
              <a:gd name="T77" fmla="*/ 19719 w 19719"/>
              <a:gd name="T78" fmla="*/ 391464 h 39146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719" h="391464">
                <a:moveTo>
                  <a:pt x="0" y="0"/>
                </a:moveTo>
                <a:lnTo>
                  <a:pt x="3553" y="9481"/>
                </a:lnTo>
                <a:lnTo>
                  <a:pt x="4601" y="13266"/>
                </a:lnTo>
                <a:lnTo>
                  <a:pt x="5299" y="16781"/>
                </a:lnTo>
                <a:lnTo>
                  <a:pt x="5764" y="20117"/>
                </a:lnTo>
                <a:lnTo>
                  <a:pt x="6818" y="24325"/>
                </a:lnTo>
                <a:lnTo>
                  <a:pt x="8264" y="29115"/>
                </a:lnTo>
                <a:lnTo>
                  <a:pt x="9972" y="34293"/>
                </a:lnTo>
                <a:lnTo>
                  <a:pt x="11854" y="40721"/>
                </a:lnTo>
                <a:lnTo>
                  <a:pt x="15929" y="55801"/>
                </a:lnTo>
                <a:lnTo>
                  <a:pt x="17313" y="64982"/>
                </a:lnTo>
                <a:lnTo>
                  <a:pt x="18237" y="75071"/>
                </a:lnTo>
                <a:lnTo>
                  <a:pt x="18851" y="85766"/>
                </a:lnTo>
                <a:lnTo>
                  <a:pt x="19262" y="95873"/>
                </a:lnTo>
                <a:lnTo>
                  <a:pt x="19718" y="115040"/>
                </a:lnTo>
                <a:lnTo>
                  <a:pt x="19095" y="125310"/>
                </a:lnTo>
                <a:lnTo>
                  <a:pt x="17936" y="136126"/>
                </a:lnTo>
                <a:lnTo>
                  <a:pt x="16420" y="147305"/>
                </a:lnTo>
                <a:lnTo>
                  <a:pt x="15410" y="158727"/>
                </a:lnTo>
                <a:lnTo>
                  <a:pt x="14736" y="170310"/>
                </a:lnTo>
                <a:lnTo>
                  <a:pt x="14287" y="182001"/>
                </a:lnTo>
                <a:lnTo>
                  <a:pt x="13788" y="205574"/>
                </a:lnTo>
                <a:lnTo>
                  <a:pt x="13403" y="285409"/>
                </a:lnTo>
                <a:lnTo>
                  <a:pt x="13388" y="391463"/>
                </a:lnTo>
                <a:lnTo>
                  <a:pt x="13388" y="383976"/>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45" name="SMARTInkAnnotation370"/>
          <p:cNvSpPr>
            <a:spLocks/>
          </p:cNvSpPr>
          <p:nvPr/>
        </p:nvSpPr>
        <p:spPr bwMode="auto">
          <a:xfrm>
            <a:off x="5837238" y="749300"/>
            <a:ext cx="141287" cy="1588"/>
          </a:xfrm>
          <a:custGeom>
            <a:avLst/>
            <a:gdLst>
              <a:gd name="T0" fmla="*/ 0 w 140575"/>
              <a:gd name="T1" fmla="*/ 0 h 1"/>
              <a:gd name="T2" fmla="*/ 140574 w 140575"/>
              <a:gd name="T3" fmla="*/ 0 h 1"/>
              <a:gd name="T4" fmla="*/ 0 60000 65536"/>
              <a:gd name="T5" fmla="*/ 0 60000 65536"/>
              <a:gd name="T6" fmla="*/ 0 w 140575"/>
              <a:gd name="T7" fmla="*/ 0 h 1"/>
              <a:gd name="T8" fmla="*/ 140575 w 140575"/>
              <a:gd name="T9" fmla="*/ 1 h 1"/>
            </a:gdLst>
            <a:ahLst/>
            <a:cxnLst>
              <a:cxn ang="T4">
                <a:pos x="T0" y="T1"/>
              </a:cxn>
              <a:cxn ang="T5">
                <a:pos x="T2" y="T3"/>
              </a:cxn>
            </a:cxnLst>
            <a:rect l="T6" t="T7" r="T8" b="T9"/>
            <a:pathLst>
              <a:path w="140575" h="1">
                <a:moveTo>
                  <a:pt x="0" y="0"/>
                </a:moveTo>
                <a:lnTo>
                  <a:pt x="140574" y="0"/>
                </a:lnTo>
              </a:path>
            </a:pathLst>
          </a:custGeom>
          <a:solidFill>
            <a:schemeClr val="accent1"/>
          </a:solidFill>
          <a:ln w="38100" cap="flat" cmpd="sng" algn="ctr">
            <a:solidFill>
              <a:srgbClr val="009300"/>
            </a:solidFill>
            <a:prstDash val="solid"/>
            <a:round/>
            <a:headEnd type="none" w="med" len="med"/>
            <a:tailEnd type="none" w="med" len="med"/>
          </a:ln>
        </p:spPr>
        <p:txBody>
          <a:bodyPr/>
          <a:lstStyle/>
          <a:p>
            <a:endParaRPr lang="en-US"/>
          </a:p>
        </p:txBody>
      </p:sp>
      <p:sp>
        <p:nvSpPr>
          <p:cNvPr id="8246" name="SMARTInkAnnotation371"/>
          <p:cNvSpPr>
            <a:spLocks/>
          </p:cNvSpPr>
          <p:nvPr/>
        </p:nvSpPr>
        <p:spPr bwMode="auto">
          <a:xfrm>
            <a:off x="6080125" y="512763"/>
            <a:ext cx="279400" cy="398462"/>
          </a:xfrm>
          <a:custGeom>
            <a:avLst/>
            <a:gdLst>
              <a:gd name="T0" fmla="*/ 248705 w 279035"/>
              <a:gd name="T1" fmla="*/ 22738 h 397786"/>
              <a:gd name="T2" fmla="*/ 240841 w 279035"/>
              <a:gd name="T3" fmla="*/ 16601 h 397786"/>
              <a:gd name="T4" fmla="*/ 229911 w 279035"/>
              <a:gd name="T5" fmla="*/ 9435 h 397786"/>
              <a:gd name="T6" fmla="*/ 219688 w 279035"/>
              <a:gd name="T7" fmla="*/ 6229 h 397786"/>
              <a:gd name="T8" fmla="*/ 207238 w 279035"/>
              <a:gd name="T9" fmla="*/ 538 h 397786"/>
              <a:gd name="T10" fmla="*/ 196548 w 279035"/>
              <a:gd name="T11" fmla="*/ 634 h 397786"/>
              <a:gd name="T12" fmla="*/ 184360 w 279035"/>
              <a:gd name="T13" fmla="*/ 2992 h 397786"/>
              <a:gd name="T14" fmla="*/ 171504 w 279035"/>
              <a:gd name="T15" fmla="*/ 4040 h 397786"/>
              <a:gd name="T16" fmla="*/ 158354 w 279035"/>
              <a:gd name="T17" fmla="*/ 7152 h 397786"/>
              <a:gd name="T18" fmla="*/ 144326 w 279035"/>
              <a:gd name="T19" fmla="*/ 12834 h 397786"/>
              <a:gd name="T20" fmla="*/ 128176 w 279035"/>
              <a:gd name="T21" fmla="*/ 21974 h 397786"/>
              <a:gd name="T22" fmla="*/ 113064 w 279035"/>
              <a:gd name="T23" fmla="*/ 32651 h 397786"/>
              <a:gd name="T24" fmla="*/ 98166 w 279035"/>
              <a:gd name="T25" fmla="*/ 45003 h 397786"/>
              <a:gd name="T26" fmla="*/ 81628 w 279035"/>
              <a:gd name="T27" fmla="*/ 60415 h 397786"/>
              <a:gd name="T28" fmla="*/ 66344 w 279035"/>
              <a:gd name="T29" fmla="*/ 77186 h 397786"/>
              <a:gd name="T30" fmla="*/ 52113 w 279035"/>
              <a:gd name="T31" fmla="*/ 95554 h 397786"/>
              <a:gd name="T32" fmla="*/ 38351 w 279035"/>
              <a:gd name="T33" fmla="*/ 116947 h 397786"/>
              <a:gd name="T34" fmla="*/ 18057 w 279035"/>
              <a:gd name="T35" fmla="*/ 146563 h 397786"/>
              <a:gd name="T36" fmla="*/ 8586 w 279035"/>
              <a:gd name="T37" fmla="*/ 165084 h 397786"/>
              <a:gd name="T38" fmla="*/ 2642 w 279035"/>
              <a:gd name="T39" fmla="*/ 183237 h 397786"/>
              <a:gd name="T40" fmla="*/ 0 w 279035"/>
              <a:gd name="T41" fmla="*/ 201227 h 397786"/>
              <a:gd name="T42" fmla="*/ 2793 w 279035"/>
              <a:gd name="T43" fmla="*/ 216499 h 397786"/>
              <a:gd name="T44" fmla="*/ 12728 w 279035"/>
              <a:gd name="T45" fmla="*/ 233607 h 397786"/>
              <a:gd name="T46" fmla="*/ 21589 w 279035"/>
              <a:gd name="T47" fmla="*/ 241473 h 397786"/>
              <a:gd name="T48" fmla="*/ 32966 w 279035"/>
              <a:gd name="T49" fmla="*/ 248276 h 397786"/>
              <a:gd name="T50" fmla="*/ 45460 w 279035"/>
              <a:gd name="T51" fmla="*/ 251962 h 397786"/>
              <a:gd name="T52" fmla="*/ 58450 w 279035"/>
              <a:gd name="T53" fmla="*/ 253599 h 397786"/>
              <a:gd name="T54" fmla="*/ 78309 w 279035"/>
              <a:gd name="T55" fmla="*/ 254521 h 397786"/>
              <a:gd name="T56" fmla="*/ 98325 w 279035"/>
              <a:gd name="T57" fmla="*/ 253802 h 397786"/>
              <a:gd name="T58" fmla="*/ 111698 w 279035"/>
              <a:gd name="T59" fmla="*/ 250118 h 397786"/>
              <a:gd name="T60" fmla="*/ 127062 w 279035"/>
              <a:gd name="T61" fmla="*/ 242527 h 397786"/>
              <a:gd name="T62" fmla="*/ 143064 w 279035"/>
              <a:gd name="T63" fmla="*/ 232539 h 397786"/>
              <a:gd name="T64" fmla="*/ 157614 w 279035"/>
              <a:gd name="T65" fmla="*/ 221486 h 397786"/>
              <a:gd name="T66" fmla="*/ 181903 w 279035"/>
              <a:gd name="T67" fmla="*/ 204106 h 397786"/>
              <a:gd name="T68" fmla="*/ 197188 w 279035"/>
              <a:gd name="T69" fmla="*/ 192312 h 397786"/>
              <a:gd name="T70" fmla="*/ 211420 w 279035"/>
              <a:gd name="T71" fmla="*/ 179463 h 397786"/>
              <a:gd name="T72" fmla="*/ 225183 w 279035"/>
              <a:gd name="T73" fmla="*/ 163831 h 397786"/>
              <a:gd name="T74" fmla="*/ 245477 w 279035"/>
              <a:gd name="T75" fmla="*/ 138296 h 397786"/>
              <a:gd name="T76" fmla="*/ 254946 w 279035"/>
              <a:gd name="T77" fmla="*/ 120730 h 397786"/>
              <a:gd name="T78" fmla="*/ 274338 w 279035"/>
              <a:gd name="T79" fmla="*/ 70872 h 397786"/>
              <a:gd name="T80" fmla="*/ 279025 w 279035"/>
              <a:gd name="T81" fmla="*/ 49587 h 397786"/>
              <a:gd name="T82" fmla="*/ 278290 w 279035"/>
              <a:gd name="T83" fmla="*/ 80985 h 397786"/>
              <a:gd name="T84" fmla="*/ 275481 w 279035"/>
              <a:gd name="T85" fmla="*/ 96250 h 397786"/>
              <a:gd name="T86" fmla="*/ 273736 w 279035"/>
              <a:gd name="T87" fmla="*/ 112957 h 397786"/>
              <a:gd name="T88" fmla="*/ 272961 w 279035"/>
              <a:gd name="T89" fmla="*/ 130304 h 397786"/>
              <a:gd name="T90" fmla="*/ 272341 w 279035"/>
              <a:gd name="T91" fmla="*/ 397785 h 39778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79035"/>
              <a:gd name="T139" fmla="*/ 0 h 397786"/>
              <a:gd name="T140" fmla="*/ 279035 w 279035"/>
              <a:gd name="T141" fmla="*/ 397786 h 39778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79035" h="397786">
                <a:moveTo>
                  <a:pt x="252259" y="22738"/>
                </a:moveTo>
                <a:lnTo>
                  <a:pt x="248705" y="22738"/>
                </a:lnTo>
                <a:lnTo>
                  <a:pt x="246915" y="21746"/>
                </a:lnTo>
                <a:lnTo>
                  <a:pt x="240841" y="16601"/>
                </a:lnTo>
                <a:lnTo>
                  <a:pt x="234331" y="13643"/>
                </a:lnTo>
                <a:lnTo>
                  <a:pt x="229911" y="9435"/>
                </a:lnTo>
                <a:lnTo>
                  <a:pt x="226947" y="7916"/>
                </a:lnTo>
                <a:lnTo>
                  <a:pt x="219688" y="6229"/>
                </a:lnTo>
                <a:lnTo>
                  <a:pt x="211503" y="2833"/>
                </a:lnTo>
                <a:lnTo>
                  <a:pt x="207238" y="538"/>
                </a:lnTo>
                <a:lnTo>
                  <a:pt x="202163" y="0"/>
                </a:lnTo>
                <a:lnTo>
                  <a:pt x="196548" y="634"/>
                </a:lnTo>
                <a:lnTo>
                  <a:pt x="190574" y="2049"/>
                </a:lnTo>
                <a:lnTo>
                  <a:pt x="184360" y="2992"/>
                </a:lnTo>
                <a:lnTo>
                  <a:pt x="177985" y="3621"/>
                </a:lnTo>
                <a:lnTo>
                  <a:pt x="171504" y="4040"/>
                </a:lnTo>
                <a:lnTo>
                  <a:pt x="164952" y="5312"/>
                </a:lnTo>
                <a:lnTo>
                  <a:pt x="158354" y="7152"/>
                </a:lnTo>
                <a:lnTo>
                  <a:pt x="151723" y="9370"/>
                </a:lnTo>
                <a:lnTo>
                  <a:pt x="144326" y="12834"/>
                </a:lnTo>
                <a:lnTo>
                  <a:pt x="136421" y="17127"/>
                </a:lnTo>
                <a:lnTo>
                  <a:pt x="128176" y="21974"/>
                </a:lnTo>
                <a:lnTo>
                  <a:pt x="120447" y="27190"/>
                </a:lnTo>
                <a:lnTo>
                  <a:pt x="113064" y="32651"/>
                </a:lnTo>
                <a:lnTo>
                  <a:pt x="105911" y="38276"/>
                </a:lnTo>
                <a:lnTo>
                  <a:pt x="98166" y="45003"/>
                </a:lnTo>
                <a:lnTo>
                  <a:pt x="90028" y="52464"/>
                </a:lnTo>
                <a:lnTo>
                  <a:pt x="81628" y="60415"/>
                </a:lnTo>
                <a:lnTo>
                  <a:pt x="73796" y="68692"/>
                </a:lnTo>
                <a:lnTo>
                  <a:pt x="66344" y="77186"/>
                </a:lnTo>
                <a:lnTo>
                  <a:pt x="59144" y="85826"/>
                </a:lnTo>
                <a:lnTo>
                  <a:pt x="52113" y="95554"/>
                </a:lnTo>
                <a:lnTo>
                  <a:pt x="45194" y="106009"/>
                </a:lnTo>
                <a:lnTo>
                  <a:pt x="38351" y="116947"/>
                </a:lnTo>
                <a:lnTo>
                  <a:pt x="31556" y="127216"/>
                </a:lnTo>
                <a:lnTo>
                  <a:pt x="18057" y="146563"/>
                </a:lnTo>
                <a:lnTo>
                  <a:pt x="12821" y="155890"/>
                </a:lnTo>
                <a:lnTo>
                  <a:pt x="8586" y="165084"/>
                </a:lnTo>
                <a:lnTo>
                  <a:pt x="5021" y="174190"/>
                </a:lnTo>
                <a:lnTo>
                  <a:pt x="2642" y="183237"/>
                </a:lnTo>
                <a:lnTo>
                  <a:pt x="1057" y="192245"/>
                </a:lnTo>
                <a:lnTo>
                  <a:pt x="0" y="201227"/>
                </a:lnTo>
                <a:lnTo>
                  <a:pt x="783" y="209199"/>
                </a:lnTo>
                <a:lnTo>
                  <a:pt x="2793" y="216499"/>
                </a:lnTo>
                <a:lnTo>
                  <a:pt x="5620" y="223349"/>
                </a:lnTo>
                <a:lnTo>
                  <a:pt x="12728" y="233607"/>
                </a:lnTo>
                <a:lnTo>
                  <a:pt x="16706" y="237731"/>
                </a:lnTo>
                <a:lnTo>
                  <a:pt x="21589" y="241473"/>
                </a:lnTo>
                <a:lnTo>
                  <a:pt x="27077" y="244960"/>
                </a:lnTo>
                <a:lnTo>
                  <a:pt x="32966" y="248276"/>
                </a:lnTo>
                <a:lnTo>
                  <a:pt x="39123" y="250487"/>
                </a:lnTo>
                <a:lnTo>
                  <a:pt x="45460" y="251962"/>
                </a:lnTo>
                <a:lnTo>
                  <a:pt x="51915" y="252944"/>
                </a:lnTo>
                <a:lnTo>
                  <a:pt x="58450" y="253599"/>
                </a:lnTo>
                <a:lnTo>
                  <a:pt x="65038" y="254036"/>
                </a:lnTo>
                <a:lnTo>
                  <a:pt x="78309" y="254521"/>
                </a:lnTo>
                <a:lnTo>
                  <a:pt x="91644" y="254737"/>
                </a:lnTo>
                <a:lnTo>
                  <a:pt x="98325" y="253802"/>
                </a:lnTo>
                <a:lnTo>
                  <a:pt x="105010" y="252187"/>
                </a:lnTo>
                <a:lnTo>
                  <a:pt x="111698" y="250118"/>
                </a:lnTo>
                <a:lnTo>
                  <a:pt x="119131" y="246754"/>
                </a:lnTo>
                <a:lnTo>
                  <a:pt x="127062" y="242527"/>
                </a:lnTo>
                <a:lnTo>
                  <a:pt x="135324" y="237725"/>
                </a:lnTo>
                <a:lnTo>
                  <a:pt x="143064" y="232539"/>
                </a:lnTo>
                <a:lnTo>
                  <a:pt x="150455" y="227098"/>
                </a:lnTo>
                <a:lnTo>
                  <a:pt x="157614" y="221486"/>
                </a:lnTo>
                <a:lnTo>
                  <a:pt x="165361" y="215760"/>
                </a:lnTo>
                <a:lnTo>
                  <a:pt x="181903" y="204106"/>
                </a:lnTo>
                <a:lnTo>
                  <a:pt x="189735" y="198220"/>
                </a:lnTo>
                <a:lnTo>
                  <a:pt x="197188" y="192312"/>
                </a:lnTo>
                <a:lnTo>
                  <a:pt x="204389" y="186389"/>
                </a:lnTo>
                <a:lnTo>
                  <a:pt x="211420" y="179463"/>
                </a:lnTo>
                <a:lnTo>
                  <a:pt x="218340" y="171870"/>
                </a:lnTo>
                <a:lnTo>
                  <a:pt x="225183" y="163831"/>
                </a:lnTo>
                <a:lnTo>
                  <a:pt x="231977" y="155495"/>
                </a:lnTo>
                <a:lnTo>
                  <a:pt x="245477" y="138296"/>
                </a:lnTo>
                <a:lnTo>
                  <a:pt x="250712" y="129542"/>
                </a:lnTo>
                <a:lnTo>
                  <a:pt x="254946" y="120730"/>
                </a:lnTo>
                <a:lnTo>
                  <a:pt x="264460" y="96752"/>
                </a:lnTo>
                <a:lnTo>
                  <a:pt x="274338" y="70872"/>
                </a:lnTo>
                <a:lnTo>
                  <a:pt x="276948" y="61329"/>
                </a:lnTo>
                <a:lnTo>
                  <a:pt x="279025" y="49587"/>
                </a:lnTo>
                <a:lnTo>
                  <a:pt x="279034" y="74390"/>
                </a:lnTo>
                <a:lnTo>
                  <a:pt x="278290" y="80985"/>
                </a:lnTo>
                <a:lnTo>
                  <a:pt x="277051" y="88358"/>
                </a:lnTo>
                <a:lnTo>
                  <a:pt x="275481" y="96250"/>
                </a:lnTo>
                <a:lnTo>
                  <a:pt x="274435" y="104488"/>
                </a:lnTo>
                <a:lnTo>
                  <a:pt x="273736" y="112957"/>
                </a:lnTo>
                <a:lnTo>
                  <a:pt x="273271" y="121579"/>
                </a:lnTo>
                <a:lnTo>
                  <a:pt x="272961" y="130304"/>
                </a:lnTo>
                <a:lnTo>
                  <a:pt x="272616" y="147936"/>
                </a:lnTo>
                <a:lnTo>
                  <a:pt x="272341" y="397785"/>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47" name="SMARTInkAnnotation372"/>
          <p:cNvSpPr>
            <a:spLocks/>
          </p:cNvSpPr>
          <p:nvPr/>
        </p:nvSpPr>
        <p:spPr bwMode="auto">
          <a:xfrm>
            <a:off x="6438900" y="660400"/>
            <a:ext cx="234950" cy="428625"/>
          </a:xfrm>
          <a:custGeom>
            <a:avLst/>
            <a:gdLst>
              <a:gd name="T0" fmla="*/ 0 w 233891"/>
              <a:gd name="T1" fmla="*/ 143939 h 428217"/>
              <a:gd name="T2" fmla="*/ 3553 w 233891"/>
              <a:gd name="T3" fmla="*/ 160355 h 428217"/>
              <a:gd name="T4" fmla="*/ 12871 w 233891"/>
              <a:gd name="T5" fmla="*/ 176243 h 428217"/>
              <a:gd name="T6" fmla="*/ 25053 w 233891"/>
              <a:gd name="T7" fmla="*/ 193518 h 428217"/>
              <a:gd name="T8" fmla="*/ 33696 w 233891"/>
              <a:gd name="T9" fmla="*/ 202642 h 428217"/>
              <a:gd name="T10" fmla="*/ 42496 w 233891"/>
              <a:gd name="T11" fmla="*/ 209012 h 428217"/>
              <a:gd name="T12" fmla="*/ 51365 w 233891"/>
              <a:gd name="T13" fmla="*/ 211843 h 428217"/>
              <a:gd name="T14" fmla="*/ 60265 w 233891"/>
              <a:gd name="T15" fmla="*/ 213101 h 428217"/>
              <a:gd name="T16" fmla="*/ 75623 w 233891"/>
              <a:gd name="T17" fmla="*/ 213810 h 428217"/>
              <a:gd name="T18" fmla="*/ 87162 w 233891"/>
              <a:gd name="T19" fmla="*/ 212983 h 428217"/>
              <a:gd name="T20" fmla="*/ 114844 w 233891"/>
              <a:gd name="T21" fmla="*/ 201662 h 428217"/>
              <a:gd name="T22" fmla="*/ 125667 w 233891"/>
              <a:gd name="T23" fmla="*/ 193363 h 428217"/>
              <a:gd name="T24" fmla="*/ 135437 w 233891"/>
              <a:gd name="T25" fmla="*/ 183060 h 428217"/>
              <a:gd name="T26" fmla="*/ 144736 w 233891"/>
              <a:gd name="T27" fmla="*/ 171866 h 428217"/>
              <a:gd name="T28" fmla="*/ 153829 w 233891"/>
              <a:gd name="T29" fmla="*/ 157631 h 428217"/>
              <a:gd name="T30" fmla="*/ 162084 w 233891"/>
              <a:gd name="T31" fmla="*/ 140390 h 428217"/>
              <a:gd name="T32" fmla="*/ 173444 w 233891"/>
              <a:gd name="T33" fmla="*/ 99629 h 428217"/>
              <a:gd name="T34" fmla="*/ 177496 w 233891"/>
              <a:gd name="T35" fmla="*/ 80877 h 428217"/>
              <a:gd name="T36" fmla="*/ 179297 w 233891"/>
              <a:gd name="T37" fmla="*/ 62621 h 428217"/>
              <a:gd name="T38" fmla="*/ 178114 w 233891"/>
              <a:gd name="T39" fmla="*/ 47231 h 428217"/>
              <a:gd name="T40" fmla="*/ 175249 w 233891"/>
              <a:gd name="T41" fmla="*/ 27410 h 428217"/>
              <a:gd name="T42" fmla="*/ 173836 w 233891"/>
              <a:gd name="T43" fmla="*/ 16037 h 428217"/>
              <a:gd name="T44" fmla="*/ 168350 w 233891"/>
              <a:gd name="T45" fmla="*/ 2130 h 428217"/>
              <a:gd name="T46" fmla="*/ 161673 w 233891"/>
              <a:gd name="T47" fmla="*/ 0 h 428217"/>
              <a:gd name="T48" fmla="*/ 160958 w 233891"/>
              <a:gd name="T49" fmla="*/ 4597 h 428217"/>
              <a:gd name="T50" fmla="*/ 162772 w 233891"/>
              <a:gd name="T51" fmla="*/ 6890 h 428217"/>
              <a:gd name="T52" fmla="*/ 165315 w 233891"/>
              <a:gd name="T53" fmla="*/ 9894 h 428217"/>
              <a:gd name="T54" fmla="*/ 174513 w 233891"/>
              <a:gd name="T55" fmla="*/ 47507 h 428217"/>
              <a:gd name="T56" fmla="*/ 179458 w 233891"/>
              <a:gd name="T57" fmla="*/ 63664 h 428217"/>
              <a:gd name="T58" fmla="*/ 186615 w 233891"/>
              <a:gd name="T59" fmla="*/ 80768 h 428217"/>
              <a:gd name="T60" fmla="*/ 192770 w 233891"/>
              <a:gd name="T61" fmla="*/ 98291 h 428217"/>
              <a:gd name="T62" fmla="*/ 198730 w 233891"/>
              <a:gd name="T63" fmla="*/ 116993 h 428217"/>
              <a:gd name="T64" fmla="*/ 209704 w 233891"/>
              <a:gd name="T65" fmla="*/ 148843 h 428217"/>
              <a:gd name="T66" fmla="*/ 215430 w 233891"/>
              <a:gd name="T67" fmla="*/ 168234 h 428217"/>
              <a:gd name="T68" fmla="*/ 220452 w 233891"/>
              <a:gd name="T69" fmla="*/ 189420 h 428217"/>
              <a:gd name="T70" fmla="*/ 229738 w 233891"/>
              <a:gd name="T71" fmla="*/ 230618 h 428217"/>
              <a:gd name="T72" fmla="*/ 232266 w 233891"/>
              <a:gd name="T73" fmla="*/ 249227 h 428217"/>
              <a:gd name="T74" fmla="*/ 233390 w 233891"/>
              <a:gd name="T75" fmla="*/ 267420 h 428217"/>
              <a:gd name="T76" fmla="*/ 233890 w 233891"/>
              <a:gd name="T77" fmla="*/ 285427 h 428217"/>
              <a:gd name="T78" fmla="*/ 232129 w 233891"/>
              <a:gd name="T79" fmla="*/ 303352 h 428217"/>
              <a:gd name="T80" fmla="*/ 228867 w 233891"/>
              <a:gd name="T81" fmla="*/ 321241 h 428217"/>
              <a:gd name="T82" fmla="*/ 224937 w 233891"/>
              <a:gd name="T83" fmla="*/ 339113 h 428217"/>
              <a:gd name="T84" fmla="*/ 218728 w 233891"/>
              <a:gd name="T85" fmla="*/ 356978 h 428217"/>
              <a:gd name="T86" fmla="*/ 211010 w 233891"/>
              <a:gd name="T87" fmla="*/ 373848 h 428217"/>
              <a:gd name="T88" fmla="*/ 202621 w 233891"/>
              <a:gd name="T89" fmla="*/ 387960 h 428217"/>
              <a:gd name="T90" fmla="*/ 191951 w 233891"/>
              <a:gd name="T91" fmla="*/ 400847 h 428217"/>
              <a:gd name="T92" fmla="*/ 179771 w 233891"/>
              <a:gd name="T93" fmla="*/ 412197 h 428217"/>
              <a:gd name="T94" fmla="*/ 166919 w 233891"/>
              <a:gd name="T95" fmla="*/ 420548 h 428217"/>
              <a:gd name="T96" fmla="*/ 153770 w 233891"/>
              <a:gd name="T97" fmla="*/ 424922 h 428217"/>
              <a:gd name="T98" fmla="*/ 140488 w 233891"/>
              <a:gd name="T99" fmla="*/ 426865 h 428217"/>
              <a:gd name="T100" fmla="*/ 120466 w 233891"/>
              <a:gd name="T101" fmla="*/ 427960 h 428217"/>
              <a:gd name="T102" fmla="*/ 100402 w 233891"/>
              <a:gd name="T103" fmla="*/ 427292 h 428217"/>
              <a:gd name="T104" fmla="*/ 63385 w 233891"/>
              <a:gd name="T105" fmla="*/ 415974 h 428217"/>
              <a:gd name="T106" fmla="*/ 41094 w 233891"/>
              <a:gd name="T107" fmla="*/ 407424 h 428217"/>
              <a:gd name="T108" fmla="*/ 29172 w 233891"/>
              <a:gd name="T109" fmla="*/ 401560 h 428217"/>
              <a:gd name="T110" fmla="*/ 19660 w 233891"/>
              <a:gd name="T111" fmla="*/ 395647 h 428217"/>
              <a:gd name="T112" fmla="*/ 10866 w 233891"/>
              <a:gd name="T113" fmla="*/ 386739 h 428217"/>
              <a:gd name="T114" fmla="*/ 6693 w 233891"/>
              <a:gd name="T115" fmla="*/ 374842 h 42821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33891"/>
              <a:gd name="T175" fmla="*/ 0 h 428217"/>
              <a:gd name="T176" fmla="*/ 233891 w 233891"/>
              <a:gd name="T177" fmla="*/ 428217 h 42821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33891" h="428217">
                <a:moveTo>
                  <a:pt x="0" y="8725"/>
                </a:moveTo>
                <a:lnTo>
                  <a:pt x="0" y="143939"/>
                </a:lnTo>
                <a:lnTo>
                  <a:pt x="743" y="150462"/>
                </a:lnTo>
                <a:lnTo>
                  <a:pt x="3553" y="160355"/>
                </a:lnTo>
                <a:lnTo>
                  <a:pt x="9265" y="170705"/>
                </a:lnTo>
                <a:lnTo>
                  <a:pt x="12871" y="176243"/>
                </a:lnTo>
                <a:lnTo>
                  <a:pt x="16762" y="181919"/>
                </a:lnTo>
                <a:lnTo>
                  <a:pt x="25053" y="193518"/>
                </a:lnTo>
                <a:lnTo>
                  <a:pt x="29346" y="198397"/>
                </a:lnTo>
                <a:lnTo>
                  <a:pt x="33696" y="202642"/>
                </a:lnTo>
                <a:lnTo>
                  <a:pt x="38083" y="206464"/>
                </a:lnTo>
                <a:lnTo>
                  <a:pt x="42496" y="209012"/>
                </a:lnTo>
                <a:lnTo>
                  <a:pt x="46924" y="210711"/>
                </a:lnTo>
                <a:lnTo>
                  <a:pt x="51365" y="211843"/>
                </a:lnTo>
                <a:lnTo>
                  <a:pt x="55813" y="212598"/>
                </a:lnTo>
                <a:lnTo>
                  <a:pt x="60265" y="213101"/>
                </a:lnTo>
                <a:lnTo>
                  <a:pt x="64721" y="213437"/>
                </a:lnTo>
                <a:lnTo>
                  <a:pt x="75623" y="213810"/>
                </a:lnTo>
                <a:lnTo>
                  <a:pt x="81654" y="213909"/>
                </a:lnTo>
                <a:lnTo>
                  <a:pt x="87162" y="212983"/>
                </a:lnTo>
                <a:lnTo>
                  <a:pt x="92322" y="211374"/>
                </a:lnTo>
                <a:lnTo>
                  <a:pt x="114844" y="201662"/>
                </a:lnTo>
                <a:lnTo>
                  <a:pt x="120445" y="197873"/>
                </a:lnTo>
                <a:lnTo>
                  <a:pt x="125667" y="193363"/>
                </a:lnTo>
                <a:lnTo>
                  <a:pt x="130635" y="188372"/>
                </a:lnTo>
                <a:lnTo>
                  <a:pt x="135437" y="183060"/>
                </a:lnTo>
                <a:lnTo>
                  <a:pt x="140123" y="177534"/>
                </a:lnTo>
                <a:lnTo>
                  <a:pt x="144736" y="171866"/>
                </a:lnTo>
                <a:lnTo>
                  <a:pt x="149299" y="165111"/>
                </a:lnTo>
                <a:lnTo>
                  <a:pt x="153829" y="157631"/>
                </a:lnTo>
                <a:lnTo>
                  <a:pt x="158336" y="149667"/>
                </a:lnTo>
                <a:lnTo>
                  <a:pt x="162084" y="140390"/>
                </a:lnTo>
                <a:lnTo>
                  <a:pt x="165327" y="130236"/>
                </a:lnTo>
                <a:lnTo>
                  <a:pt x="173444" y="99629"/>
                </a:lnTo>
                <a:lnTo>
                  <a:pt x="175875" y="90164"/>
                </a:lnTo>
                <a:lnTo>
                  <a:pt x="177496" y="80877"/>
                </a:lnTo>
                <a:lnTo>
                  <a:pt x="178576" y="71709"/>
                </a:lnTo>
                <a:lnTo>
                  <a:pt x="179297" y="62621"/>
                </a:lnTo>
                <a:lnTo>
                  <a:pt x="179033" y="54577"/>
                </a:lnTo>
                <a:lnTo>
                  <a:pt x="178114" y="47231"/>
                </a:lnTo>
                <a:lnTo>
                  <a:pt x="176757" y="40349"/>
                </a:lnTo>
                <a:lnTo>
                  <a:pt x="175249" y="27410"/>
                </a:lnTo>
                <a:lnTo>
                  <a:pt x="174848" y="21182"/>
                </a:lnTo>
                <a:lnTo>
                  <a:pt x="173836" y="16037"/>
                </a:lnTo>
                <a:lnTo>
                  <a:pt x="168851" y="3298"/>
                </a:lnTo>
                <a:lnTo>
                  <a:pt x="168350" y="2130"/>
                </a:lnTo>
                <a:lnTo>
                  <a:pt x="167274" y="1352"/>
                </a:lnTo>
                <a:lnTo>
                  <a:pt x="161673" y="0"/>
                </a:lnTo>
                <a:lnTo>
                  <a:pt x="161334" y="924"/>
                </a:lnTo>
                <a:lnTo>
                  <a:pt x="160958" y="4597"/>
                </a:lnTo>
                <a:lnTo>
                  <a:pt x="161600" y="5973"/>
                </a:lnTo>
                <a:lnTo>
                  <a:pt x="162772" y="6890"/>
                </a:lnTo>
                <a:lnTo>
                  <a:pt x="164299" y="7502"/>
                </a:lnTo>
                <a:lnTo>
                  <a:pt x="165315" y="9894"/>
                </a:lnTo>
                <a:lnTo>
                  <a:pt x="167491" y="22742"/>
                </a:lnTo>
                <a:lnTo>
                  <a:pt x="174513" y="47507"/>
                </a:lnTo>
                <a:lnTo>
                  <a:pt x="176587" y="55415"/>
                </a:lnTo>
                <a:lnTo>
                  <a:pt x="179458" y="63664"/>
                </a:lnTo>
                <a:lnTo>
                  <a:pt x="182860" y="72140"/>
                </a:lnTo>
                <a:lnTo>
                  <a:pt x="186615" y="80768"/>
                </a:lnTo>
                <a:lnTo>
                  <a:pt x="189862" y="89496"/>
                </a:lnTo>
                <a:lnTo>
                  <a:pt x="192770" y="98291"/>
                </a:lnTo>
                <a:lnTo>
                  <a:pt x="195453" y="107131"/>
                </a:lnTo>
                <a:lnTo>
                  <a:pt x="198730" y="116993"/>
                </a:lnTo>
                <a:lnTo>
                  <a:pt x="206336" y="138534"/>
                </a:lnTo>
                <a:lnTo>
                  <a:pt x="209704" y="148843"/>
                </a:lnTo>
                <a:lnTo>
                  <a:pt x="212692" y="158692"/>
                </a:lnTo>
                <a:lnTo>
                  <a:pt x="215430" y="168234"/>
                </a:lnTo>
                <a:lnTo>
                  <a:pt x="217997" y="178564"/>
                </a:lnTo>
                <a:lnTo>
                  <a:pt x="220452" y="189420"/>
                </a:lnTo>
                <a:lnTo>
                  <a:pt x="225165" y="211073"/>
                </a:lnTo>
                <a:lnTo>
                  <a:pt x="229738" y="230618"/>
                </a:lnTo>
                <a:lnTo>
                  <a:pt x="231256" y="239998"/>
                </a:lnTo>
                <a:lnTo>
                  <a:pt x="232266" y="249227"/>
                </a:lnTo>
                <a:lnTo>
                  <a:pt x="232941" y="258357"/>
                </a:lnTo>
                <a:lnTo>
                  <a:pt x="233390" y="267420"/>
                </a:lnTo>
                <a:lnTo>
                  <a:pt x="233690" y="276438"/>
                </a:lnTo>
                <a:lnTo>
                  <a:pt x="233890" y="285427"/>
                </a:lnTo>
                <a:lnTo>
                  <a:pt x="233279" y="294396"/>
                </a:lnTo>
                <a:lnTo>
                  <a:pt x="232129" y="303352"/>
                </a:lnTo>
                <a:lnTo>
                  <a:pt x="230618" y="312299"/>
                </a:lnTo>
                <a:lnTo>
                  <a:pt x="228867" y="321241"/>
                </a:lnTo>
                <a:lnTo>
                  <a:pt x="226955" y="330178"/>
                </a:lnTo>
                <a:lnTo>
                  <a:pt x="224937" y="339113"/>
                </a:lnTo>
                <a:lnTo>
                  <a:pt x="222104" y="348046"/>
                </a:lnTo>
                <a:lnTo>
                  <a:pt x="218728" y="356978"/>
                </a:lnTo>
                <a:lnTo>
                  <a:pt x="214989" y="365910"/>
                </a:lnTo>
                <a:lnTo>
                  <a:pt x="211010" y="373848"/>
                </a:lnTo>
                <a:lnTo>
                  <a:pt x="206869" y="381125"/>
                </a:lnTo>
                <a:lnTo>
                  <a:pt x="202621" y="387960"/>
                </a:lnTo>
                <a:lnTo>
                  <a:pt x="197558" y="394502"/>
                </a:lnTo>
                <a:lnTo>
                  <a:pt x="191951" y="400847"/>
                </a:lnTo>
                <a:lnTo>
                  <a:pt x="185982" y="407062"/>
                </a:lnTo>
                <a:lnTo>
                  <a:pt x="179771" y="412197"/>
                </a:lnTo>
                <a:lnTo>
                  <a:pt x="173399" y="416612"/>
                </a:lnTo>
                <a:lnTo>
                  <a:pt x="166919" y="420548"/>
                </a:lnTo>
                <a:lnTo>
                  <a:pt x="160369" y="423172"/>
                </a:lnTo>
                <a:lnTo>
                  <a:pt x="153770" y="424922"/>
                </a:lnTo>
                <a:lnTo>
                  <a:pt x="147141" y="426088"/>
                </a:lnTo>
                <a:lnTo>
                  <a:pt x="140488" y="426865"/>
                </a:lnTo>
                <a:lnTo>
                  <a:pt x="133823" y="427384"/>
                </a:lnTo>
                <a:lnTo>
                  <a:pt x="120466" y="427960"/>
                </a:lnTo>
                <a:lnTo>
                  <a:pt x="107093" y="428216"/>
                </a:lnTo>
                <a:lnTo>
                  <a:pt x="100402" y="427292"/>
                </a:lnTo>
                <a:lnTo>
                  <a:pt x="93711" y="425684"/>
                </a:lnTo>
                <a:lnTo>
                  <a:pt x="63385" y="415974"/>
                </a:lnTo>
                <a:lnTo>
                  <a:pt x="55644" y="413177"/>
                </a:lnTo>
                <a:lnTo>
                  <a:pt x="41094" y="407424"/>
                </a:lnTo>
                <a:lnTo>
                  <a:pt x="34833" y="404501"/>
                </a:lnTo>
                <a:lnTo>
                  <a:pt x="29172" y="401560"/>
                </a:lnTo>
                <a:lnTo>
                  <a:pt x="23911" y="398607"/>
                </a:lnTo>
                <a:lnTo>
                  <a:pt x="19660" y="395647"/>
                </a:lnTo>
                <a:lnTo>
                  <a:pt x="12952" y="389711"/>
                </a:lnTo>
                <a:lnTo>
                  <a:pt x="10866" y="386739"/>
                </a:lnTo>
                <a:lnTo>
                  <a:pt x="9475" y="383766"/>
                </a:lnTo>
                <a:lnTo>
                  <a:pt x="6693" y="374842"/>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48" name="SMARTInkAnnotation373"/>
          <p:cNvSpPr>
            <a:spLocks/>
          </p:cNvSpPr>
          <p:nvPr/>
        </p:nvSpPr>
        <p:spPr bwMode="auto">
          <a:xfrm>
            <a:off x="6807200" y="677863"/>
            <a:ext cx="127000" cy="1587"/>
          </a:xfrm>
          <a:custGeom>
            <a:avLst/>
            <a:gdLst>
              <a:gd name="T0" fmla="*/ 0 w 127186"/>
              <a:gd name="T1" fmla="*/ 0 h 1"/>
              <a:gd name="T2" fmla="*/ 127185 w 127186"/>
              <a:gd name="T3" fmla="*/ 0 h 1"/>
              <a:gd name="T4" fmla="*/ 0 60000 65536"/>
              <a:gd name="T5" fmla="*/ 0 60000 65536"/>
              <a:gd name="T6" fmla="*/ 0 w 127186"/>
              <a:gd name="T7" fmla="*/ 0 h 1"/>
              <a:gd name="T8" fmla="*/ 127186 w 127186"/>
              <a:gd name="T9" fmla="*/ 1 h 1"/>
            </a:gdLst>
            <a:ahLst/>
            <a:cxnLst>
              <a:cxn ang="T4">
                <a:pos x="T0" y="T1"/>
              </a:cxn>
              <a:cxn ang="T5">
                <a:pos x="T2" y="T3"/>
              </a:cxn>
            </a:cxnLst>
            <a:rect l="T6" t="T7" r="T8" b="T9"/>
            <a:pathLst>
              <a:path w="127186" h="1">
                <a:moveTo>
                  <a:pt x="0" y="0"/>
                </a:moveTo>
                <a:lnTo>
                  <a:pt x="127185" y="0"/>
                </a:lnTo>
              </a:path>
            </a:pathLst>
          </a:custGeom>
          <a:solidFill>
            <a:schemeClr val="accent1"/>
          </a:solidFill>
          <a:ln w="38100" cap="flat" cmpd="sng" algn="ctr">
            <a:solidFill>
              <a:srgbClr val="009300"/>
            </a:solidFill>
            <a:prstDash val="solid"/>
            <a:round/>
            <a:headEnd type="none" w="med" len="med"/>
            <a:tailEnd type="none" w="med" len="med"/>
          </a:ln>
        </p:spPr>
        <p:txBody>
          <a:bodyPr/>
          <a:lstStyle/>
          <a:p>
            <a:endParaRPr lang="en-US"/>
          </a:p>
        </p:txBody>
      </p:sp>
      <p:sp>
        <p:nvSpPr>
          <p:cNvPr id="8249" name="SMARTInkAnnotation374"/>
          <p:cNvSpPr>
            <a:spLocks/>
          </p:cNvSpPr>
          <p:nvPr/>
        </p:nvSpPr>
        <p:spPr bwMode="auto">
          <a:xfrm>
            <a:off x="6827838" y="768350"/>
            <a:ext cx="106362" cy="7938"/>
          </a:xfrm>
          <a:custGeom>
            <a:avLst/>
            <a:gdLst>
              <a:gd name="T0" fmla="*/ 0 w 107104"/>
              <a:gd name="T1" fmla="*/ 8929 h 8930"/>
              <a:gd name="T2" fmla="*/ 3553 w 107104"/>
              <a:gd name="T3" fmla="*/ 4189 h 8930"/>
              <a:gd name="T4" fmla="*/ 6088 w 107104"/>
              <a:gd name="T5" fmla="*/ 2792 h 8930"/>
              <a:gd name="T6" fmla="*/ 9265 w 107104"/>
              <a:gd name="T7" fmla="*/ 1862 h 8930"/>
              <a:gd name="T8" fmla="*/ 12870 w 107104"/>
              <a:gd name="T9" fmla="*/ 1241 h 8930"/>
              <a:gd name="T10" fmla="*/ 16761 w 107104"/>
              <a:gd name="T11" fmla="*/ 827 h 8930"/>
              <a:gd name="T12" fmla="*/ 20843 w 107104"/>
              <a:gd name="T13" fmla="*/ 551 h 8930"/>
              <a:gd name="T14" fmla="*/ 29345 w 107104"/>
              <a:gd name="T15" fmla="*/ 245 h 8930"/>
              <a:gd name="T16" fmla="*/ 107103 w 107104"/>
              <a:gd name="T17" fmla="*/ 0 h 89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7104"/>
              <a:gd name="T28" fmla="*/ 0 h 8930"/>
              <a:gd name="T29" fmla="*/ 107104 w 107104"/>
              <a:gd name="T30" fmla="*/ 8930 h 89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7104" h="8930">
                <a:moveTo>
                  <a:pt x="0" y="8929"/>
                </a:moveTo>
                <a:lnTo>
                  <a:pt x="3553" y="4189"/>
                </a:lnTo>
                <a:lnTo>
                  <a:pt x="6088" y="2792"/>
                </a:lnTo>
                <a:lnTo>
                  <a:pt x="9265" y="1862"/>
                </a:lnTo>
                <a:lnTo>
                  <a:pt x="12870" y="1241"/>
                </a:lnTo>
                <a:lnTo>
                  <a:pt x="16761" y="827"/>
                </a:lnTo>
                <a:lnTo>
                  <a:pt x="20843" y="551"/>
                </a:lnTo>
                <a:lnTo>
                  <a:pt x="29345" y="245"/>
                </a:lnTo>
                <a:lnTo>
                  <a:pt x="107103" y="0"/>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50" name="SMARTInkAnnotation375"/>
          <p:cNvSpPr>
            <a:spLocks/>
          </p:cNvSpPr>
          <p:nvPr/>
        </p:nvSpPr>
        <p:spPr bwMode="auto">
          <a:xfrm>
            <a:off x="7124700" y="463550"/>
            <a:ext cx="231775" cy="374650"/>
          </a:xfrm>
          <a:custGeom>
            <a:avLst/>
            <a:gdLst>
              <a:gd name="T0" fmla="*/ 92002 w 232577"/>
              <a:gd name="T1" fmla="*/ 20991 h 374389"/>
              <a:gd name="T2" fmla="*/ 87402 w 232577"/>
              <a:gd name="T3" fmla="*/ 39902 h 374389"/>
              <a:gd name="T4" fmla="*/ 84440 w 232577"/>
              <a:gd name="T5" fmla="*/ 57905 h 374389"/>
              <a:gd name="T6" fmla="*/ 78477 w 232577"/>
              <a:gd name="T7" fmla="*/ 73361 h 374389"/>
              <a:gd name="T8" fmla="*/ 27275 w 232577"/>
              <a:gd name="T9" fmla="*/ 208420 h 374389"/>
              <a:gd name="T10" fmla="*/ 18359 w 232577"/>
              <a:gd name="T11" fmla="*/ 229553 h 374389"/>
              <a:gd name="T12" fmla="*/ 10183 w 232577"/>
              <a:gd name="T13" fmla="*/ 248868 h 374389"/>
              <a:gd name="T14" fmla="*/ 4069 w 232577"/>
              <a:gd name="T15" fmla="*/ 267374 h 374389"/>
              <a:gd name="T16" fmla="*/ 856 w 232577"/>
              <a:gd name="T17" fmla="*/ 285520 h 374389"/>
              <a:gd name="T18" fmla="*/ 172 w 232577"/>
              <a:gd name="T19" fmla="*/ 303507 h 374389"/>
              <a:gd name="T20" fmla="*/ 2347 w 232577"/>
              <a:gd name="T21" fmla="*/ 321424 h 374389"/>
              <a:gd name="T22" fmla="*/ 7776 w 232577"/>
              <a:gd name="T23" fmla="*/ 334017 h 374389"/>
              <a:gd name="T24" fmla="*/ 28405 w 232577"/>
              <a:gd name="T25" fmla="*/ 359649 h 374389"/>
              <a:gd name="T26" fmla="*/ 39937 w 232577"/>
              <a:gd name="T27" fmla="*/ 367542 h 374389"/>
              <a:gd name="T28" fmla="*/ 52498 w 232577"/>
              <a:gd name="T29" fmla="*/ 371711 h 374389"/>
              <a:gd name="T30" fmla="*/ 66263 w 232577"/>
              <a:gd name="T31" fmla="*/ 373565 h 374389"/>
              <a:gd name="T32" fmla="*/ 82298 w 232577"/>
              <a:gd name="T33" fmla="*/ 374388 h 374389"/>
              <a:gd name="T34" fmla="*/ 97359 w 232577"/>
              <a:gd name="T35" fmla="*/ 372108 h 374389"/>
              <a:gd name="T36" fmla="*/ 111489 w 232577"/>
              <a:gd name="T37" fmla="*/ 368780 h 374389"/>
              <a:gd name="T38" fmla="*/ 125208 w 232577"/>
              <a:gd name="T39" fmla="*/ 367301 h 374389"/>
              <a:gd name="T40" fmla="*/ 138743 w 232577"/>
              <a:gd name="T41" fmla="*/ 361352 h 374389"/>
              <a:gd name="T42" fmla="*/ 152196 w 232577"/>
              <a:gd name="T43" fmla="*/ 352093 h 374389"/>
              <a:gd name="T44" fmla="*/ 172315 w 232577"/>
              <a:gd name="T45" fmla="*/ 335724 h 374389"/>
              <a:gd name="T46" fmla="*/ 191664 w 232577"/>
              <a:gd name="T47" fmla="*/ 318307 h 374389"/>
              <a:gd name="T48" fmla="*/ 202245 w 232577"/>
              <a:gd name="T49" fmla="*/ 306504 h 374389"/>
              <a:gd name="T50" fmla="*/ 211906 w 232577"/>
              <a:gd name="T51" fmla="*/ 284060 h 374389"/>
              <a:gd name="T52" fmla="*/ 219671 w 232577"/>
              <a:gd name="T53" fmla="*/ 258210 h 374389"/>
              <a:gd name="T54" fmla="*/ 223123 w 232577"/>
              <a:gd name="T55" fmla="*/ 240106 h 374389"/>
              <a:gd name="T56" fmla="*/ 224656 w 232577"/>
              <a:gd name="T57" fmla="*/ 225446 h 374389"/>
              <a:gd name="T58" fmla="*/ 224594 w 232577"/>
              <a:gd name="T59" fmla="*/ 212316 h 374389"/>
              <a:gd name="T60" fmla="*/ 220376 w 232577"/>
              <a:gd name="T61" fmla="*/ 194759 h 374389"/>
              <a:gd name="T62" fmla="*/ 214418 w 232577"/>
              <a:gd name="T63" fmla="*/ 183825 h 374389"/>
              <a:gd name="T64" fmla="*/ 210125 w 232577"/>
              <a:gd name="T65" fmla="*/ 180919 h 374389"/>
              <a:gd name="T66" fmla="*/ 199975 w 232577"/>
              <a:gd name="T67" fmla="*/ 179283 h 374389"/>
              <a:gd name="T68" fmla="*/ 191099 w 232577"/>
              <a:gd name="T69" fmla="*/ 183539 h 374389"/>
              <a:gd name="T70" fmla="*/ 180694 w 232577"/>
              <a:gd name="T71" fmla="*/ 194858 h 374389"/>
              <a:gd name="T72" fmla="*/ 167068 w 232577"/>
              <a:gd name="T73" fmla="*/ 215174 h 374389"/>
              <a:gd name="T74" fmla="*/ 161351 w 232577"/>
              <a:gd name="T75" fmla="*/ 232427 h 374389"/>
              <a:gd name="T76" fmla="*/ 159268 w 232577"/>
              <a:gd name="T77" fmla="*/ 244192 h 374389"/>
              <a:gd name="T78" fmla="*/ 155865 w 232577"/>
              <a:gd name="T79" fmla="*/ 256035 h 374389"/>
              <a:gd name="T80" fmla="*/ 155839 w 232577"/>
              <a:gd name="T81" fmla="*/ 267913 h 374389"/>
              <a:gd name="T82" fmla="*/ 157563 w 232577"/>
              <a:gd name="T83" fmla="*/ 279807 h 374389"/>
              <a:gd name="T84" fmla="*/ 158330 w 232577"/>
              <a:gd name="T85" fmla="*/ 291708 h 374389"/>
              <a:gd name="T86" fmla="*/ 162315 w 232577"/>
              <a:gd name="T87" fmla="*/ 304824 h 374389"/>
              <a:gd name="T88" fmla="*/ 174925 w 232577"/>
              <a:gd name="T89" fmla="*/ 318144 h 374389"/>
              <a:gd name="T90" fmla="*/ 187333 w 232577"/>
              <a:gd name="T91" fmla="*/ 330330 h 374389"/>
              <a:gd name="T92" fmla="*/ 197602 w 232577"/>
              <a:gd name="T93" fmla="*/ 339308 h 374389"/>
              <a:gd name="T94" fmla="*/ 203645 w 232577"/>
              <a:gd name="T95" fmla="*/ 344280 h 374389"/>
              <a:gd name="T96" fmla="*/ 211289 w 232577"/>
              <a:gd name="T97" fmla="*/ 346490 h 374389"/>
              <a:gd name="T98" fmla="*/ 219644 w 232577"/>
              <a:gd name="T99" fmla="*/ 347472 h 37438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32577"/>
              <a:gd name="T151" fmla="*/ 0 h 374389"/>
              <a:gd name="T152" fmla="*/ 232577 w 232577"/>
              <a:gd name="T153" fmla="*/ 374389 h 37438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32577" h="374389">
                <a:moveTo>
                  <a:pt x="92002" y="0"/>
                </a:moveTo>
                <a:lnTo>
                  <a:pt x="92002" y="20991"/>
                </a:lnTo>
                <a:lnTo>
                  <a:pt x="90018" y="29504"/>
                </a:lnTo>
                <a:lnTo>
                  <a:pt x="87402" y="39902"/>
                </a:lnTo>
                <a:lnTo>
                  <a:pt x="86238" y="51138"/>
                </a:lnTo>
                <a:lnTo>
                  <a:pt x="84440" y="57905"/>
                </a:lnTo>
                <a:lnTo>
                  <a:pt x="81755" y="65392"/>
                </a:lnTo>
                <a:lnTo>
                  <a:pt x="78477" y="73361"/>
                </a:lnTo>
                <a:lnTo>
                  <a:pt x="66756" y="103537"/>
                </a:lnTo>
                <a:lnTo>
                  <a:pt x="27275" y="208420"/>
                </a:lnTo>
                <a:lnTo>
                  <a:pt x="22819" y="219314"/>
                </a:lnTo>
                <a:lnTo>
                  <a:pt x="18359" y="229553"/>
                </a:lnTo>
                <a:lnTo>
                  <a:pt x="13900" y="239356"/>
                </a:lnTo>
                <a:lnTo>
                  <a:pt x="10183" y="248868"/>
                </a:lnTo>
                <a:lnTo>
                  <a:pt x="6961" y="258185"/>
                </a:lnTo>
                <a:lnTo>
                  <a:pt x="4069" y="267374"/>
                </a:lnTo>
                <a:lnTo>
                  <a:pt x="2141" y="276476"/>
                </a:lnTo>
                <a:lnTo>
                  <a:pt x="856" y="285520"/>
                </a:lnTo>
                <a:lnTo>
                  <a:pt x="0" y="294527"/>
                </a:lnTo>
                <a:lnTo>
                  <a:pt x="172" y="303507"/>
                </a:lnTo>
                <a:lnTo>
                  <a:pt x="1031" y="312471"/>
                </a:lnTo>
                <a:lnTo>
                  <a:pt x="2347" y="321424"/>
                </a:lnTo>
                <a:lnTo>
                  <a:pt x="4712" y="328384"/>
                </a:lnTo>
                <a:lnTo>
                  <a:pt x="7776" y="334017"/>
                </a:lnTo>
                <a:lnTo>
                  <a:pt x="23382" y="354926"/>
                </a:lnTo>
                <a:lnTo>
                  <a:pt x="28405" y="359649"/>
                </a:lnTo>
                <a:lnTo>
                  <a:pt x="33985" y="363789"/>
                </a:lnTo>
                <a:lnTo>
                  <a:pt x="39937" y="367542"/>
                </a:lnTo>
                <a:lnTo>
                  <a:pt x="46134" y="370044"/>
                </a:lnTo>
                <a:lnTo>
                  <a:pt x="52498" y="371711"/>
                </a:lnTo>
                <a:lnTo>
                  <a:pt x="58972" y="372823"/>
                </a:lnTo>
                <a:lnTo>
                  <a:pt x="66263" y="373565"/>
                </a:lnTo>
                <a:lnTo>
                  <a:pt x="74100" y="374059"/>
                </a:lnTo>
                <a:lnTo>
                  <a:pt x="82298" y="374388"/>
                </a:lnTo>
                <a:lnTo>
                  <a:pt x="89995" y="373616"/>
                </a:lnTo>
                <a:lnTo>
                  <a:pt x="97359" y="372108"/>
                </a:lnTo>
                <a:lnTo>
                  <a:pt x="104498" y="370112"/>
                </a:lnTo>
                <a:lnTo>
                  <a:pt x="111489" y="368780"/>
                </a:lnTo>
                <a:lnTo>
                  <a:pt x="118383" y="367893"/>
                </a:lnTo>
                <a:lnTo>
                  <a:pt x="125208" y="367301"/>
                </a:lnTo>
                <a:lnTo>
                  <a:pt x="131990" y="364922"/>
                </a:lnTo>
                <a:lnTo>
                  <a:pt x="138743" y="361352"/>
                </a:lnTo>
                <a:lnTo>
                  <a:pt x="145476" y="356987"/>
                </a:lnTo>
                <a:lnTo>
                  <a:pt x="152196" y="352093"/>
                </a:lnTo>
                <a:lnTo>
                  <a:pt x="158907" y="346846"/>
                </a:lnTo>
                <a:lnTo>
                  <a:pt x="172315" y="335724"/>
                </a:lnTo>
                <a:lnTo>
                  <a:pt x="185712" y="324167"/>
                </a:lnTo>
                <a:lnTo>
                  <a:pt x="191664" y="318307"/>
                </a:lnTo>
                <a:lnTo>
                  <a:pt x="197120" y="312415"/>
                </a:lnTo>
                <a:lnTo>
                  <a:pt x="202245" y="306504"/>
                </a:lnTo>
                <a:lnTo>
                  <a:pt x="207148" y="296609"/>
                </a:lnTo>
                <a:lnTo>
                  <a:pt x="211906" y="284060"/>
                </a:lnTo>
                <a:lnTo>
                  <a:pt x="216565" y="269741"/>
                </a:lnTo>
                <a:lnTo>
                  <a:pt x="219671" y="258210"/>
                </a:lnTo>
                <a:lnTo>
                  <a:pt x="221741" y="248538"/>
                </a:lnTo>
                <a:lnTo>
                  <a:pt x="223123" y="240106"/>
                </a:lnTo>
                <a:lnTo>
                  <a:pt x="224043" y="232501"/>
                </a:lnTo>
                <a:lnTo>
                  <a:pt x="224656" y="225446"/>
                </a:lnTo>
                <a:lnTo>
                  <a:pt x="225064" y="218758"/>
                </a:lnTo>
                <a:lnTo>
                  <a:pt x="224594" y="212316"/>
                </a:lnTo>
                <a:lnTo>
                  <a:pt x="223536" y="206036"/>
                </a:lnTo>
                <a:lnTo>
                  <a:pt x="220376" y="194759"/>
                </a:lnTo>
                <a:lnTo>
                  <a:pt x="216494" y="186440"/>
                </a:lnTo>
                <a:lnTo>
                  <a:pt x="214418" y="183825"/>
                </a:lnTo>
                <a:lnTo>
                  <a:pt x="212289" y="182081"/>
                </a:lnTo>
                <a:lnTo>
                  <a:pt x="210125" y="180919"/>
                </a:lnTo>
                <a:lnTo>
                  <a:pt x="203756" y="179627"/>
                </a:lnTo>
                <a:lnTo>
                  <a:pt x="199975" y="179283"/>
                </a:lnTo>
                <a:lnTo>
                  <a:pt x="196710" y="180045"/>
                </a:lnTo>
                <a:lnTo>
                  <a:pt x="191099" y="183539"/>
                </a:lnTo>
                <a:lnTo>
                  <a:pt x="186127" y="188398"/>
                </a:lnTo>
                <a:lnTo>
                  <a:pt x="180694" y="194858"/>
                </a:lnTo>
                <a:lnTo>
                  <a:pt x="173320" y="204343"/>
                </a:lnTo>
                <a:lnTo>
                  <a:pt x="167068" y="215174"/>
                </a:lnTo>
                <a:lnTo>
                  <a:pt x="164359" y="220840"/>
                </a:lnTo>
                <a:lnTo>
                  <a:pt x="161351" y="232427"/>
                </a:lnTo>
                <a:lnTo>
                  <a:pt x="160547" y="238295"/>
                </a:lnTo>
                <a:lnTo>
                  <a:pt x="159268" y="244192"/>
                </a:lnTo>
                <a:lnTo>
                  <a:pt x="157673" y="250107"/>
                </a:lnTo>
                <a:lnTo>
                  <a:pt x="155865" y="256035"/>
                </a:lnTo>
                <a:lnTo>
                  <a:pt x="155404" y="261971"/>
                </a:lnTo>
                <a:lnTo>
                  <a:pt x="155839" y="267913"/>
                </a:lnTo>
                <a:lnTo>
                  <a:pt x="156873" y="273859"/>
                </a:lnTo>
                <a:lnTo>
                  <a:pt x="157563" y="279807"/>
                </a:lnTo>
                <a:lnTo>
                  <a:pt x="158024" y="285757"/>
                </a:lnTo>
                <a:lnTo>
                  <a:pt x="158330" y="291708"/>
                </a:lnTo>
                <a:lnTo>
                  <a:pt x="159278" y="296667"/>
                </a:lnTo>
                <a:lnTo>
                  <a:pt x="162315" y="304824"/>
                </a:lnTo>
                <a:lnTo>
                  <a:pt x="168128" y="311756"/>
                </a:lnTo>
                <a:lnTo>
                  <a:pt x="174925" y="318144"/>
                </a:lnTo>
                <a:lnTo>
                  <a:pt x="180425" y="324291"/>
                </a:lnTo>
                <a:lnTo>
                  <a:pt x="187333" y="330330"/>
                </a:lnTo>
                <a:lnTo>
                  <a:pt x="191258" y="333329"/>
                </a:lnTo>
                <a:lnTo>
                  <a:pt x="197602" y="339308"/>
                </a:lnTo>
                <a:lnTo>
                  <a:pt x="200334" y="342291"/>
                </a:lnTo>
                <a:lnTo>
                  <a:pt x="203645" y="344280"/>
                </a:lnTo>
                <a:lnTo>
                  <a:pt x="207338" y="345606"/>
                </a:lnTo>
                <a:lnTo>
                  <a:pt x="211289" y="346490"/>
                </a:lnTo>
                <a:lnTo>
                  <a:pt x="215409" y="347080"/>
                </a:lnTo>
                <a:lnTo>
                  <a:pt x="219644" y="347472"/>
                </a:lnTo>
                <a:lnTo>
                  <a:pt x="232576" y="348258"/>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51" name="SMARTInkAnnotation376"/>
          <p:cNvSpPr>
            <a:spLocks/>
          </p:cNvSpPr>
          <p:nvPr/>
        </p:nvSpPr>
        <p:spPr bwMode="auto">
          <a:xfrm>
            <a:off x="7477125" y="615950"/>
            <a:ext cx="241300" cy="401638"/>
          </a:xfrm>
          <a:custGeom>
            <a:avLst/>
            <a:gdLst>
              <a:gd name="T0" fmla="*/ 37021 w 240583"/>
              <a:gd name="T1" fmla="*/ 18043 h 401790"/>
              <a:gd name="T2" fmla="*/ 39977 w 240583"/>
              <a:gd name="T3" fmla="*/ 47645 h 401790"/>
              <a:gd name="T4" fmla="*/ 39413 w 240583"/>
              <a:gd name="T5" fmla="*/ 91553 h 401790"/>
              <a:gd name="T6" fmla="*/ 20028 w 240583"/>
              <a:gd name="T7" fmla="*/ 140397 h 401790"/>
              <a:gd name="T8" fmla="*/ 9660 w 240583"/>
              <a:gd name="T9" fmla="*/ 157431 h 401790"/>
              <a:gd name="T10" fmla="*/ 0 w 240583"/>
              <a:gd name="T11" fmla="*/ 170901 h 401790"/>
              <a:gd name="T12" fmla="*/ 6690 w 240583"/>
              <a:gd name="T13" fmla="*/ 159497 h 401790"/>
              <a:gd name="T14" fmla="*/ 22427 w 240583"/>
              <a:gd name="T15" fmla="*/ 190255 h 401790"/>
              <a:gd name="T16" fmla="*/ 36604 w 240583"/>
              <a:gd name="T17" fmla="*/ 201366 h 401790"/>
              <a:gd name="T18" fmla="*/ 51744 w 240583"/>
              <a:gd name="T19" fmla="*/ 207235 h 401790"/>
              <a:gd name="T20" fmla="*/ 65672 w 240583"/>
              <a:gd name="T21" fmla="*/ 212915 h 401790"/>
              <a:gd name="T22" fmla="*/ 78381 w 240583"/>
              <a:gd name="T23" fmla="*/ 213898 h 401790"/>
              <a:gd name="T24" fmla="*/ 95146 w 240583"/>
              <a:gd name="T25" fmla="*/ 207190 h 401790"/>
              <a:gd name="T26" fmla="*/ 108294 w 240583"/>
              <a:gd name="T27" fmla="*/ 200999 h 401790"/>
              <a:gd name="T28" fmla="*/ 122629 w 240583"/>
              <a:gd name="T29" fmla="*/ 189164 h 401790"/>
              <a:gd name="T30" fmla="*/ 125835 w 240583"/>
              <a:gd name="T31" fmla="*/ 178529 h 401790"/>
              <a:gd name="T32" fmla="*/ 138522 w 240583"/>
              <a:gd name="T33" fmla="*/ 147823 h 401790"/>
              <a:gd name="T34" fmla="*/ 147144 w 240583"/>
              <a:gd name="T35" fmla="*/ 119158 h 401790"/>
              <a:gd name="T36" fmla="*/ 153263 w 240583"/>
              <a:gd name="T37" fmla="*/ 86067 h 401790"/>
              <a:gd name="T38" fmla="*/ 153155 w 240583"/>
              <a:gd name="T39" fmla="*/ 58701 h 401790"/>
              <a:gd name="T40" fmla="*/ 149341 w 240583"/>
              <a:gd name="T41" fmla="*/ 54104 h 401790"/>
              <a:gd name="T42" fmla="*/ 147273 w 240583"/>
              <a:gd name="T43" fmla="*/ 49426 h 401790"/>
              <a:gd name="T44" fmla="*/ 151867 w 240583"/>
              <a:gd name="T45" fmla="*/ 60879 h 401790"/>
              <a:gd name="T46" fmla="*/ 159120 w 240583"/>
              <a:gd name="T47" fmla="*/ 92653 h 401790"/>
              <a:gd name="T48" fmla="*/ 165501 w 240583"/>
              <a:gd name="T49" fmla="*/ 118807 h 401790"/>
              <a:gd name="T50" fmla="*/ 170767 w 240583"/>
              <a:gd name="T51" fmla="*/ 141035 h 401790"/>
              <a:gd name="T52" fmla="*/ 179765 w 240583"/>
              <a:gd name="T53" fmla="*/ 162835 h 401790"/>
              <a:gd name="T54" fmla="*/ 189125 w 240583"/>
              <a:gd name="T55" fmla="*/ 188146 h 401790"/>
              <a:gd name="T56" fmla="*/ 199337 w 240583"/>
              <a:gd name="T57" fmla="*/ 214497 h 401790"/>
              <a:gd name="T58" fmla="*/ 209057 w 240583"/>
              <a:gd name="T59" fmla="*/ 241156 h 401790"/>
              <a:gd name="T60" fmla="*/ 224684 w 240583"/>
              <a:gd name="T61" fmla="*/ 272491 h 401790"/>
              <a:gd name="T62" fmla="*/ 236429 w 240583"/>
              <a:gd name="T63" fmla="*/ 300847 h 401790"/>
              <a:gd name="T64" fmla="*/ 240582 w 240583"/>
              <a:gd name="T65" fmla="*/ 336370 h 401790"/>
              <a:gd name="T66" fmla="*/ 231629 w 240583"/>
              <a:gd name="T67" fmla="*/ 364384 h 401790"/>
              <a:gd name="T68" fmla="*/ 217702 w 240583"/>
              <a:gd name="T69" fmla="*/ 380070 h 401790"/>
              <a:gd name="T70" fmla="*/ 204250 w 240583"/>
              <a:gd name="T71" fmla="*/ 389654 h 401790"/>
              <a:gd name="T72" fmla="*/ 185719 w 240583"/>
              <a:gd name="T73" fmla="*/ 397786 h 401790"/>
              <a:gd name="T74" fmla="*/ 162461 w 240583"/>
              <a:gd name="T75" fmla="*/ 400636 h 401790"/>
              <a:gd name="T76" fmla="*/ 107172 w 240583"/>
              <a:gd name="T77" fmla="*/ 401789 h 401790"/>
              <a:gd name="T78" fmla="*/ 87040 w 240583"/>
              <a:gd name="T79" fmla="*/ 397082 h 401790"/>
              <a:gd name="T80" fmla="*/ 66944 w 240583"/>
              <a:gd name="T81" fmla="*/ 379922 h 401790"/>
              <a:gd name="T82" fmla="*/ 56195 w 240583"/>
              <a:gd name="T83" fmla="*/ 355578 h 401790"/>
              <a:gd name="T84" fmla="*/ 57451 w 240583"/>
              <a:gd name="T85" fmla="*/ 332183 h 401790"/>
              <a:gd name="T86" fmla="*/ 69316 w 240583"/>
              <a:gd name="T87" fmla="*/ 309980 h 401790"/>
              <a:gd name="T88" fmla="*/ 88333 w 240583"/>
              <a:gd name="T89" fmla="*/ 296480 h 401790"/>
              <a:gd name="T90" fmla="*/ 100407 w 240583"/>
              <a:gd name="T91" fmla="*/ 303609 h 40179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40583"/>
              <a:gd name="T139" fmla="*/ 0 h 401790"/>
              <a:gd name="T140" fmla="*/ 240583 w 240583"/>
              <a:gd name="T141" fmla="*/ 401790 h 40179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40583" h="401790">
                <a:moveTo>
                  <a:pt x="33467" y="0"/>
                </a:moveTo>
                <a:lnTo>
                  <a:pt x="33467" y="7688"/>
                </a:lnTo>
                <a:lnTo>
                  <a:pt x="37021" y="18043"/>
                </a:lnTo>
                <a:lnTo>
                  <a:pt x="38765" y="25548"/>
                </a:lnTo>
                <a:lnTo>
                  <a:pt x="39748" y="37997"/>
                </a:lnTo>
                <a:lnTo>
                  <a:pt x="39977" y="47645"/>
                </a:lnTo>
                <a:lnTo>
                  <a:pt x="40107" y="59647"/>
                </a:lnTo>
                <a:lnTo>
                  <a:pt x="40155" y="86728"/>
                </a:lnTo>
                <a:lnTo>
                  <a:pt x="39413" y="91553"/>
                </a:lnTo>
                <a:lnTo>
                  <a:pt x="34815" y="104076"/>
                </a:lnTo>
                <a:lnTo>
                  <a:pt x="24426" y="131347"/>
                </a:lnTo>
                <a:lnTo>
                  <a:pt x="20028" y="140397"/>
                </a:lnTo>
                <a:lnTo>
                  <a:pt x="13369" y="151071"/>
                </a:lnTo>
                <a:lnTo>
                  <a:pt x="11144" y="154292"/>
                </a:lnTo>
                <a:lnTo>
                  <a:pt x="9660" y="157431"/>
                </a:lnTo>
                <a:lnTo>
                  <a:pt x="6827" y="166591"/>
                </a:lnTo>
                <a:lnTo>
                  <a:pt x="24" y="178548"/>
                </a:lnTo>
                <a:lnTo>
                  <a:pt x="0" y="170901"/>
                </a:lnTo>
                <a:lnTo>
                  <a:pt x="4598" y="162779"/>
                </a:lnTo>
                <a:lnTo>
                  <a:pt x="6684" y="151847"/>
                </a:lnTo>
                <a:lnTo>
                  <a:pt x="6690" y="159497"/>
                </a:lnTo>
                <a:lnTo>
                  <a:pt x="10244" y="169849"/>
                </a:lnTo>
                <a:lnTo>
                  <a:pt x="16008" y="180743"/>
                </a:lnTo>
                <a:lnTo>
                  <a:pt x="22427" y="190255"/>
                </a:lnTo>
                <a:lnTo>
                  <a:pt x="28809" y="196344"/>
                </a:lnTo>
                <a:lnTo>
                  <a:pt x="32593" y="199357"/>
                </a:lnTo>
                <a:lnTo>
                  <a:pt x="36604" y="201366"/>
                </a:lnTo>
                <a:lnTo>
                  <a:pt x="40765" y="202705"/>
                </a:lnTo>
                <a:lnTo>
                  <a:pt x="45026" y="203597"/>
                </a:lnTo>
                <a:lnTo>
                  <a:pt x="51744" y="207235"/>
                </a:lnTo>
                <a:lnTo>
                  <a:pt x="54578" y="209594"/>
                </a:lnTo>
                <a:lnTo>
                  <a:pt x="61691" y="212215"/>
                </a:lnTo>
                <a:lnTo>
                  <a:pt x="65672" y="212915"/>
                </a:lnTo>
                <a:lnTo>
                  <a:pt x="69812" y="213381"/>
                </a:lnTo>
                <a:lnTo>
                  <a:pt x="74060" y="213691"/>
                </a:lnTo>
                <a:lnTo>
                  <a:pt x="78381" y="213898"/>
                </a:lnTo>
                <a:lnTo>
                  <a:pt x="82004" y="213044"/>
                </a:lnTo>
                <a:lnTo>
                  <a:pt x="88013" y="209449"/>
                </a:lnTo>
                <a:lnTo>
                  <a:pt x="95146" y="207190"/>
                </a:lnTo>
                <a:lnTo>
                  <a:pt x="99132" y="206588"/>
                </a:lnTo>
                <a:lnTo>
                  <a:pt x="102532" y="205194"/>
                </a:lnTo>
                <a:lnTo>
                  <a:pt x="108294" y="200999"/>
                </a:lnTo>
                <a:lnTo>
                  <a:pt x="115719" y="193060"/>
                </a:lnTo>
                <a:lnTo>
                  <a:pt x="118053" y="191214"/>
                </a:lnTo>
                <a:lnTo>
                  <a:pt x="122629" y="189164"/>
                </a:lnTo>
                <a:lnTo>
                  <a:pt x="124147" y="186633"/>
                </a:lnTo>
                <a:lnTo>
                  <a:pt x="125160" y="182961"/>
                </a:lnTo>
                <a:lnTo>
                  <a:pt x="125835" y="178529"/>
                </a:lnTo>
                <a:lnTo>
                  <a:pt x="128567" y="170958"/>
                </a:lnTo>
                <a:lnTo>
                  <a:pt x="134287" y="158472"/>
                </a:lnTo>
                <a:lnTo>
                  <a:pt x="138522" y="147823"/>
                </a:lnTo>
                <a:lnTo>
                  <a:pt x="142884" y="136475"/>
                </a:lnTo>
                <a:lnTo>
                  <a:pt x="145319" y="127463"/>
                </a:lnTo>
                <a:lnTo>
                  <a:pt x="147144" y="119158"/>
                </a:lnTo>
                <a:lnTo>
                  <a:pt x="150434" y="108852"/>
                </a:lnTo>
                <a:lnTo>
                  <a:pt x="152393" y="97657"/>
                </a:lnTo>
                <a:lnTo>
                  <a:pt x="153263" y="86067"/>
                </a:lnTo>
                <a:lnTo>
                  <a:pt x="153650" y="74302"/>
                </a:lnTo>
                <a:lnTo>
                  <a:pt x="153868" y="61262"/>
                </a:lnTo>
                <a:lnTo>
                  <a:pt x="153155" y="58701"/>
                </a:lnTo>
                <a:lnTo>
                  <a:pt x="151935" y="56993"/>
                </a:lnTo>
                <a:lnTo>
                  <a:pt x="150378" y="55855"/>
                </a:lnTo>
                <a:lnTo>
                  <a:pt x="149341" y="54104"/>
                </a:lnTo>
                <a:lnTo>
                  <a:pt x="148649" y="51944"/>
                </a:lnTo>
                <a:lnTo>
                  <a:pt x="147289" y="44775"/>
                </a:lnTo>
                <a:lnTo>
                  <a:pt x="147273" y="49426"/>
                </a:lnTo>
                <a:lnTo>
                  <a:pt x="148014" y="51802"/>
                </a:lnTo>
                <a:lnTo>
                  <a:pt x="150821" y="57088"/>
                </a:lnTo>
                <a:lnTo>
                  <a:pt x="151867" y="60879"/>
                </a:lnTo>
                <a:lnTo>
                  <a:pt x="153030" y="70383"/>
                </a:lnTo>
                <a:lnTo>
                  <a:pt x="155530" y="81221"/>
                </a:lnTo>
                <a:lnTo>
                  <a:pt x="159120" y="92653"/>
                </a:lnTo>
                <a:lnTo>
                  <a:pt x="163196" y="104348"/>
                </a:lnTo>
                <a:lnTo>
                  <a:pt x="164579" y="111237"/>
                </a:lnTo>
                <a:lnTo>
                  <a:pt x="165501" y="118807"/>
                </a:lnTo>
                <a:lnTo>
                  <a:pt x="166117" y="126830"/>
                </a:lnTo>
                <a:lnTo>
                  <a:pt x="168016" y="134162"/>
                </a:lnTo>
                <a:lnTo>
                  <a:pt x="170767" y="141035"/>
                </a:lnTo>
                <a:lnTo>
                  <a:pt x="174090" y="147602"/>
                </a:lnTo>
                <a:lnTo>
                  <a:pt x="177049" y="154956"/>
                </a:lnTo>
                <a:lnTo>
                  <a:pt x="179765" y="162835"/>
                </a:lnTo>
                <a:lnTo>
                  <a:pt x="182320" y="171065"/>
                </a:lnTo>
                <a:lnTo>
                  <a:pt x="185511" y="179527"/>
                </a:lnTo>
                <a:lnTo>
                  <a:pt x="189125" y="188146"/>
                </a:lnTo>
                <a:lnTo>
                  <a:pt x="193023" y="196868"/>
                </a:lnTo>
                <a:lnTo>
                  <a:pt x="196364" y="205659"/>
                </a:lnTo>
                <a:lnTo>
                  <a:pt x="199337" y="214497"/>
                </a:lnTo>
                <a:lnTo>
                  <a:pt x="202062" y="223365"/>
                </a:lnTo>
                <a:lnTo>
                  <a:pt x="205365" y="232254"/>
                </a:lnTo>
                <a:lnTo>
                  <a:pt x="209057" y="241156"/>
                </a:lnTo>
                <a:lnTo>
                  <a:pt x="213004" y="250068"/>
                </a:lnTo>
                <a:lnTo>
                  <a:pt x="219374" y="262615"/>
                </a:lnTo>
                <a:lnTo>
                  <a:pt x="224684" y="272491"/>
                </a:lnTo>
                <a:lnTo>
                  <a:pt x="229524" y="283495"/>
                </a:lnTo>
                <a:lnTo>
                  <a:pt x="234154" y="295000"/>
                </a:lnTo>
                <a:lnTo>
                  <a:pt x="236429" y="300847"/>
                </a:lnTo>
                <a:lnTo>
                  <a:pt x="238958" y="312634"/>
                </a:lnTo>
                <a:lnTo>
                  <a:pt x="240083" y="324487"/>
                </a:lnTo>
                <a:lnTo>
                  <a:pt x="240582" y="336370"/>
                </a:lnTo>
                <a:lnTo>
                  <a:pt x="239972" y="341325"/>
                </a:lnTo>
                <a:lnTo>
                  <a:pt x="237309" y="349476"/>
                </a:lnTo>
                <a:lnTo>
                  <a:pt x="231629" y="364384"/>
                </a:lnTo>
                <a:lnTo>
                  <a:pt x="228796" y="368930"/>
                </a:lnTo>
                <a:lnTo>
                  <a:pt x="221682" y="376628"/>
                </a:lnTo>
                <a:lnTo>
                  <a:pt x="217702" y="380070"/>
                </a:lnTo>
                <a:lnTo>
                  <a:pt x="213562" y="383356"/>
                </a:lnTo>
                <a:lnTo>
                  <a:pt x="209313" y="386540"/>
                </a:lnTo>
                <a:lnTo>
                  <a:pt x="204250" y="389654"/>
                </a:lnTo>
                <a:lnTo>
                  <a:pt x="198644" y="392722"/>
                </a:lnTo>
                <a:lnTo>
                  <a:pt x="192674" y="395760"/>
                </a:lnTo>
                <a:lnTo>
                  <a:pt x="185719" y="397786"/>
                </a:lnTo>
                <a:lnTo>
                  <a:pt x="178108" y="399136"/>
                </a:lnTo>
                <a:lnTo>
                  <a:pt x="170059" y="400036"/>
                </a:lnTo>
                <a:lnTo>
                  <a:pt x="162461" y="400636"/>
                </a:lnTo>
                <a:lnTo>
                  <a:pt x="148069" y="401303"/>
                </a:lnTo>
                <a:lnTo>
                  <a:pt x="120647" y="401731"/>
                </a:lnTo>
                <a:lnTo>
                  <a:pt x="107172" y="401789"/>
                </a:lnTo>
                <a:lnTo>
                  <a:pt x="100455" y="400812"/>
                </a:lnTo>
                <a:lnTo>
                  <a:pt x="93744" y="399169"/>
                </a:lnTo>
                <a:lnTo>
                  <a:pt x="87040" y="397082"/>
                </a:lnTo>
                <a:lnTo>
                  <a:pt x="80340" y="392713"/>
                </a:lnTo>
                <a:lnTo>
                  <a:pt x="73642" y="386824"/>
                </a:lnTo>
                <a:lnTo>
                  <a:pt x="66944" y="379922"/>
                </a:lnTo>
                <a:lnTo>
                  <a:pt x="62479" y="373336"/>
                </a:lnTo>
                <a:lnTo>
                  <a:pt x="59502" y="366961"/>
                </a:lnTo>
                <a:lnTo>
                  <a:pt x="56195" y="355578"/>
                </a:lnTo>
                <a:lnTo>
                  <a:pt x="54725" y="347212"/>
                </a:lnTo>
                <a:lnTo>
                  <a:pt x="55076" y="342600"/>
                </a:lnTo>
                <a:lnTo>
                  <a:pt x="57451" y="332183"/>
                </a:lnTo>
                <a:lnTo>
                  <a:pt x="60985" y="323585"/>
                </a:lnTo>
                <a:lnTo>
                  <a:pt x="67157" y="313166"/>
                </a:lnTo>
                <a:lnTo>
                  <a:pt x="69316" y="309980"/>
                </a:lnTo>
                <a:lnTo>
                  <a:pt x="75679" y="303795"/>
                </a:lnTo>
                <a:lnTo>
                  <a:pt x="82724" y="298731"/>
                </a:lnTo>
                <a:lnTo>
                  <a:pt x="88333" y="296480"/>
                </a:lnTo>
                <a:lnTo>
                  <a:pt x="95673" y="295213"/>
                </a:lnTo>
                <a:lnTo>
                  <a:pt x="100371" y="294684"/>
                </a:lnTo>
                <a:lnTo>
                  <a:pt x="100407" y="303609"/>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52" name="SMARTInkAnnotation377"/>
          <p:cNvSpPr>
            <a:spLocks/>
          </p:cNvSpPr>
          <p:nvPr/>
        </p:nvSpPr>
        <p:spPr bwMode="auto">
          <a:xfrm>
            <a:off x="5937250" y="1071563"/>
            <a:ext cx="127000" cy="0"/>
          </a:xfrm>
          <a:custGeom>
            <a:avLst/>
            <a:gdLst>
              <a:gd name="T0" fmla="*/ 0 w 127187"/>
              <a:gd name="T1" fmla="*/ 0 h 1"/>
              <a:gd name="T2" fmla="*/ 127186 w 127187"/>
              <a:gd name="T3" fmla="*/ 0 h 1"/>
              <a:gd name="T4" fmla="*/ 0 60000 65536"/>
              <a:gd name="T5" fmla="*/ 0 60000 65536"/>
              <a:gd name="T6" fmla="*/ 0 w 127187"/>
              <a:gd name="T7" fmla="*/ 0 h 1"/>
              <a:gd name="T8" fmla="*/ 127187 w 127187"/>
              <a:gd name="T9" fmla="*/ 0 h 1"/>
            </a:gdLst>
            <a:ahLst/>
            <a:cxnLst>
              <a:cxn ang="T4">
                <a:pos x="T0" y="T1"/>
              </a:cxn>
              <a:cxn ang="T5">
                <a:pos x="T2" y="T3"/>
              </a:cxn>
            </a:cxnLst>
            <a:rect l="T6" t="T7" r="T8" b="T9"/>
            <a:pathLst>
              <a:path w="127187" h="1">
                <a:moveTo>
                  <a:pt x="0" y="0"/>
                </a:moveTo>
                <a:lnTo>
                  <a:pt x="127186" y="0"/>
                </a:lnTo>
              </a:path>
            </a:pathLst>
          </a:custGeom>
          <a:solidFill>
            <a:schemeClr val="accent1"/>
          </a:solidFill>
          <a:ln w="38100" cap="flat" cmpd="sng" algn="ctr">
            <a:solidFill>
              <a:srgbClr val="009300"/>
            </a:solidFill>
            <a:prstDash val="solid"/>
            <a:round/>
            <a:headEnd type="none" w="med" len="med"/>
            <a:tailEnd type="none" w="med" len="med"/>
          </a:ln>
        </p:spPr>
        <p:txBody>
          <a:bodyPr/>
          <a:lstStyle/>
          <a:p>
            <a:endParaRPr lang="en-US"/>
          </a:p>
        </p:txBody>
      </p:sp>
      <p:sp>
        <p:nvSpPr>
          <p:cNvPr id="8253" name="SMARTInkAnnotation378"/>
          <p:cNvSpPr>
            <a:spLocks/>
          </p:cNvSpPr>
          <p:nvPr/>
        </p:nvSpPr>
        <p:spPr bwMode="auto">
          <a:xfrm>
            <a:off x="6259513" y="955675"/>
            <a:ext cx="173037" cy="295275"/>
          </a:xfrm>
          <a:custGeom>
            <a:avLst/>
            <a:gdLst>
              <a:gd name="T0" fmla="*/ 119135 w 172689"/>
              <a:gd name="T1" fmla="*/ 23180 h 294561"/>
              <a:gd name="T2" fmla="*/ 117152 w 172689"/>
              <a:gd name="T3" fmla="*/ 20157 h 294561"/>
              <a:gd name="T4" fmla="*/ 114535 w 172689"/>
              <a:gd name="T5" fmla="*/ 17822 h 294561"/>
              <a:gd name="T6" fmla="*/ 113373 w 172689"/>
              <a:gd name="T7" fmla="*/ 13477 h 294561"/>
              <a:gd name="T8" fmla="*/ 110872 w 172689"/>
              <a:gd name="T9" fmla="*/ 10884 h 294561"/>
              <a:gd name="T10" fmla="*/ 103299 w 172689"/>
              <a:gd name="T11" fmla="*/ 6778 h 294561"/>
              <a:gd name="T12" fmla="*/ 96478 w 172689"/>
              <a:gd name="T13" fmla="*/ 2946 h 294561"/>
              <a:gd name="T14" fmla="*/ 88456 w 172689"/>
              <a:gd name="T15" fmla="*/ 789 h 294561"/>
              <a:gd name="T16" fmla="*/ 77098 w 172689"/>
              <a:gd name="T17" fmla="*/ 60 h 294561"/>
              <a:gd name="T18" fmla="*/ 69958 w 172689"/>
              <a:gd name="T19" fmla="*/ 952 h 294561"/>
              <a:gd name="T20" fmla="*/ 64305 w 172689"/>
              <a:gd name="T21" fmla="*/ 4656 h 294561"/>
              <a:gd name="T22" fmla="*/ 53387 w 172689"/>
              <a:gd name="T23" fmla="*/ 12320 h 294561"/>
              <a:gd name="T24" fmla="*/ 45040 w 172689"/>
              <a:gd name="T25" fmla="*/ 20622 h 294561"/>
              <a:gd name="T26" fmla="*/ 36371 w 172689"/>
              <a:gd name="T27" fmla="*/ 29935 h 294561"/>
              <a:gd name="T28" fmla="*/ 27560 w 172689"/>
              <a:gd name="T29" fmla="*/ 37381 h 294561"/>
              <a:gd name="T30" fmla="*/ 20668 w 172689"/>
              <a:gd name="T31" fmla="*/ 49289 h 294561"/>
              <a:gd name="T32" fmla="*/ 7825 w 172689"/>
              <a:gd name="T33" fmla="*/ 83667 h 294561"/>
              <a:gd name="T34" fmla="*/ 3220 w 172689"/>
              <a:gd name="T35" fmla="*/ 99626 h 294561"/>
              <a:gd name="T36" fmla="*/ 677 w 172689"/>
              <a:gd name="T37" fmla="*/ 113996 h 294561"/>
              <a:gd name="T38" fmla="*/ 292 w 172689"/>
              <a:gd name="T39" fmla="*/ 126004 h 294561"/>
              <a:gd name="T40" fmla="*/ 4256 w 172689"/>
              <a:gd name="T41" fmla="*/ 138343 h 294561"/>
              <a:gd name="T42" fmla="*/ 12259 w 172689"/>
              <a:gd name="T43" fmla="*/ 151401 h 294561"/>
              <a:gd name="T44" fmla="*/ 21003 w 172689"/>
              <a:gd name="T45" fmla="*/ 163535 h 294561"/>
              <a:gd name="T46" fmla="*/ 29407 w 172689"/>
              <a:gd name="T47" fmla="*/ 166873 h 294561"/>
              <a:gd name="T48" fmla="*/ 39092 w 172689"/>
              <a:gd name="T49" fmla="*/ 168357 h 294561"/>
              <a:gd name="T50" fmla="*/ 45876 w 172689"/>
              <a:gd name="T51" fmla="*/ 169017 h 294561"/>
              <a:gd name="T52" fmla="*/ 53354 w 172689"/>
              <a:gd name="T53" fmla="*/ 166664 h 294561"/>
              <a:gd name="T54" fmla="*/ 73828 w 172689"/>
              <a:gd name="T55" fmla="*/ 157069 h 294561"/>
              <a:gd name="T56" fmla="*/ 84372 w 172689"/>
              <a:gd name="T57" fmla="*/ 148786 h 294561"/>
              <a:gd name="T58" fmla="*/ 94016 w 172689"/>
              <a:gd name="T59" fmla="*/ 138490 h 294561"/>
              <a:gd name="T60" fmla="*/ 103261 w 172689"/>
              <a:gd name="T61" fmla="*/ 127300 h 294561"/>
              <a:gd name="T62" fmla="*/ 110345 w 172689"/>
              <a:gd name="T63" fmla="*/ 115712 h 294561"/>
              <a:gd name="T64" fmla="*/ 116716 w 172689"/>
              <a:gd name="T65" fmla="*/ 103947 h 294561"/>
              <a:gd name="T66" fmla="*/ 124506 w 172689"/>
              <a:gd name="T67" fmla="*/ 92103 h 294561"/>
              <a:gd name="T68" fmla="*/ 130944 w 172689"/>
              <a:gd name="T69" fmla="*/ 80225 h 294561"/>
              <a:gd name="T70" fmla="*/ 136284 w 172689"/>
              <a:gd name="T71" fmla="*/ 68331 h 294561"/>
              <a:gd name="T72" fmla="*/ 142729 w 172689"/>
              <a:gd name="T73" fmla="*/ 51471 h 294561"/>
              <a:gd name="T74" fmla="*/ 145283 w 172689"/>
              <a:gd name="T75" fmla="*/ 36382 h 294561"/>
              <a:gd name="T76" fmla="*/ 145912 w 172689"/>
              <a:gd name="T77" fmla="*/ 39102 h 294561"/>
              <a:gd name="T78" fmla="*/ 149466 w 172689"/>
              <a:gd name="T79" fmla="*/ 47661 h 294561"/>
              <a:gd name="T80" fmla="*/ 151675 w 172689"/>
              <a:gd name="T81" fmla="*/ 61222 h 294561"/>
              <a:gd name="T82" fmla="*/ 152193 w 172689"/>
              <a:gd name="T83" fmla="*/ 72122 h 294561"/>
              <a:gd name="T84" fmla="*/ 152524 w 172689"/>
              <a:gd name="T85" fmla="*/ 100030 h 294561"/>
              <a:gd name="T86" fmla="*/ 154553 w 172689"/>
              <a:gd name="T87" fmla="*/ 114175 h 294561"/>
              <a:gd name="T88" fmla="*/ 157190 w 172689"/>
              <a:gd name="T89" fmla="*/ 128068 h 294561"/>
              <a:gd name="T90" fmla="*/ 158362 w 172689"/>
              <a:gd name="T91" fmla="*/ 144165 h 294561"/>
              <a:gd name="T92" fmla="*/ 160866 w 172689"/>
              <a:gd name="T93" fmla="*/ 158595 h 294561"/>
              <a:gd name="T94" fmla="*/ 163715 w 172689"/>
              <a:gd name="T95" fmla="*/ 171623 h 294561"/>
              <a:gd name="T96" fmla="*/ 164981 w 172689"/>
              <a:gd name="T97" fmla="*/ 184028 h 294561"/>
              <a:gd name="T98" fmla="*/ 167527 w 172689"/>
              <a:gd name="T99" fmla="*/ 198802 h 294561"/>
              <a:gd name="T100" fmla="*/ 170395 w 172689"/>
              <a:gd name="T101" fmla="*/ 214298 h 294561"/>
              <a:gd name="T102" fmla="*/ 171669 w 172689"/>
              <a:gd name="T103" fmla="*/ 227799 h 294561"/>
              <a:gd name="T104" fmla="*/ 172386 w 172689"/>
              <a:gd name="T105" fmla="*/ 241816 h 294561"/>
              <a:gd name="T106" fmla="*/ 172688 w 172689"/>
              <a:gd name="T107" fmla="*/ 294560 h 29456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72689"/>
              <a:gd name="T163" fmla="*/ 0 h 294561"/>
              <a:gd name="T164" fmla="*/ 172689 w 172689"/>
              <a:gd name="T165" fmla="*/ 294561 h 29456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72689" h="294561">
                <a:moveTo>
                  <a:pt x="119135" y="44529"/>
                </a:moveTo>
                <a:lnTo>
                  <a:pt x="119135" y="23180"/>
                </a:lnTo>
                <a:lnTo>
                  <a:pt x="118392" y="21366"/>
                </a:lnTo>
                <a:lnTo>
                  <a:pt x="117152" y="20157"/>
                </a:lnTo>
                <a:lnTo>
                  <a:pt x="115582" y="19351"/>
                </a:lnTo>
                <a:lnTo>
                  <a:pt x="114535" y="17822"/>
                </a:lnTo>
                <a:lnTo>
                  <a:pt x="113837" y="15810"/>
                </a:lnTo>
                <a:lnTo>
                  <a:pt x="113373" y="13477"/>
                </a:lnTo>
                <a:lnTo>
                  <a:pt x="112318" y="11921"/>
                </a:lnTo>
                <a:lnTo>
                  <a:pt x="110872" y="10884"/>
                </a:lnTo>
                <a:lnTo>
                  <a:pt x="106538" y="8739"/>
                </a:lnTo>
                <a:lnTo>
                  <a:pt x="103299" y="6778"/>
                </a:lnTo>
                <a:lnTo>
                  <a:pt x="99652" y="4479"/>
                </a:lnTo>
                <a:lnTo>
                  <a:pt x="96478" y="2946"/>
                </a:lnTo>
                <a:lnTo>
                  <a:pt x="93618" y="1924"/>
                </a:lnTo>
                <a:lnTo>
                  <a:pt x="88456" y="789"/>
                </a:lnTo>
                <a:lnTo>
                  <a:pt x="83683" y="284"/>
                </a:lnTo>
                <a:lnTo>
                  <a:pt x="77098" y="60"/>
                </a:lnTo>
                <a:lnTo>
                  <a:pt x="73260" y="0"/>
                </a:lnTo>
                <a:lnTo>
                  <a:pt x="69958" y="952"/>
                </a:lnTo>
                <a:lnTo>
                  <a:pt x="67013" y="2579"/>
                </a:lnTo>
                <a:lnTo>
                  <a:pt x="64305" y="4656"/>
                </a:lnTo>
                <a:lnTo>
                  <a:pt x="57329" y="9610"/>
                </a:lnTo>
                <a:lnTo>
                  <a:pt x="53387" y="12320"/>
                </a:lnTo>
                <a:lnTo>
                  <a:pt x="49271" y="16111"/>
                </a:lnTo>
                <a:lnTo>
                  <a:pt x="45040" y="20622"/>
                </a:lnTo>
                <a:lnTo>
                  <a:pt x="40731" y="25614"/>
                </a:lnTo>
                <a:lnTo>
                  <a:pt x="36371" y="29935"/>
                </a:lnTo>
                <a:lnTo>
                  <a:pt x="31977" y="33807"/>
                </a:lnTo>
                <a:lnTo>
                  <a:pt x="27560" y="37381"/>
                </a:lnTo>
                <a:lnTo>
                  <a:pt x="23872" y="42740"/>
                </a:lnTo>
                <a:lnTo>
                  <a:pt x="20668" y="49289"/>
                </a:lnTo>
                <a:lnTo>
                  <a:pt x="10185" y="76447"/>
                </a:lnTo>
                <a:lnTo>
                  <a:pt x="7825" y="83667"/>
                </a:lnTo>
                <a:lnTo>
                  <a:pt x="5509" y="91457"/>
                </a:lnTo>
                <a:lnTo>
                  <a:pt x="3220" y="99626"/>
                </a:lnTo>
                <a:lnTo>
                  <a:pt x="1694" y="107058"/>
                </a:lnTo>
                <a:lnTo>
                  <a:pt x="677" y="113996"/>
                </a:lnTo>
                <a:lnTo>
                  <a:pt x="0" y="120606"/>
                </a:lnTo>
                <a:lnTo>
                  <a:pt x="292" y="126004"/>
                </a:lnTo>
                <a:lnTo>
                  <a:pt x="1229" y="130596"/>
                </a:lnTo>
                <a:lnTo>
                  <a:pt x="4256" y="138343"/>
                </a:lnTo>
                <a:lnTo>
                  <a:pt x="8080" y="145094"/>
                </a:lnTo>
                <a:lnTo>
                  <a:pt x="12259" y="151401"/>
                </a:lnTo>
                <a:lnTo>
                  <a:pt x="16595" y="157512"/>
                </a:lnTo>
                <a:lnTo>
                  <a:pt x="21003" y="163535"/>
                </a:lnTo>
                <a:lnTo>
                  <a:pt x="24706" y="165538"/>
                </a:lnTo>
                <a:lnTo>
                  <a:pt x="29407" y="166873"/>
                </a:lnTo>
                <a:lnTo>
                  <a:pt x="34771" y="167764"/>
                </a:lnTo>
                <a:lnTo>
                  <a:pt x="39092" y="168357"/>
                </a:lnTo>
                <a:lnTo>
                  <a:pt x="42716" y="168753"/>
                </a:lnTo>
                <a:lnTo>
                  <a:pt x="45876" y="169017"/>
                </a:lnTo>
                <a:lnTo>
                  <a:pt x="49470" y="168200"/>
                </a:lnTo>
                <a:lnTo>
                  <a:pt x="53354" y="166664"/>
                </a:lnTo>
                <a:lnTo>
                  <a:pt x="57431" y="164647"/>
                </a:lnTo>
                <a:lnTo>
                  <a:pt x="73828" y="157069"/>
                </a:lnTo>
                <a:lnTo>
                  <a:pt x="79262" y="153290"/>
                </a:lnTo>
                <a:lnTo>
                  <a:pt x="84372" y="148786"/>
                </a:lnTo>
                <a:lnTo>
                  <a:pt x="89266" y="143799"/>
                </a:lnTo>
                <a:lnTo>
                  <a:pt x="94016" y="138490"/>
                </a:lnTo>
                <a:lnTo>
                  <a:pt x="98670" y="132967"/>
                </a:lnTo>
                <a:lnTo>
                  <a:pt x="103261" y="127300"/>
                </a:lnTo>
                <a:lnTo>
                  <a:pt x="107065" y="121537"/>
                </a:lnTo>
                <a:lnTo>
                  <a:pt x="110345" y="115712"/>
                </a:lnTo>
                <a:lnTo>
                  <a:pt x="113275" y="109843"/>
                </a:lnTo>
                <a:lnTo>
                  <a:pt x="116716" y="103947"/>
                </a:lnTo>
                <a:lnTo>
                  <a:pt x="120497" y="98031"/>
                </a:lnTo>
                <a:lnTo>
                  <a:pt x="124506" y="92103"/>
                </a:lnTo>
                <a:lnTo>
                  <a:pt x="127923" y="86167"/>
                </a:lnTo>
                <a:lnTo>
                  <a:pt x="130944" y="80225"/>
                </a:lnTo>
                <a:lnTo>
                  <a:pt x="133702" y="74279"/>
                </a:lnTo>
                <a:lnTo>
                  <a:pt x="136284" y="68331"/>
                </a:lnTo>
                <a:lnTo>
                  <a:pt x="141137" y="56430"/>
                </a:lnTo>
                <a:lnTo>
                  <a:pt x="142729" y="51471"/>
                </a:lnTo>
                <a:lnTo>
                  <a:pt x="144497" y="43315"/>
                </a:lnTo>
                <a:lnTo>
                  <a:pt x="145283" y="36382"/>
                </a:lnTo>
                <a:lnTo>
                  <a:pt x="145908" y="26719"/>
                </a:lnTo>
                <a:lnTo>
                  <a:pt x="145912" y="39102"/>
                </a:lnTo>
                <a:lnTo>
                  <a:pt x="146655" y="41903"/>
                </a:lnTo>
                <a:lnTo>
                  <a:pt x="149466" y="47661"/>
                </a:lnTo>
                <a:lnTo>
                  <a:pt x="151209" y="56174"/>
                </a:lnTo>
                <a:lnTo>
                  <a:pt x="151675" y="61222"/>
                </a:lnTo>
                <a:lnTo>
                  <a:pt x="151986" y="66571"/>
                </a:lnTo>
                <a:lnTo>
                  <a:pt x="152193" y="72122"/>
                </a:lnTo>
                <a:lnTo>
                  <a:pt x="152331" y="77807"/>
                </a:lnTo>
                <a:lnTo>
                  <a:pt x="152524" y="100030"/>
                </a:lnTo>
                <a:lnTo>
                  <a:pt x="153295" y="107326"/>
                </a:lnTo>
                <a:lnTo>
                  <a:pt x="154553" y="114175"/>
                </a:lnTo>
                <a:lnTo>
                  <a:pt x="156135" y="120725"/>
                </a:lnTo>
                <a:lnTo>
                  <a:pt x="157190" y="128068"/>
                </a:lnTo>
                <a:lnTo>
                  <a:pt x="157894" y="135941"/>
                </a:lnTo>
                <a:lnTo>
                  <a:pt x="158362" y="144165"/>
                </a:lnTo>
                <a:lnTo>
                  <a:pt x="159419" y="151633"/>
                </a:lnTo>
                <a:lnTo>
                  <a:pt x="160866" y="158595"/>
                </a:lnTo>
                <a:lnTo>
                  <a:pt x="162576" y="165222"/>
                </a:lnTo>
                <a:lnTo>
                  <a:pt x="163715" y="171623"/>
                </a:lnTo>
                <a:lnTo>
                  <a:pt x="164474" y="177876"/>
                </a:lnTo>
                <a:lnTo>
                  <a:pt x="164981" y="184028"/>
                </a:lnTo>
                <a:lnTo>
                  <a:pt x="166063" y="191106"/>
                </a:lnTo>
                <a:lnTo>
                  <a:pt x="167527" y="198802"/>
                </a:lnTo>
                <a:lnTo>
                  <a:pt x="169247" y="206909"/>
                </a:lnTo>
                <a:lnTo>
                  <a:pt x="170395" y="214298"/>
                </a:lnTo>
                <a:lnTo>
                  <a:pt x="171159" y="221208"/>
                </a:lnTo>
                <a:lnTo>
                  <a:pt x="171669" y="227799"/>
                </a:lnTo>
                <a:lnTo>
                  <a:pt x="172009" y="233185"/>
                </a:lnTo>
                <a:lnTo>
                  <a:pt x="172386" y="241816"/>
                </a:lnTo>
                <a:lnTo>
                  <a:pt x="172553" y="251605"/>
                </a:lnTo>
                <a:lnTo>
                  <a:pt x="172688" y="294560"/>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54" name="SMARTInkAnnotation379"/>
          <p:cNvSpPr>
            <a:spLocks/>
          </p:cNvSpPr>
          <p:nvPr/>
        </p:nvSpPr>
        <p:spPr bwMode="auto">
          <a:xfrm>
            <a:off x="6532563" y="1027113"/>
            <a:ext cx="147637" cy="338137"/>
          </a:xfrm>
          <a:custGeom>
            <a:avLst/>
            <a:gdLst>
              <a:gd name="T0" fmla="*/ 3140 w 146601"/>
              <a:gd name="T1" fmla="*/ 4740 h 338904"/>
              <a:gd name="T2" fmla="*/ 274 w 146601"/>
              <a:gd name="T3" fmla="*/ 16250 h 338904"/>
              <a:gd name="T4" fmla="*/ 0 w 146601"/>
              <a:gd name="T5" fmla="*/ 117473 h 338904"/>
              <a:gd name="T6" fmla="*/ 1984 w 146601"/>
              <a:gd name="T7" fmla="*/ 131916 h 338904"/>
              <a:gd name="T8" fmla="*/ 5344 w 146601"/>
              <a:gd name="T9" fmla="*/ 144949 h 338904"/>
              <a:gd name="T10" fmla="*/ 9317 w 146601"/>
              <a:gd name="T11" fmla="*/ 157357 h 338904"/>
              <a:gd name="T12" fmla="*/ 15735 w 146601"/>
              <a:gd name="T13" fmla="*/ 170758 h 338904"/>
              <a:gd name="T14" fmla="*/ 20133 w 146601"/>
              <a:gd name="T15" fmla="*/ 175111 h 338904"/>
              <a:gd name="T16" fmla="*/ 25310 w 146601"/>
              <a:gd name="T17" fmla="*/ 178038 h 338904"/>
              <a:gd name="T18" fmla="*/ 35846 w 146601"/>
              <a:gd name="T19" fmla="*/ 184272 h 338904"/>
              <a:gd name="T20" fmla="*/ 41468 w 146601"/>
              <a:gd name="T21" fmla="*/ 186078 h 338904"/>
              <a:gd name="T22" fmla="*/ 46445 w 146601"/>
              <a:gd name="T23" fmla="*/ 184235 h 338904"/>
              <a:gd name="T24" fmla="*/ 51137 w 146601"/>
              <a:gd name="T25" fmla="*/ 181101 h 338904"/>
              <a:gd name="T26" fmla="*/ 58704 w 146601"/>
              <a:gd name="T27" fmla="*/ 178344 h 338904"/>
              <a:gd name="T28" fmla="*/ 66007 w 146601"/>
              <a:gd name="T29" fmla="*/ 174183 h 338904"/>
              <a:gd name="T30" fmla="*/ 72227 w 146601"/>
              <a:gd name="T31" fmla="*/ 166381 h 338904"/>
              <a:gd name="T32" fmla="*/ 78215 w 146601"/>
              <a:gd name="T33" fmla="*/ 156298 h 338904"/>
              <a:gd name="T34" fmla="*/ 85835 w 146601"/>
              <a:gd name="T35" fmla="*/ 145203 h 338904"/>
              <a:gd name="T36" fmla="*/ 92196 w 146601"/>
              <a:gd name="T37" fmla="*/ 131011 h 338904"/>
              <a:gd name="T38" fmla="*/ 109246 w 146601"/>
              <a:gd name="T39" fmla="*/ 83694 h 338904"/>
              <a:gd name="T40" fmla="*/ 109791 w 146601"/>
              <a:gd name="T41" fmla="*/ 71593 h 338904"/>
              <a:gd name="T42" fmla="*/ 107900 w 146601"/>
              <a:gd name="T43" fmla="*/ 56270 h 338904"/>
              <a:gd name="T44" fmla="*/ 106714 w 146601"/>
              <a:gd name="T45" fmla="*/ 48821 h 338904"/>
              <a:gd name="T46" fmla="*/ 100317 w 146601"/>
              <a:gd name="T47" fmla="*/ 36007 h 338904"/>
              <a:gd name="T48" fmla="*/ 94731 w 146601"/>
              <a:gd name="T49" fmla="*/ 28199 h 338904"/>
              <a:gd name="T50" fmla="*/ 94017 w 146601"/>
              <a:gd name="T51" fmla="*/ 31947 h 338904"/>
              <a:gd name="T52" fmla="*/ 95833 w 146601"/>
              <a:gd name="T53" fmla="*/ 34042 h 338904"/>
              <a:gd name="T54" fmla="*/ 98375 w 146601"/>
              <a:gd name="T55" fmla="*/ 35966 h 338904"/>
              <a:gd name="T56" fmla="*/ 99506 w 146601"/>
              <a:gd name="T57" fmla="*/ 40128 h 338904"/>
              <a:gd name="T58" fmla="*/ 105576 w 146601"/>
              <a:gd name="T59" fmla="*/ 51876 h 338904"/>
              <a:gd name="T60" fmla="*/ 111775 w 146601"/>
              <a:gd name="T61" fmla="*/ 67736 h 338904"/>
              <a:gd name="T62" fmla="*/ 116122 w 146601"/>
              <a:gd name="T63" fmla="*/ 82691 h 338904"/>
              <a:gd name="T64" fmla="*/ 120533 w 146601"/>
              <a:gd name="T65" fmla="*/ 96613 h 338904"/>
              <a:gd name="T66" fmla="*/ 124972 w 146601"/>
              <a:gd name="T67" fmla="*/ 110408 h 338904"/>
              <a:gd name="T68" fmla="*/ 129425 w 146601"/>
              <a:gd name="T69" fmla="*/ 126461 h 338904"/>
              <a:gd name="T70" fmla="*/ 142201 w 146601"/>
              <a:gd name="T71" fmla="*/ 173293 h 338904"/>
              <a:gd name="T72" fmla="*/ 145015 w 146601"/>
              <a:gd name="T73" fmla="*/ 194097 h 338904"/>
              <a:gd name="T74" fmla="*/ 146266 w 146601"/>
              <a:gd name="T75" fmla="*/ 213265 h 338904"/>
              <a:gd name="T76" fmla="*/ 146079 w 146601"/>
              <a:gd name="T77" fmla="*/ 230714 h 338904"/>
              <a:gd name="T78" fmla="*/ 143516 w 146601"/>
              <a:gd name="T79" fmla="*/ 245084 h 338904"/>
              <a:gd name="T80" fmla="*/ 139898 w 146601"/>
              <a:gd name="T81" fmla="*/ 258085 h 338904"/>
              <a:gd name="T82" fmla="*/ 135066 w 146601"/>
              <a:gd name="T83" fmla="*/ 270477 h 338904"/>
              <a:gd name="T84" fmla="*/ 127961 w 146601"/>
              <a:gd name="T85" fmla="*/ 282600 h 338904"/>
              <a:gd name="T86" fmla="*/ 119844 w 146601"/>
              <a:gd name="T87" fmla="*/ 291957 h 338904"/>
              <a:gd name="T88" fmla="*/ 93493 w 146601"/>
              <a:gd name="T89" fmla="*/ 315341 h 338904"/>
              <a:gd name="T90" fmla="*/ 83452 w 146601"/>
              <a:gd name="T91" fmla="*/ 323044 h 338904"/>
              <a:gd name="T92" fmla="*/ 74030 w 146601"/>
              <a:gd name="T93" fmla="*/ 327130 h 338904"/>
              <a:gd name="T94" fmla="*/ 64884 w 146601"/>
              <a:gd name="T95" fmla="*/ 329938 h 338904"/>
              <a:gd name="T96" fmla="*/ 55861 w 146601"/>
              <a:gd name="T97" fmla="*/ 334493 h 338904"/>
              <a:gd name="T98" fmla="*/ 48876 w 146601"/>
              <a:gd name="T99" fmla="*/ 337179 h 338904"/>
              <a:gd name="T100" fmla="*/ 43292 w 146601"/>
              <a:gd name="T101" fmla="*/ 338373 h 338904"/>
              <a:gd name="T102" fmla="*/ 38330 w 146601"/>
              <a:gd name="T103" fmla="*/ 338903 h 338904"/>
              <a:gd name="T104" fmla="*/ 33647 w 146601"/>
              <a:gd name="T105" fmla="*/ 336493 h 33890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46601"/>
              <a:gd name="T160" fmla="*/ 0 h 338904"/>
              <a:gd name="T161" fmla="*/ 146601 w 146601"/>
              <a:gd name="T162" fmla="*/ 338904 h 33890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46601" h="338904">
                <a:moveTo>
                  <a:pt x="6693" y="0"/>
                </a:moveTo>
                <a:lnTo>
                  <a:pt x="3140" y="4740"/>
                </a:lnTo>
                <a:lnTo>
                  <a:pt x="2093" y="7129"/>
                </a:lnTo>
                <a:lnTo>
                  <a:pt x="274" y="16250"/>
                </a:lnTo>
                <a:lnTo>
                  <a:pt x="122" y="25081"/>
                </a:lnTo>
                <a:lnTo>
                  <a:pt x="0" y="117473"/>
                </a:lnTo>
                <a:lnTo>
                  <a:pt x="743" y="124948"/>
                </a:lnTo>
                <a:lnTo>
                  <a:pt x="1984" y="131916"/>
                </a:lnTo>
                <a:lnTo>
                  <a:pt x="3553" y="138545"/>
                </a:lnTo>
                <a:lnTo>
                  <a:pt x="5344" y="144949"/>
                </a:lnTo>
                <a:lnTo>
                  <a:pt x="7281" y="151203"/>
                </a:lnTo>
                <a:lnTo>
                  <a:pt x="9317" y="157357"/>
                </a:lnTo>
                <a:lnTo>
                  <a:pt x="13562" y="166840"/>
                </a:lnTo>
                <a:lnTo>
                  <a:pt x="15735" y="170758"/>
                </a:lnTo>
                <a:lnTo>
                  <a:pt x="17927" y="173370"/>
                </a:lnTo>
                <a:lnTo>
                  <a:pt x="20133" y="175111"/>
                </a:lnTo>
                <a:lnTo>
                  <a:pt x="22347" y="176272"/>
                </a:lnTo>
                <a:lnTo>
                  <a:pt x="25310" y="178038"/>
                </a:lnTo>
                <a:lnTo>
                  <a:pt x="32571" y="182646"/>
                </a:lnTo>
                <a:lnTo>
                  <a:pt x="35846" y="184272"/>
                </a:lnTo>
                <a:lnTo>
                  <a:pt x="38773" y="185356"/>
                </a:lnTo>
                <a:lnTo>
                  <a:pt x="41468" y="186078"/>
                </a:lnTo>
                <a:lnTo>
                  <a:pt x="44007" y="185567"/>
                </a:lnTo>
                <a:lnTo>
                  <a:pt x="46445" y="184235"/>
                </a:lnTo>
                <a:lnTo>
                  <a:pt x="48814" y="182355"/>
                </a:lnTo>
                <a:lnTo>
                  <a:pt x="51137" y="181101"/>
                </a:lnTo>
                <a:lnTo>
                  <a:pt x="55701" y="179708"/>
                </a:lnTo>
                <a:lnTo>
                  <a:pt x="58704" y="178344"/>
                </a:lnTo>
                <a:lnTo>
                  <a:pt x="62192" y="176443"/>
                </a:lnTo>
                <a:lnTo>
                  <a:pt x="66007" y="174183"/>
                </a:lnTo>
                <a:lnTo>
                  <a:pt x="69293" y="170692"/>
                </a:lnTo>
                <a:lnTo>
                  <a:pt x="72227" y="166381"/>
                </a:lnTo>
                <a:lnTo>
                  <a:pt x="74928" y="161522"/>
                </a:lnTo>
                <a:lnTo>
                  <a:pt x="78215" y="156298"/>
                </a:lnTo>
                <a:lnTo>
                  <a:pt x="81894" y="150832"/>
                </a:lnTo>
                <a:lnTo>
                  <a:pt x="85835" y="145203"/>
                </a:lnTo>
                <a:lnTo>
                  <a:pt x="89205" y="138474"/>
                </a:lnTo>
                <a:lnTo>
                  <a:pt x="92196" y="131011"/>
                </a:lnTo>
                <a:lnTo>
                  <a:pt x="97503" y="115774"/>
                </a:lnTo>
                <a:lnTo>
                  <a:pt x="109246" y="83694"/>
                </a:lnTo>
                <a:lnTo>
                  <a:pt x="110019" y="77624"/>
                </a:lnTo>
                <a:lnTo>
                  <a:pt x="109791" y="71593"/>
                </a:lnTo>
                <a:lnTo>
                  <a:pt x="108895" y="65588"/>
                </a:lnTo>
                <a:lnTo>
                  <a:pt x="107900" y="56270"/>
                </a:lnTo>
                <a:lnTo>
                  <a:pt x="107635" y="52396"/>
                </a:lnTo>
                <a:lnTo>
                  <a:pt x="106714" y="48821"/>
                </a:lnTo>
                <a:lnTo>
                  <a:pt x="102608" y="40042"/>
                </a:lnTo>
                <a:lnTo>
                  <a:pt x="100317" y="36007"/>
                </a:lnTo>
                <a:lnTo>
                  <a:pt x="95240" y="28904"/>
                </a:lnTo>
                <a:lnTo>
                  <a:pt x="94731" y="28199"/>
                </a:lnTo>
                <a:lnTo>
                  <a:pt x="94393" y="28721"/>
                </a:lnTo>
                <a:lnTo>
                  <a:pt x="94017" y="31947"/>
                </a:lnTo>
                <a:lnTo>
                  <a:pt x="94661" y="33204"/>
                </a:lnTo>
                <a:lnTo>
                  <a:pt x="95833" y="34042"/>
                </a:lnTo>
                <a:lnTo>
                  <a:pt x="97358" y="34601"/>
                </a:lnTo>
                <a:lnTo>
                  <a:pt x="98375" y="35966"/>
                </a:lnTo>
                <a:lnTo>
                  <a:pt x="99054" y="37868"/>
                </a:lnTo>
                <a:lnTo>
                  <a:pt x="99506" y="40128"/>
                </a:lnTo>
                <a:lnTo>
                  <a:pt x="101991" y="45285"/>
                </a:lnTo>
                <a:lnTo>
                  <a:pt x="105576" y="51876"/>
                </a:lnTo>
                <a:lnTo>
                  <a:pt x="109647" y="61421"/>
                </a:lnTo>
                <a:lnTo>
                  <a:pt x="111775" y="67736"/>
                </a:lnTo>
                <a:lnTo>
                  <a:pt x="113936" y="74923"/>
                </a:lnTo>
                <a:lnTo>
                  <a:pt x="116122" y="82691"/>
                </a:lnTo>
                <a:lnTo>
                  <a:pt x="118322" y="89853"/>
                </a:lnTo>
                <a:lnTo>
                  <a:pt x="120533" y="96613"/>
                </a:lnTo>
                <a:lnTo>
                  <a:pt x="122751" y="103104"/>
                </a:lnTo>
                <a:lnTo>
                  <a:pt x="124972" y="110408"/>
                </a:lnTo>
                <a:lnTo>
                  <a:pt x="127198" y="118253"/>
                </a:lnTo>
                <a:lnTo>
                  <a:pt x="129425" y="126461"/>
                </a:lnTo>
                <a:lnTo>
                  <a:pt x="139667" y="161713"/>
                </a:lnTo>
                <a:lnTo>
                  <a:pt x="142201" y="173293"/>
                </a:lnTo>
                <a:lnTo>
                  <a:pt x="143890" y="183990"/>
                </a:lnTo>
                <a:lnTo>
                  <a:pt x="145015" y="194097"/>
                </a:lnTo>
                <a:lnTo>
                  <a:pt x="145766" y="203812"/>
                </a:lnTo>
                <a:lnTo>
                  <a:pt x="146266" y="213265"/>
                </a:lnTo>
                <a:lnTo>
                  <a:pt x="146600" y="222544"/>
                </a:lnTo>
                <a:lnTo>
                  <a:pt x="146079" y="230714"/>
                </a:lnTo>
                <a:lnTo>
                  <a:pt x="144988" y="238145"/>
                </a:lnTo>
                <a:lnTo>
                  <a:pt x="143516" y="245084"/>
                </a:lnTo>
                <a:lnTo>
                  <a:pt x="141791" y="251694"/>
                </a:lnTo>
                <a:lnTo>
                  <a:pt x="139898" y="258085"/>
                </a:lnTo>
                <a:lnTo>
                  <a:pt x="137892" y="264330"/>
                </a:lnTo>
                <a:lnTo>
                  <a:pt x="135066" y="270477"/>
                </a:lnTo>
                <a:lnTo>
                  <a:pt x="131697" y="276560"/>
                </a:lnTo>
                <a:lnTo>
                  <a:pt x="127961" y="282600"/>
                </a:lnTo>
                <a:lnTo>
                  <a:pt x="123984" y="287619"/>
                </a:lnTo>
                <a:lnTo>
                  <a:pt x="119844" y="291957"/>
                </a:lnTo>
                <a:lnTo>
                  <a:pt x="98959" y="310788"/>
                </a:lnTo>
                <a:lnTo>
                  <a:pt x="93493" y="315341"/>
                </a:lnTo>
                <a:lnTo>
                  <a:pt x="88360" y="319367"/>
                </a:lnTo>
                <a:lnTo>
                  <a:pt x="83452" y="323044"/>
                </a:lnTo>
                <a:lnTo>
                  <a:pt x="78691" y="325496"/>
                </a:lnTo>
                <a:lnTo>
                  <a:pt x="74030" y="327130"/>
                </a:lnTo>
                <a:lnTo>
                  <a:pt x="69435" y="328219"/>
                </a:lnTo>
                <a:lnTo>
                  <a:pt x="64884" y="329938"/>
                </a:lnTo>
                <a:lnTo>
                  <a:pt x="60363" y="332076"/>
                </a:lnTo>
                <a:lnTo>
                  <a:pt x="55861" y="334493"/>
                </a:lnTo>
                <a:lnTo>
                  <a:pt x="52117" y="336105"/>
                </a:lnTo>
                <a:lnTo>
                  <a:pt x="48876" y="337179"/>
                </a:lnTo>
                <a:lnTo>
                  <a:pt x="45972" y="337895"/>
                </a:lnTo>
                <a:lnTo>
                  <a:pt x="43292" y="338373"/>
                </a:lnTo>
                <a:lnTo>
                  <a:pt x="40761" y="338691"/>
                </a:lnTo>
                <a:lnTo>
                  <a:pt x="38330" y="338903"/>
                </a:lnTo>
                <a:lnTo>
                  <a:pt x="35967" y="338053"/>
                </a:lnTo>
                <a:lnTo>
                  <a:pt x="33647" y="336493"/>
                </a:lnTo>
                <a:lnTo>
                  <a:pt x="26775" y="330398"/>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55" name="SMARTInkAnnotation380"/>
          <p:cNvSpPr>
            <a:spLocks/>
          </p:cNvSpPr>
          <p:nvPr/>
        </p:nvSpPr>
        <p:spPr bwMode="auto">
          <a:xfrm>
            <a:off x="6942138" y="1071563"/>
            <a:ext cx="127000" cy="26987"/>
          </a:xfrm>
          <a:custGeom>
            <a:avLst/>
            <a:gdLst>
              <a:gd name="T0" fmla="*/ 0 w 127186"/>
              <a:gd name="T1" fmla="*/ 26789 h 26790"/>
              <a:gd name="T2" fmla="*/ 7107 w 127186"/>
              <a:gd name="T3" fmla="*/ 22049 h 26790"/>
              <a:gd name="T4" fmla="*/ 10688 w 127186"/>
              <a:gd name="T5" fmla="*/ 20652 h 26790"/>
              <a:gd name="T6" fmla="*/ 14563 w 127186"/>
              <a:gd name="T7" fmla="*/ 19721 h 26790"/>
              <a:gd name="T8" fmla="*/ 18634 w 127186"/>
              <a:gd name="T9" fmla="*/ 19101 h 26790"/>
              <a:gd name="T10" fmla="*/ 23579 w 127186"/>
              <a:gd name="T11" fmla="*/ 17695 h 26790"/>
              <a:gd name="T12" fmla="*/ 29108 w 127186"/>
              <a:gd name="T13" fmla="*/ 15765 h 26790"/>
              <a:gd name="T14" fmla="*/ 35024 w 127186"/>
              <a:gd name="T15" fmla="*/ 13487 h 26790"/>
              <a:gd name="T16" fmla="*/ 42688 w 127186"/>
              <a:gd name="T17" fmla="*/ 11968 h 26790"/>
              <a:gd name="T18" fmla="*/ 51515 w 127186"/>
              <a:gd name="T19" fmla="*/ 10955 h 26790"/>
              <a:gd name="T20" fmla="*/ 69753 w 127186"/>
              <a:gd name="T21" fmla="*/ 9830 h 26790"/>
              <a:gd name="T22" fmla="*/ 85297 w 127186"/>
              <a:gd name="T23" fmla="*/ 9330 h 26790"/>
              <a:gd name="T24" fmla="*/ 92566 w 127186"/>
              <a:gd name="T25" fmla="*/ 8204 h 26790"/>
              <a:gd name="T26" fmla="*/ 99643 w 127186"/>
              <a:gd name="T27" fmla="*/ 6462 h 26790"/>
              <a:gd name="T28" fmla="*/ 106593 w 127186"/>
              <a:gd name="T29" fmla="*/ 4308 h 26790"/>
              <a:gd name="T30" fmla="*/ 111970 w 127186"/>
              <a:gd name="T31" fmla="*/ 2872 h 26790"/>
              <a:gd name="T32" fmla="*/ 116298 w 127186"/>
              <a:gd name="T33" fmla="*/ 1915 h 26790"/>
              <a:gd name="T34" fmla="*/ 127185 w 127186"/>
              <a:gd name="T35" fmla="*/ 0 h 267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7186"/>
              <a:gd name="T55" fmla="*/ 0 h 26790"/>
              <a:gd name="T56" fmla="*/ 127186 w 127186"/>
              <a:gd name="T57" fmla="*/ 26790 h 2679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7186" h="26790">
                <a:moveTo>
                  <a:pt x="0" y="26789"/>
                </a:moveTo>
                <a:lnTo>
                  <a:pt x="7107" y="22049"/>
                </a:lnTo>
                <a:lnTo>
                  <a:pt x="10688" y="20652"/>
                </a:lnTo>
                <a:lnTo>
                  <a:pt x="14563" y="19721"/>
                </a:lnTo>
                <a:lnTo>
                  <a:pt x="18634" y="19101"/>
                </a:lnTo>
                <a:lnTo>
                  <a:pt x="23579" y="17695"/>
                </a:lnTo>
                <a:lnTo>
                  <a:pt x="29108" y="15765"/>
                </a:lnTo>
                <a:lnTo>
                  <a:pt x="35024" y="13487"/>
                </a:lnTo>
                <a:lnTo>
                  <a:pt x="42688" y="11968"/>
                </a:lnTo>
                <a:lnTo>
                  <a:pt x="51515" y="10955"/>
                </a:lnTo>
                <a:lnTo>
                  <a:pt x="69753" y="9830"/>
                </a:lnTo>
                <a:lnTo>
                  <a:pt x="85297" y="9330"/>
                </a:lnTo>
                <a:lnTo>
                  <a:pt x="92566" y="8204"/>
                </a:lnTo>
                <a:lnTo>
                  <a:pt x="99643" y="6462"/>
                </a:lnTo>
                <a:lnTo>
                  <a:pt x="106593" y="4308"/>
                </a:lnTo>
                <a:lnTo>
                  <a:pt x="111970" y="2872"/>
                </a:lnTo>
                <a:lnTo>
                  <a:pt x="116298" y="1915"/>
                </a:lnTo>
                <a:lnTo>
                  <a:pt x="127185" y="0"/>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56" name="SMARTInkAnnotation381"/>
          <p:cNvSpPr>
            <a:spLocks/>
          </p:cNvSpPr>
          <p:nvPr/>
        </p:nvSpPr>
        <p:spPr bwMode="auto">
          <a:xfrm>
            <a:off x="7205663" y="896938"/>
            <a:ext cx="184150" cy="300037"/>
          </a:xfrm>
          <a:custGeom>
            <a:avLst/>
            <a:gdLst>
              <a:gd name="T0" fmla="*/ 157484 w 184260"/>
              <a:gd name="T1" fmla="*/ 45079 h 299484"/>
              <a:gd name="T2" fmla="*/ 151720 w 184260"/>
              <a:gd name="T3" fmla="*/ 33233 h 299484"/>
              <a:gd name="T4" fmla="*/ 141554 w 184260"/>
              <a:gd name="T5" fmla="*/ 19307 h 299484"/>
              <a:gd name="T6" fmla="*/ 135280 w 184260"/>
              <a:gd name="T7" fmla="*/ 13564 h 299484"/>
              <a:gd name="T8" fmla="*/ 127534 w 184260"/>
              <a:gd name="T9" fmla="*/ 8697 h 299484"/>
              <a:gd name="T10" fmla="*/ 119132 w 184260"/>
              <a:gd name="T11" fmla="*/ 6534 h 299484"/>
              <a:gd name="T12" fmla="*/ 108456 w 184260"/>
              <a:gd name="T13" fmla="*/ 2926 h 299484"/>
              <a:gd name="T14" fmla="*/ 97017 w 184260"/>
              <a:gd name="T15" fmla="*/ 0 h 299484"/>
              <a:gd name="T16" fmla="*/ 86975 w 184260"/>
              <a:gd name="T17" fmla="*/ 2007 h 299484"/>
              <a:gd name="T18" fmla="*/ 77553 w 184260"/>
              <a:gd name="T19" fmla="*/ 6206 h 299484"/>
              <a:gd name="T20" fmla="*/ 67663 w 184260"/>
              <a:gd name="T21" fmla="*/ 11380 h 299484"/>
              <a:gd name="T22" fmla="*/ 51037 w 184260"/>
              <a:gd name="T23" fmla="*/ 19871 h 299484"/>
              <a:gd name="T24" fmla="*/ 43731 w 184260"/>
              <a:gd name="T25" fmla="*/ 25721 h 299484"/>
              <a:gd name="T26" fmla="*/ 36019 w 184260"/>
              <a:gd name="T27" fmla="*/ 34274 h 299484"/>
              <a:gd name="T28" fmla="*/ 27634 w 184260"/>
              <a:gd name="T29" fmla="*/ 45683 h 299484"/>
              <a:gd name="T30" fmla="*/ 18949 w 184260"/>
              <a:gd name="T31" fmla="*/ 60675 h 299484"/>
              <a:gd name="T32" fmla="*/ 12113 w 184260"/>
              <a:gd name="T33" fmla="*/ 74614 h 299484"/>
              <a:gd name="T34" fmla="*/ 7339 w 184260"/>
              <a:gd name="T35" fmla="*/ 88416 h 299484"/>
              <a:gd name="T36" fmla="*/ 5218 w 184260"/>
              <a:gd name="T37" fmla="*/ 104472 h 299484"/>
              <a:gd name="T38" fmla="*/ 2291 w 184260"/>
              <a:gd name="T39" fmla="*/ 118884 h 299484"/>
              <a:gd name="T40" fmla="*/ 0 w 184260"/>
              <a:gd name="T41" fmla="*/ 130912 h 299484"/>
              <a:gd name="T42" fmla="*/ 2891 w 184260"/>
              <a:gd name="T43" fmla="*/ 144254 h 299484"/>
              <a:gd name="T44" fmla="*/ 6464 w 184260"/>
              <a:gd name="T45" fmla="*/ 154755 h 299484"/>
              <a:gd name="T46" fmla="*/ 12658 w 184260"/>
              <a:gd name="T47" fmla="*/ 167083 h 299484"/>
              <a:gd name="T48" fmla="*/ 18986 w 184260"/>
              <a:gd name="T49" fmla="*/ 171185 h 299484"/>
              <a:gd name="T50" fmla="*/ 26758 w 184260"/>
              <a:gd name="T51" fmla="*/ 173009 h 299484"/>
              <a:gd name="T52" fmla="*/ 35170 w 184260"/>
              <a:gd name="T53" fmla="*/ 173819 h 299484"/>
              <a:gd name="T54" fmla="*/ 48269 w 184260"/>
              <a:gd name="T55" fmla="*/ 174275 h 299484"/>
              <a:gd name="T56" fmla="*/ 59110 w 184260"/>
              <a:gd name="T57" fmla="*/ 171736 h 299484"/>
              <a:gd name="T58" fmla="*/ 70624 w 184260"/>
              <a:gd name="T59" fmla="*/ 167300 h 299484"/>
              <a:gd name="T60" fmla="*/ 80698 w 184260"/>
              <a:gd name="T61" fmla="*/ 162021 h 299484"/>
              <a:gd name="T62" fmla="*/ 98287 w 184260"/>
              <a:gd name="T63" fmla="*/ 153471 h 299484"/>
              <a:gd name="T64" fmla="*/ 109109 w 184260"/>
              <a:gd name="T65" fmla="*/ 144961 h 299484"/>
              <a:gd name="T66" fmla="*/ 119621 w 184260"/>
              <a:gd name="T67" fmla="*/ 133572 h 299484"/>
              <a:gd name="T68" fmla="*/ 142567 w 184260"/>
              <a:gd name="T69" fmla="*/ 104653 h 299484"/>
              <a:gd name="T70" fmla="*/ 165464 w 184260"/>
              <a:gd name="T71" fmla="*/ 73478 h 299484"/>
              <a:gd name="T72" fmla="*/ 171691 w 184260"/>
              <a:gd name="T73" fmla="*/ 61453 h 299484"/>
              <a:gd name="T74" fmla="*/ 182813 w 184260"/>
              <a:gd name="T75" fmla="*/ 42817 h 299484"/>
              <a:gd name="T76" fmla="*/ 184132 w 184260"/>
              <a:gd name="T77" fmla="*/ 33035 h 299484"/>
              <a:gd name="T78" fmla="*/ 184259 w 184260"/>
              <a:gd name="T79" fmla="*/ 78653 h 299484"/>
              <a:gd name="T80" fmla="*/ 182275 w 184260"/>
              <a:gd name="T81" fmla="*/ 92526 h 299484"/>
              <a:gd name="T82" fmla="*/ 179659 w 184260"/>
              <a:gd name="T83" fmla="*/ 106299 h 299484"/>
              <a:gd name="T84" fmla="*/ 178495 w 184260"/>
              <a:gd name="T85" fmla="*/ 122342 h 299484"/>
              <a:gd name="T86" fmla="*/ 177840 w 184260"/>
              <a:gd name="T87" fmla="*/ 148109 h 299484"/>
              <a:gd name="T88" fmla="*/ 177568 w 184260"/>
              <a:gd name="T89" fmla="*/ 233588 h 299484"/>
              <a:gd name="T90" fmla="*/ 174013 w 184260"/>
              <a:gd name="T91" fmla="*/ 246996 h 299484"/>
              <a:gd name="T92" fmla="*/ 172267 w 184260"/>
              <a:gd name="T93" fmla="*/ 256642 h 299484"/>
              <a:gd name="T94" fmla="*/ 171285 w 184260"/>
              <a:gd name="T95" fmla="*/ 270583 h 299484"/>
              <a:gd name="T96" fmla="*/ 170926 w 184260"/>
              <a:gd name="T97" fmla="*/ 287298 h 2994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84260"/>
              <a:gd name="T148" fmla="*/ 0 h 299484"/>
              <a:gd name="T149" fmla="*/ 184260 w 184260"/>
              <a:gd name="T150" fmla="*/ 299484 h 2994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84260" h="299484">
                <a:moveTo>
                  <a:pt x="157484" y="58381"/>
                </a:moveTo>
                <a:lnTo>
                  <a:pt x="157484" y="45079"/>
                </a:lnTo>
                <a:lnTo>
                  <a:pt x="156740" y="42567"/>
                </a:lnTo>
                <a:lnTo>
                  <a:pt x="151720" y="33233"/>
                </a:lnTo>
                <a:lnTo>
                  <a:pt x="147512" y="27338"/>
                </a:lnTo>
                <a:lnTo>
                  <a:pt x="141554" y="19307"/>
                </a:lnTo>
                <a:lnTo>
                  <a:pt x="138683" y="16457"/>
                </a:lnTo>
                <a:lnTo>
                  <a:pt x="135280" y="13564"/>
                </a:lnTo>
                <a:lnTo>
                  <a:pt x="131525" y="10644"/>
                </a:lnTo>
                <a:lnTo>
                  <a:pt x="127534" y="8697"/>
                </a:lnTo>
                <a:lnTo>
                  <a:pt x="123385" y="7399"/>
                </a:lnTo>
                <a:lnTo>
                  <a:pt x="119132" y="6534"/>
                </a:lnTo>
                <a:lnTo>
                  <a:pt x="114065" y="4965"/>
                </a:lnTo>
                <a:lnTo>
                  <a:pt x="108456" y="2926"/>
                </a:lnTo>
                <a:lnTo>
                  <a:pt x="102485" y="575"/>
                </a:lnTo>
                <a:lnTo>
                  <a:pt x="97017" y="0"/>
                </a:lnTo>
                <a:lnTo>
                  <a:pt x="91884" y="609"/>
                </a:lnTo>
                <a:lnTo>
                  <a:pt x="86975" y="2007"/>
                </a:lnTo>
                <a:lnTo>
                  <a:pt x="82214" y="3931"/>
                </a:lnTo>
                <a:lnTo>
                  <a:pt x="77553" y="6206"/>
                </a:lnTo>
                <a:lnTo>
                  <a:pt x="72958" y="8715"/>
                </a:lnTo>
                <a:lnTo>
                  <a:pt x="67663" y="11380"/>
                </a:lnTo>
                <a:lnTo>
                  <a:pt x="55829" y="16986"/>
                </a:lnTo>
                <a:lnTo>
                  <a:pt x="51037" y="19871"/>
                </a:lnTo>
                <a:lnTo>
                  <a:pt x="47099" y="22785"/>
                </a:lnTo>
                <a:lnTo>
                  <a:pt x="43731" y="25721"/>
                </a:lnTo>
                <a:lnTo>
                  <a:pt x="39995" y="29662"/>
                </a:lnTo>
                <a:lnTo>
                  <a:pt x="36019" y="34274"/>
                </a:lnTo>
                <a:lnTo>
                  <a:pt x="31880" y="39333"/>
                </a:lnTo>
                <a:lnTo>
                  <a:pt x="27634" y="45683"/>
                </a:lnTo>
                <a:lnTo>
                  <a:pt x="23316" y="52892"/>
                </a:lnTo>
                <a:lnTo>
                  <a:pt x="18949" y="60675"/>
                </a:lnTo>
                <a:lnTo>
                  <a:pt x="15294" y="67848"/>
                </a:lnTo>
                <a:lnTo>
                  <a:pt x="12113" y="74614"/>
                </a:lnTo>
                <a:lnTo>
                  <a:pt x="9249" y="81109"/>
                </a:lnTo>
                <a:lnTo>
                  <a:pt x="7339" y="88416"/>
                </a:lnTo>
                <a:lnTo>
                  <a:pt x="6067" y="96264"/>
                </a:lnTo>
                <a:lnTo>
                  <a:pt x="5218" y="104472"/>
                </a:lnTo>
                <a:lnTo>
                  <a:pt x="3908" y="111929"/>
                </a:lnTo>
                <a:lnTo>
                  <a:pt x="2291" y="118884"/>
                </a:lnTo>
                <a:lnTo>
                  <a:pt x="471" y="125506"/>
                </a:lnTo>
                <a:lnTo>
                  <a:pt x="0" y="130912"/>
                </a:lnTo>
                <a:lnTo>
                  <a:pt x="430" y="135509"/>
                </a:lnTo>
                <a:lnTo>
                  <a:pt x="2891" y="144254"/>
                </a:lnTo>
                <a:lnTo>
                  <a:pt x="4589" y="149364"/>
                </a:lnTo>
                <a:lnTo>
                  <a:pt x="6464" y="154755"/>
                </a:lnTo>
                <a:lnTo>
                  <a:pt x="10532" y="163391"/>
                </a:lnTo>
                <a:lnTo>
                  <a:pt x="12658" y="167083"/>
                </a:lnTo>
                <a:lnTo>
                  <a:pt x="15563" y="169544"/>
                </a:lnTo>
                <a:lnTo>
                  <a:pt x="18986" y="171185"/>
                </a:lnTo>
                <a:lnTo>
                  <a:pt x="22757" y="172279"/>
                </a:lnTo>
                <a:lnTo>
                  <a:pt x="26758" y="173009"/>
                </a:lnTo>
                <a:lnTo>
                  <a:pt x="30912" y="173495"/>
                </a:lnTo>
                <a:lnTo>
                  <a:pt x="35170" y="173819"/>
                </a:lnTo>
                <a:lnTo>
                  <a:pt x="43867" y="174179"/>
                </a:lnTo>
                <a:lnTo>
                  <a:pt x="48269" y="174275"/>
                </a:lnTo>
                <a:lnTo>
                  <a:pt x="53436" y="173347"/>
                </a:lnTo>
                <a:lnTo>
                  <a:pt x="59110" y="171736"/>
                </a:lnTo>
                <a:lnTo>
                  <a:pt x="65126" y="169670"/>
                </a:lnTo>
                <a:lnTo>
                  <a:pt x="70624" y="167300"/>
                </a:lnTo>
                <a:lnTo>
                  <a:pt x="75775" y="164728"/>
                </a:lnTo>
                <a:lnTo>
                  <a:pt x="80698" y="162021"/>
                </a:lnTo>
                <a:lnTo>
                  <a:pt x="86211" y="159225"/>
                </a:lnTo>
                <a:lnTo>
                  <a:pt x="98287" y="153471"/>
                </a:lnTo>
                <a:lnTo>
                  <a:pt x="103888" y="149556"/>
                </a:lnTo>
                <a:lnTo>
                  <a:pt x="109109" y="144961"/>
                </a:lnTo>
                <a:lnTo>
                  <a:pt x="114077" y="139914"/>
                </a:lnTo>
                <a:lnTo>
                  <a:pt x="119621" y="133572"/>
                </a:lnTo>
                <a:lnTo>
                  <a:pt x="125547" y="126368"/>
                </a:lnTo>
                <a:lnTo>
                  <a:pt x="142567" y="104653"/>
                </a:lnTo>
                <a:lnTo>
                  <a:pt x="161645" y="79538"/>
                </a:lnTo>
                <a:lnTo>
                  <a:pt x="165464" y="73478"/>
                </a:lnTo>
                <a:lnTo>
                  <a:pt x="168754" y="67453"/>
                </a:lnTo>
                <a:lnTo>
                  <a:pt x="171691" y="61453"/>
                </a:lnTo>
                <a:lnTo>
                  <a:pt x="176938" y="52139"/>
                </a:lnTo>
                <a:lnTo>
                  <a:pt x="182813" y="42817"/>
                </a:lnTo>
                <a:lnTo>
                  <a:pt x="183295" y="41060"/>
                </a:lnTo>
                <a:lnTo>
                  <a:pt x="184132" y="33035"/>
                </a:lnTo>
                <a:lnTo>
                  <a:pt x="184252" y="40771"/>
                </a:lnTo>
                <a:lnTo>
                  <a:pt x="184259" y="78653"/>
                </a:lnTo>
                <a:lnTo>
                  <a:pt x="183515" y="85786"/>
                </a:lnTo>
                <a:lnTo>
                  <a:pt x="182275" y="92526"/>
                </a:lnTo>
                <a:lnTo>
                  <a:pt x="180706" y="99004"/>
                </a:lnTo>
                <a:lnTo>
                  <a:pt x="179659" y="106299"/>
                </a:lnTo>
                <a:lnTo>
                  <a:pt x="178961" y="114139"/>
                </a:lnTo>
                <a:lnTo>
                  <a:pt x="178495" y="122342"/>
                </a:lnTo>
                <a:lnTo>
                  <a:pt x="178186" y="130787"/>
                </a:lnTo>
                <a:lnTo>
                  <a:pt x="177840" y="148109"/>
                </a:lnTo>
                <a:lnTo>
                  <a:pt x="177590" y="193606"/>
                </a:lnTo>
                <a:lnTo>
                  <a:pt x="177568" y="233588"/>
                </a:lnTo>
                <a:lnTo>
                  <a:pt x="176823" y="238686"/>
                </a:lnTo>
                <a:lnTo>
                  <a:pt x="174013" y="246996"/>
                </a:lnTo>
                <a:lnTo>
                  <a:pt x="172966" y="251593"/>
                </a:lnTo>
                <a:lnTo>
                  <a:pt x="172267" y="256642"/>
                </a:lnTo>
                <a:lnTo>
                  <a:pt x="171802" y="261993"/>
                </a:lnTo>
                <a:lnTo>
                  <a:pt x="171285" y="270583"/>
                </a:lnTo>
                <a:lnTo>
                  <a:pt x="171056" y="277709"/>
                </a:lnTo>
                <a:lnTo>
                  <a:pt x="170926" y="287298"/>
                </a:lnTo>
                <a:lnTo>
                  <a:pt x="170872" y="299483"/>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57" name="SMARTInkAnnotation382"/>
          <p:cNvSpPr>
            <a:spLocks/>
          </p:cNvSpPr>
          <p:nvPr/>
        </p:nvSpPr>
        <p:spPr bwMode="auto">
          <a:xfrm>
            <a:off x="7483475" y="990600"/>
            <a:ext cx="174625" cy="339725"/>
          </a:xfrm>
          <a:custGeom>
            <a:avLst/>
            <a:gdLst>
              <a:gd name="T0" fmla="*/ 6670 w 173626"/>
              <a:gd name="T1" fmla="*/ 33678 h 339329"/>
              <a:gd name="T2" fmla="*/ 4685 w 173626"/>
              <a:gd name="T3" fmla="*/ 45064 h 339329"/>
              <a:gd name="T4" fmla="*/ 2069 w 173626"/>
              <a:gd name="T5" fmla="*/ 57732 h 339329"/>
              <a:gd name="T6" fmla="*/ 905 w 173626"/>
              <a:gd name="T7" fmla="*/ 73283 h 339329"/>
              <a:gd name="T8" fmla="*/ 251 w 173626"/>
              <a:gd name="T9" fmla="*/ 98773 h 339329"/>
              <a:gd name="T10" fmla="*/ 736 w 173626"/>
              <a:gd name="T11" fmla="*/ 145535 h 339329"/>
              <a:gd name="T12" fmla="*/ 3536 w 173626"/>
              <a:gd name="T13" fmla="*/ 157617 h 339329"/>
              <a:gd name="T14" fmla="*/ 11395 w 173626"/>
              <a:gd name="T15" fmla="*/ 174413 h 339329"/>
              <a:gd name="T16" fmla="*/ 18648 w 173626"/>
              <a:gd name="T17" fmla="*/ 184190 h 339329"/>
              <a:gd name="T18" fmla="*/ 25877 w 173626"/>
              <a:gd name="T19" fmla="*/ 190341 h 339329"/>
              <a:gd name="T20" fmla="*/ 34049 w 173626"/>
              <a:gd name="T21" fmla="*/ 193737 h 339329"/>
              <a:gd name="T22" fmla="*/ 42639 w 173626"/>
              <a:gd name="T23" fmla="*/ 195246 h 339329"/>
              <a:gd name="T24" fmla="*/ 51415 w 173626"/>
              <a:gd name="T25" fmla="*/ 195916 h 339329"/>
              <a:gd name="T26" fmla="*/ 60275 w 173626"/>
              <a:gd name="T27" fmla="*/ 193569 h 339329"/>
              <a:gd name="T28" fmla="*/ 69170 w 173626"/>
              <a:gd name="T29" fmla="*/ 189218 h 339329"/>
              <a:gd name="T30" fmla="*/ 78082 w 173626"/>
              <a:gd name="T31" fmla="*/ 183977 h 339329"/>
              <a:gd name="T32" fmla="*/ 87002 w 173626"/>
              <a:gd name="T33" fmla="*/ 175695 h 339329"/>
              <a:gd name="T34" fmla="*/ 95925 w 173626"/>
              <a:gd name="T35" fmla="*/ 166391 h 339329"/>
              <a:gd name="T36" fmla="*/ 104849 w 173626"/>
              <a:gd name="T37" fmla="*/ 158949 h 339329"/>
              <a:gd name="T38" fmla="*/ 113774 w 173626"/>
              <a:gd name="T39" fmla="*/ 149688 h 339329"/>
              <a:gd name="T40" fmla="*/ 121955 w 173626"/>
              <a:gd name="T41" fmla="*/ 137966 h 339329"/>
              <a:gd name="T42" fmla="*/ 128071 w 173626"/>
              <a:gd name="T43" fmla="*/ 122833 h 339329"/>
              <a:gd name="T44" fmla="*/ 133267 w 173626"/>
              <a:gd name="T45" fmla="*/ 106186 h 339329"/>
              <a:gd name="T46" fmla="*/ 138056 w 173626"/>
              <a:gd name="T47" fmla="*/ 89858 h 339329"/>
              <a:gd name="T48" fmla="*/ 142664 w 173626"/>
              <a:gd name="T49" fmla="*/ 75986 h 339329"/>
              <a:gd name="T50" fmla="*/ 143226 w 173626"/>
              <a:gd name="T51" fmla="*/ 63207 h 339329"/>
              <a:gd name="T52" fmla="*/ 141738 w 173626"/>
              <a:gd name="T53" fmla="*/ 50912 h 339329"/>
              <a:gd name="T54" fmla="*/ 141078 w 173626"/>
              <a:gd name="T55" fmla="*/ 38833 h 339329"/>
              <a:gd name="T56" fmla="*/ 137152 w 173626"/>
              <a:gd name="T57" fmla="*/ 25617 h 339329"/>
              <a:gd name="T58" fmla="*/ 129162 w 173626"/>
              <a:gd name="T59" fmla="*/ 12263 h 339329"/>
              <a:gd name="T60" fmla="*/ 121328 w 173626"/>
              <a:gd name="T61" fmla="*/ 2199 h 339329"/>
              <a:gd name="T62" fmla="*/ 120636 w 173626"/>
              <a:gd name="T63" fmla="*/ 12598 h 339329"/>
              <a:gd name="T64" fmla="*/ 122501 w 173626"/>
              <a:gd name="T65" fmla="*/ 27876 h 339329"/>
              <a:gd name="T66" fmla="*/ 125089 w 173626"/>
              <a:gd name="T67" fmla="*/ 39178 h 339329"/>
              <a:gd name="T68" fmla="*/ 126240 w 173626"/>
              <a:gd name="T69" fmla="*/ 50816 h 339329"/>
              <a:gd name="T70" fmla="*/ 128734 w 173626"/>
              <a:gd name="T71" fmla="*/ 65249 h 339329"/>
              <a:gd name="T72" fmla="*/ 133067 w 173626"/>
              <a:gd name="T73" fmla="*/ 81585 h 339329"/>
              <a:gd name="T74" fmla="*/ 139951 w 173626"/>
              <a:gd name="T75" fmla="*/ 98768 h 339329"/>
              <a:gd name="T76" fmla="*/ 145985 w 173626"/>
              <a:gd name="T77" fmla="*/ 116326 h 339329"/>
              <a:gd name="T78" fmla="*/ 151146 w 173626"/>
              <a:gd name="T79" fmla="*/ 135044 h 339329"/>
              <a:gd name="T80" fmla="*/ 158234 w 173626"/>
              <a:gd name="T81" fmla="*/ 166903 h 339329"/>
              <a:gd name="T82" fmla="*/ 167292 w 173626"/>
              <a:gd name="T83" fmla="*/ 207483 h 339329"/>
              <a:gd name="T84" fmla="*/ 171029 w 173626"/>
              <a:gd name="T85" fmla="*/ 228144 h 339329"/>
              <a:gd name="T86" fmla="*/ 172690 w 173626"/>
              <a:gd name="T87" fmla="*/ 243942 h 339329"/>
              <a:gd name="T88" fmla="*/ 173428 w 173626"/>
              <a:gd name="T89" fmla="*/ 260223 h 339329"/>
              <a:gd name="T90" fmla="*/ 173013 w 173626"/>
              <a:gd name="T91" fmla="*/ 275397 h 339329"/>
              <a:gd name="T92" fmla="*/ 166685 w 173626"/>
              <a:gd name="T93" fmla="*/ 295868 h 339329"/>
              <a:gd name="T94" fmla="*/ 158274 w 173626"/>
              <a:gd name="T95" fmla="*/ 313986 h 339329"/>
              <a:gd name="T96" fmla="*/ 153882 w 173626"/>
              <a:gd name="T97" fmla="*/ 318143 h 339329"/>
              <a:gd name="T98" fmla="*/ 141447 w 173626"/>
              <a:gd name="T99" fmla="*/ 325552 h 339329"/>
              <a:gd name="T100" fmla="*/ 133263 w 173626"/>
              <a:gd name="T101" fmla="*/ 328245 h 339329"/>
              <a:gd name="T102" fmla="*/ 124666 w 173626"/>
              <a:gd name="T103" fmla="*/ 329441 h 339329"/>
              <a:gd name="T104" fmla="*/ 115887 w 173626"/>
              <a:gd name="T105" fmla="*/ 329973 h 339329"/>
              <a:gd name="T106" fmla="*/ 79901 w 173626"/>
              <a:gd name="T107" fmla="*/ 330361 h 339329"/>
              <a:gd name="T108" fmla="*/ 68720 w 173626"/>
              <a:gd name="T109" fmla="*/ 333028 h 339329"/>
              <a:gd name="T110" fmla="*/ 59535 w 173626"/>
              <a:gd name="T111" fmla="*/ 336528 h 339329"/>
              <a:gd name="T112" fmla="*/ 52975 w 173626"/>
              <a:gd name="T113" fmla="*/ 338083 h 339329"/>
              <a:gd name="T114" fmla="*/ 40139 w 173626"/>
              <a:gd name="T115" fmla="*/ 339328 h 33932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73626"/>
              <a:gd name="T175" fmla="*/ 0 h 339329"/>
              <a:gd name="T176" fmla="*/ 173626 w 173626"/>
              <a:gd name="T177" fmla="*/ 339329 h 33932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73626" h="339329">
                <a:moveTo>
                  <a:pt x="6670" y="0"/>
                </a:moveTo>
                <a:lnTo>
                  <a:pt x="6670" y="33678"/>
                </a:lnTo>
                <a:lnTo>
                  <a:pt x="5926" y="39319"/>
                </a:lnTo>
                <a:lnTo>
                  <a:pt x="4685" y="45064"/>
                </a:lnTo>
                <a:lnTo>
                  <a:pt x="3116" y="50879"/>
                </a:lnTo>
                <a:lnTo>
                  <a:pt x="2069" y="57732"/>
                </a:lnTo>
                <a:lnTo>
                  <a:pt x="1371" y="65277"/>
                </a:lnTo>
                <a:lnTo>
                  <a:pt x="905" y="73283"/>
                </a:lnTo>
                <a:lnTo>
                  <a:pt x="596" y="81598"/>
                </a:lnTo>
                <a:lnTo>
                  <a:pt x="251" y="98773"/>
                </a:lnTo>
                <a:lnTo>
                  <a:pt x="0" y="139424"/>
                </a:lnTo>
                <a:lnTo>
                  <a:pt x="736" y="145535"/>
                </a:lnTo>
                <a:lnTo>
                  <a:pt x="1970" y="151594"/>
                </a:lnTo>
                <a:lnTo>
                  <a:pt x="3536" y="157617"/>
                </a:lnTo>
                <a:lnTo>
                  <a:pt x="7260" y="166956"/>
                </a:lnTo>
                <a:lnTo>
                  <a:pt x="11395" y="174413"/>
                </a:lnTo>
                <a:lnTo>
                  <a:pt x="15711" y="181035"/>
                </a:lnTo>
                <a:lnTo>
                  <a:pt x="18648" y="184190"/>
                </a:lnTo>
                <a:lnTo>
                  <a:pt x="22093" y="187286"/>
                </a:lnTo>
                <a:lnTo>
                  <a:pt x="25877" y="190341"/>
                </a:lnTo>
                <a:lnTo>
                  <a:pt x="29888" y="192379"/>
                </a:lnTo>
                <a:lnTo>
                  <a:pt x="34049" y="193737"/>
                </a:lnTo>
                <a:lnTo>
                  <a:pt x="38310" y="194642"/>
                </a:lnTo>
                <a:lnTo>
                  <a:pt x="42639" y="195246"/>
                </a:lnTo>
                <a:lnTo>
                  <a:pt x="47012" y="195648"/>
                </a:lnTo>
                <a:lnTo>
                  <a:pt x="51415" y="195916"/>
                </a:lnTo>
                <a:lnTo>
                  <a:pt x="55838" y="195103"/>
                </a:lnTo>
                <a:lnTo>
                  <a:pt x="60275" y="193569"/>
                </a:lnTo>
                <a:lnTo>
                  <a:pt x="64720" y="191554"/>
                </a:lnTo>
                <a:lnTo>
                  <a:pt x="69170" y="189218"/>
                </a:lnTo>
                <a:lnTo>
                  <a:pt x="73625" y="186669"/>
                </a:lnTo>
                <a:lnTo>
                  <a:pt x="78082" y="183977"/>
                </a:lnTo>
                <a:lnTo>
                  <a:pt x="82541" y="180198"/>
                </a:lnTo>
                <a:lnTo>
                  <a:pt x="87002" y="175695"/>
                </a:lnTo>
                <a:lnTo>
                  <a:pt x="91463" y="170708"/>
                </a:lnTo>
                <a:lnTo>
                  <a:pt x="95925" y="166391"/>
                </a:lnTo>
                <a:lnTo>
                  <a:pt x="100387" y="162521"/>
                </a:lnTo>
                <a:lnTo>
                  <a:pt x="104849" y="158949"/>
                </a:lnTo>
                <a:lnTo>
                  <a:pt x="109311" y="154583"/>
                </a:lnTo>
                <a:lnTo>
                  <a:pt x="113774" y="149688"/>
                </a:lnTo>
                <a:lnTo>
                  <a:pt x="118236" y="144441"/>
                </a:lnTo>
                <a:lnTo>
                  <a:pt x="121955" y="137966"/>
                </a:lnTo>
                <a:lnTo>
                  <a:pt x="125178" y="130672"/>
                </a:lnTo>
                <a:lnTo>
                  <a:pt x="128071" y="122833"/>
                </a:lnTo>
                <a:lnTo>
                  <a:pt x="130743" y="114631"/>
                </a:lnTo>
                <a:lnTo>
                  <a:pt x="133267" y="106186"/>
                </a:lnTo>
                <a:lnTo>
                  <a:pt x="135694" y="97580"/>
                </a:lnTo>
                <a:lnTo>
                  <a:pt x="138056" y="89858"/>
                </a:lnTo>
                <a:lnTo>
                  <a:pt x="140375" y="82726"/>
                </a:lnTo>
                <a:lnTo>
                  <a:pt x="142664" y="75986"/>
                </a:lnTo>
                <a:lnTo>
                  <a:pt x="143447" y="69509"/>
                </a:lnTo>
                <a:lnTo>
                  <a:pt x="143226" y="63207"/>
                </a:lnTo>
                <a:lnTo>
                  <a:pt x="142333" y="57020"/>
                </a:lnTo>
                <a:lnTo>
                  <a:pt x="141738" y="50912"/>
                </a:lnTo>
                <a:lnTo>
                  <a:pt x="141342" y="44855"/>
                </a:lnTo>
                <a:lnTo>
                  <a:pt x="141078" y="38833"/>
                </a:lnTo>
                <a:lnTo>
                  <a:pt x="140158" y="33826"/>
                </a:lnTo>
                <a:lnTo>
                  <a:pt x="137152" y="25617"/>
                </a:lnTo>
                <a:lnTo>
                  <a:pt x="133336" y="18661"/>
                </a:lnTo>
                <a:lnTo>
                  <a:pt x="129162" y="12263"/>
                </a:lnTo>
                <a:lnTo>
                  <a:pt x="121759" y="1811"/>
                </a:lnTo>
                <a:lnTo>
                  <a:pt x="121328" y="2199"/>
                </a:lnTo>
                <a:lnTo>
                  <a:pt x="121041" y="3451"/>
                </a:lnTo>
                <a:lnTo>
                  <a:pt x="120636" y="12598"/>
                </a:lnTo>
                <a:lnTo>
                  <a:pt x="120580" y="17328"/>
                </a:lnTo>
                <a:lnTo>
                  <a:pt x="122501" y="27876"/>
                </a:lnTo>
                <a:lnTo>
                  <a:pt x="124054" y="33467"/>
                </a:lnTo>
                <a:lnTo>
                  <a:pt x="125089" y="39178"/>
                </a:lnTo>
                <a:lnTo>
                  <a:pt x="125779" y="44970"/>
                </a:lnTo>
                <a:lnTo>
                  <a:pt x="126240" y="50816"/>
                </a:lnTo>
                <a:lnTo>
                  <a:pt x="127291" y="57690"/>
                </a:lnTo>
                <a:lnTo>
                  <a:pt x="128734" y="65249"/>
                </a:lnTo>
                <a:lnTo>
                  <a:pt x="130442" y="73265"/>
                </a:lnTo>
                <a:lnTo>
                  <a:pt x="133067" y="81585"/>
                </a:lnTo>
                <a:lnTo>
                  <a:pt x="136305" y="90109"/>
                </a:lnTo>
                <a:lnTo>
                  <a:pt x="139951" y="98768"/>
                </a:lnTo>
                <a:lnTo>
                  <a:pt x="143126" y="107517"/>
                </a:lnTo>
                <a:lnTo>
                  <a:pt x="145985" y="116326"/>
                </a:lnTo>
                <a:lnTo>
                  <a:pt x="148636" y="125176"/>
                </a:lnTo>
                <a:lnTo>
                  <a:pt x="151146" y="135044"/>
                </a:lnTo>
                <a:lnTo>
                  <a:pt x="153564" y="145592"/>
                </a:lnTo>
                <a:lnTo>
                  <a:pt x="158234" y="166903"/>
                </a:lnTo>
                <a:lnTo>
                  <a:pt x="162789" y="186296"/>
                </a:lnTo>
                <a:lnTo>
                  <a:pt x="167292" y="207483"/>
                </a:lnTo>
                <a:lnTo>
                  <a:pt x="169534" y="218689"/>
                </a:lnTo>
                <a:lnTo>
                  <a:pt x="171029" y="228144"/>
                </a:lnTo>
                <a:lnTo>
                  <a:pt x="172026" y="236432"/>
                </a:lnTo>
                <a:lnTo>
                  <a:pt x="172690" y="243942"/>
                </a:lnTo>
                <a:lnTo>
                  <a:pt x="173133" y="251925"/>
                </a:lnTo>
                <a:lnTo>
                  <a:pt x="173428" y="260223"/>
                </a:lnTo>
                <a:lnTo>
                  <a:pt x="173625" y="268732"/>
                </a:lnTo>
                <a:lnTo>
                  <a:pt x="173013" y="275397"/>
                </a:lnTo>
                <a:lnTo>
                  <a:pt x="170348" y="285448"/>
                </a:lnTo>
                <a:lnTo>
                  <a:pt x="166685" y="295868"/>
                </a:lnTo>
                <a:lnTo>
                  <a:pt x="162578" y="306122"/>
                </a:lnTo>
                <a:lnTo>
                  <a:pt x="158274" y="313986"/>
                </a:lnTo>
                <a:lnTo>
                  <a:pt x="156084" y="316481"/>
                </a:lnTo>
                <a:lnTo>
                  <a:pt x="153882" y="318143"/>
                </a:lnTo>
                <a:lnTo>
                  <a:pt x="148706" y="320983"/>
                </a:lnTo>
                <a:lnTo>
                  <a:pt x="141447" y="325552"/>
                </a:lnTo>
                <a:lnTo>
                  <a:pt x="137429" y="327168"/>
                </a:lnTo>
                <a:lnTo>
                  <a:pt x="133263" y="328245"/>
                </a:lnTo>
                <a:lnTo>
                  <a:pt x="128997" y="328962"/>
                </a:lnTo>
                <a:lnTo>
                  <a:pt x="124666" y="329441"/>
                </a:lnTo>
                <a:lnTo>
                  <a:pt x="120291" y="329760"/>
                </a:lnTo>
                <a:lnTo>
                  <a:pt x="115887" y="329973"/>
                </a:lnTo>
                <a:lnTo>
                  <a:pt x="99028" y="330272"/>
                </a:lnTo>
                <a:lnTo>
                  <a:pt x="79901" y="330361"/>
                </a:lnTo>
                <a:lnTo>
                  <a:pt x="74085" y="331366"/>
                </a:lnTo>
                <a:lnTo>
                  <a:pt x="68720" y="333028"/>
                </a:lnTo>
                <a:lnTo>
                  <a:pt x="63656" y="335128"/>
                </a:lnTo>
                <a:lnTo>
                  <a:pt x="59535" y="336528"/>
                </a:lnTo>
                <a:lnTo>
                  <a:pt x="56046" y="337461"/>
                </a:lnTo>
                <a:lnTo>
                  <a:pt x="52975" y="338083"/>
                </a:lnTo>
                <a:lnTo>
                  <a:pt x="47579" y="338775"/>
                </a:lnTo>
                <a:lnTo>
                  <a:pt x="40139" y="339328"/>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58" name="SMARTInkAnnotation383"/>
          <p:cNvSpPr>
            <a:spLocks/>
          </p:cNvSpPr>
          <p:nvPr/>
        </p:nvSpPr>
        <p:spPr bwMode="auto">
          <a:xfrm>
            <a:off x="5502275" y="1298575"/>
            <a:ext cx="2403475" cy="74613"/>
          </a:xfrm>
          <a:custGeom>
            <a:avLst/>
            <a:gdLst>
              <a:gd name="T0" fmla="*/ 2399592 w 2403147"/>
              <a:gd name="T1" fmla="*/ 5145 h 75348"/>
              <a:gd name="T2" fmla="*/ 2395863 w 2403147"/>
              <a:gd name="T3" fmla="*/ 2499 h 75348"/>
              <a:gd name="T4" fmla="*/ 2390984 w 2403147"/>
              <a:gd name="T5" fmla="*/ 0 h 75348"/>
              <a:gd name="T6" fmla="*/ 2366416 w 2403147"/>
              <a:gd name="T7" fmla="*/ 4563 h 75348"/>
              <a:gd name="T8" fmla="*/ 2342256 w 2403147"/>
              <a:gd name="T9" fmla="*/ 7676 h 75348"/>
              <a:gd name="T10" fmla="*/ 2322627 w 2403147"/>
              <a:gd name="T11" fmla="*/ 12179 h 75348"/>
              <a:gd name="T12" fmla="*/ 2300695 w 2403147"/>
              <a:gd name="T13" fmla="*/ 16159 h 75348"/>
              <a:gd name="T14" fmla="*/ 2284722 w 2403147"/>
              <a:gd name="T15" fmla="*/ 19962 h 75348"/>
              <a:gd name="T16" fmla="*/ 2241928 w 2403147"/>
              <a:gd name="T17" fmla="*/ 23729 h 75348"/>
              <a:gd name="T18" fmla="*/ 2225629 w 2403147"/>
              <a:gd name="T19" fmla="*/ 27626 h 75348"/>
              <a:gd name="T20" fmla="*/ 2182080 w 2403147"/>
              <a:gd name="T21" fmla="*/ 31367 h 75348"/>
              <a:gd name="T22" fmla="*/ 2155418 w 2403147"/>
              <a:gd name="T23" fmla="*/ 34412 h 75348"/>
              <a:gd name="T24" fmla="*/ 2136851 w 2403147"/>
              <a:gd name="T25" fmla="*/ 37996 h 75348"/>
              <a:gd name="T26" fmla="*/ 2073389 w 2403147"/>
              <a:gd name="T27" fmla="*/ 41604 h 75348"/>
              <a:gd name="T28" fmla="*/ 2054031 w 2403147"/>
              <a:gd name="T29" fmla="*/ 45492 h 75348"/>
              <a:gd name="T30" fmla="*/ 2022854 w 2403147"/>
              <a:gd name="T31" fmla="*/ 48519 h 75348"/>
              <a:gd name="T32" fmla="*/ 2001077 w 2403147"/>
              <a:gd name="T33" fmla="*/ 51873 h 75348"/>
              <a:gd name="T34" fmla="*/ 1979002 w 2403147"/>
              <a:gd name="T35" fmla="*/ 55679 h 75348"/>
              <a:gd name="T36" fmla="*/ 1874176 w 2403147"/>
              <a:gd name="T37" fmla="*/ 58644 h 75348"/>
              <a:gd name="T38" fmla="*/ 1398302 w 2403147"/>
              <a:gd name="T39" fmla="*/ 59715 h 75348"/>
              <a:gd name="T40" fmla="*/ 1368716 w 2403147"/>
              <a:gd name="T41" fmla="*/ 63464 h 75348"/>
              <a:gd name="T42" fmla="*/ 1299049 w 2403147"/>
              <a:gd name="T43" fmla="*/ 64455 h 75348"/>
              <a:gd name="T44" fmla="*/ 1258594 w 2403147"/>
              <a:gd name="T45" fmla="*/ 60422 h 75348"/>
              <a:gd name="T46" fmla="*/ 803275 w 2403147"/>
              <a:gd name="T47" fmla="*/ 58723 h 75348"/>
              <a:gd name="T48" fmla="*/ 776502 w 2403147"/>
              <a:gd name="T49" fmla="*/ 61369 h 75348"/>
              <a:gd name="T50" fmla="*/ 738323 w 2403147"/>
              <a:gd name="T51" fmla="*/ 65791 h 75348"/>
              <a:gd name="T52" fmla="*/ 535431 w 2403147"/>
              <a:gd name="T53" fmla="*/ 67650 h 75348"/>
              <a:gd name="T54" fmla="*/ 510688 w 2403147"/>
              <a:gd name="T55" fmla="*/ 70297 h 75348"/>
              <a:gd name="T56" fmla="*/ 473867 w 2403147"/>
              <a:gd name="T57" fmla="*/ 74720 h 75348"/>
              <a:gd name="T58" fmla="*/ 396805 w 2403147"/>
              <a:gd name="T59" fmla="*/ 73773 h 75348"/>
              <a:gd name="T60" fmla="*/ 362027 w 2403147"/>
              <a:gd name="T61" fmla="*/ 69466 h 75348"/>
              <a:gd name="T62" fmla="*/ 272989 w 2403147"/>
              <a:gd name="T63" fmla="*/ 68716 h 75348"/>
              <a:gd name="T64" fmla="*/ 253473 w 2403147"/>
              <a:gd name="T65" fmla="*/ 72425 h 75348"/>
              <a:gd name="T66" fmla="*/ 179068 w 2403147"/>
              <a:gd name="T67" fmla="*/ 75347 h 75348"/>
              <a:gd name="T68" fmla="*/ 159666 w 2403147"/>
              <a:gd name="T69" fmla="*/ 71734 h 75348"/>
              <a:gd name="T70" fmla="*/ 71570 w 2403147"/>
              <a:gd name="T71" fmla="*/ 67674 h 7534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03147"/>
              <a:gd name="T109" fmla="*/ 0 h 75348"/>
              <a:gd name="T110" fmla="*/ 2403147 w 2403147"/>
              <a:gd name="T111" fmla="*/ 75348 h 7534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03147" h="75348">
                <a:moveTo>
                  <a:pt x="2403146" y="5145"/>
                </a:moveTo>
                <a:lnTo>
                  <a:pt x="2399592" y="5145"/>
                </a:lnTo>
                <a:lnTo>
                  <a:pt x="2397801" y="4153"/>
                </a:lnTo>
                <a:lnTo>
                  <a:pt x="2395863" y="2499"/>
                </a:lnTo>
                <a:lnTo>
                  <a:pt x="2393828" y="404"/>
                </a:lnTo>
                <a:lnTo>
                  <a:pt x="2390984" y="0"/>
                </a:lnTo>
                <a:lnTo>
                  <a:pt x="2383856" y="2197"/>
                </a:lnTo>
                <a:lnTo>
                  <a:pt x="2366416" y="4563"/>
                </a:lnTo>
                <a:lnTo>
                  <a:pt x="2348627" y="5965"/>
                </a:lnTo>
                <a:lnTo>
                  <a:pt x="2342256" y="7676"/>
                </a:lnTo>
                <a:lnTo>
                  <a:pt x="2335776" y="9809"/>
                </a:lnTo>
                <a:lnTo>
                  <a:pt x="2322627" y="12179"/>
                </a:lnTo>
                <a:lnTo>
                  <a:pt x="2308601" y="14224"/>
                </a:lnTo>
                <a:lnTo>
                  <a:pt x="2300695" y="16159"/>
                </a:lnTo>
                <a:lnTo>
                  <a:pt x="2292450" y="18440"/>
                </a:lnTo>
                <a:lnTo>
                  <a:pt x="2284722" y="19962"/>
                </a:lnTo>
                <a:lnTo>
                  <a:pt x="2263184" y="22103"/>
                </a:lnTo>
                <a:lnTo>
                  <a:pt x="2241928" y="23729"/>
                </a:lnTo>
                <a:lnTo>
                  <a:pt x="2233933" y="25472"/>
                </a:lnTo>
                <a:lnTo>
                  <a:pt x="2225629" y="27626"/>
                </a:lnTo>
                <a:lnTo>
                  <a:pt x="2217117" y="29062"/>
                </a:lnTo>
                <a:lnTo>
                  <a:pt x="2182080" y="31367"/>
                </a:lnTo>
                <a:lnTo>
                  <a:pt x="2164320" y="32674"/>
                </a:lnTo>
                <a:lnTo>
                  <a:pt x="2155418" y="34412"/>
                </a:lnTo>
                <a:lnTo>
                  <a:pt x="2146509" y="36562"/>
                </a:lnTo>
                <a:lnTo>
                  <a:pt x="2136851" y="37996"/>
                </a:lnTo>
                <a:lnTo>
                  <a:pt x="2094630" y="40297"/>
                </a:lnTo>
                <a:lnTo>
                  <a:pt x="2073389" y="41604"/>
                </a:lnTo>
                <a:lnTo>
                  <a:pt x="2063559" y="43342"/>
                </a:lnTo>
                <a:lnTo>
                  <a:pt x="2054031" y="45492"/>
                </a:lnTo>
                <a:lnTo>
                  <a:pt x="2043961" y="46926"/>
                </a:lnTo>
                <a:lnTo>
                  <a:pt x="2022854" y="48519"/>
                </a:lnTo>
                <a:lnTo>
                  <a:pt x="2012019" y="49936"/>
                </a:lnTo>
                <a:lnTo>
                  <a:pt x="2001077" y="51873"/>
                </a:lnTo>
                <a:lnTo>
                  <a:pt x="1990062" y="54156"/>
                </a:lnTo>
                <a:lnTo>
                  <a:pt x="1979002" y="55679"/>
                </a:lnTo>
                <a:lnTo>
                  <a:pt x="1945666" y="57821"/>
                </a:lnTo>
                <a:lnTo>
                  <a:pt x="1874176" y="58644"/>
                </a:lnTo>
                <a:lnTo>
                  <a:pt x="1412433" y="58723"/>
                </a:lnTo>
                <a:lnTo>
                  <a:pt x="1398302" y="59715"/>
                </a:lnTo>
                <a:lnTo>
                  <a:pt x="1383673" y="61369"/>
                </a:lnTo>
                <a:lnTo>
                  <a:pt x="1368716" y="63464"/>
                </a:lnTo>
                <a:lnTo>
                  <a:pt x="1340195" y="65791"/>
                </a:lnTo>
                <a:lnTo>
                  <a:pt x="1299049" y="64455"/>
                </a:lnTo>
                <a:lnTo>
                  <a:pt x="1285523" y="62545"/>
                </a:lnTo>
                <a:lnTo>
                  <a:pt x="1258594" y="60422"/>
                </a:lnTo>
                <a:lnTo>
                  <a:pt x="1191548" y="58947"/>
                </a:lnTo>
                <a:lnTo>
                  <a:pt x="803275" y="58723"/>
                </a:lnTo>
                <a:lnTo>
                  <a:pt x="789888" y="59715"/>
                </a:lnTo>
                <a:lnTo>
                  <a:pt x="776502" y="61369"/>
                </a:lnTo>
                <a:lnTo>
                  <a:pt x="763114" y="63464"/>
                </a:lnTo>
                <a:lnTo>
                  <a:pt x="738323" y="65791"/>
                </a:lnTo>
                <a:lnTo>
                  <a:pt x="664275" y="67489"/>
                </a:lnTo>
                <a:lnTo>
                  <a:pt x="535431" y="67650"/>
                </a:lnTo>
                <a:lnTo>
                  <a:pt x="522816" y="68643"/>
                </a:lnTo>
                <a:lnTo>
                  <a:pt x="510688" y="70297"/>
                </a:lnTo>
                <a:lnTo>
                  <a:pt x="498883" y="72392"/>
                </a:lnTo>
                <a:lnTo>
                  <a:pt x="473867" y="74720"/>
                </a:lnTo>
                <a:lnTo>
                  <a:pt x="408892" y="75345"/>
                </a:lnTo>
                <a:lnTo>
                  <a:pt x="396805" y="73773"/>
                </a:lnTo>
                <a:lnTo>
                  <a:pt x="385029" y="71733"/>
                </a:lnTo>
                <a:lnTo>
                  <a:pt x="362027" y="69466"/>
                </a:lnTo>
                <a:lnTo>
                  <a:pt x="294585" y="67812"/>
                </a:lnTo>
                <a:lnTo>
                  <a:pt x="272989" y="68716"/>
                </a:lnTo>
                <a:lnTo>
                  <a:pt x="263064" y="70346"/>
                </a:lnTo>
                <a:lnTo>
                  <a:pt x="253473" y="72425"/>
                </a:lnTo>
                <a:lnTo>
                  <a:pt x="232899" y="74734"/>
                </a:lnTo>
                <a:lnTo>
                  <a:pt x="179068" y="75347"/>
                </a:lnTo>
                <a:lnTo>
                  <a:pt x="169212" y="73774"/>
                </a:lnTo>
                <a:lnTo>
                  <a:pt x="159666" y="71734"/>
                </a:lnTo>
                <a:lnTo>
                  <a:pt x="143109" y="69467"/>
                </a:lnTo>
                <a:lnTo>
                  <a:pt x="71570" y="67674"/>
                </a:lnTo>
                <a:lnTo>
                  <a:pt x="0" y="67653"/>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59" name="SMARTInkAnnotation384"/>
          <p:cNvSpPr>
            <a:spLocks/>
          </p:cNvSpPr>
          <p:nvPr/>
        </p:nvSpPr>
        <p:spPr bwMode="auto">
          <a:xfrm>
            <a:off x="6015038" y="1428750"/>
            <a:ext cx="242887" cy="400050"/>
          </a:xfrm>
          <a:custGeom>
            <a:avLst/>
            <a:gdLst>
              <a:gd name="T0" fmla="*/ 99981 w 242239"/>
              <a:gd name="T1" fmla="*/ 29569 h 399903"/>
              <a:gd name="T2" fmla="*/ 78053 w 242239"/>
              <a:gd name="T3" fmla="*/ 44512 h 399903"/>
              <a:gd name="T4" fmla="*/ 55468 w 242239"/>
              <a:gd name="T5" fmla="*/ 67272 h 399903"/>
              <a:gd name="T6" fmla="*/ 41069 w 242239"/>
              <a:gd name="T7" fmla="*/ 90415 h 399903"/>
              <a:gd name="T8" fmla="*/ 27382 w 242239"/>
              <a:gd name="T9" fmla="*/ 115131 h 399903"/>
              <a:gd name="T10" fmla="*/ 14648 w 242239"/>
              <a:gd name="T11" fmla="*/ 135463 h 399903"/>
              <a:gd name="T12" fmla="*/ 876 w 242239"/>
              <a:gd name="T13" fmla="*/ 166133 h 399903"/>
              <a:gd name="T14" fmla="*/ 2321 w 242239"/>
              <a:gd name="T15" fmla="*/ 176790 h 399903"/>
              <a:gd name="T16" fmla="*/ 15432 w 242239"/>
              <a:gd name="T17" fmla="*/ 190292 h 399903"/>
              <a:gd name="T18" fmla="*/ 27719 w 242239"/>
              <a:gd name="T19" fmla="*/ 194334 h 399903"/>
              <a:gd name="T20" fmla="*/ 44335 w 242239"/>
              <a:gd name="T21" fmla="*/ 195531 h 399903"/>
              <a:gd name="T22" fmla="*/ 86720 w 242239"/>
              <a:gd name="T23" fmla="*/ 208420 h 399903"/>
              <a:gd name="T24" fmla="*/ 112476 w 242239"/>
              <a:gd name="T25" fmla="*/ 212273 h 399903"/>
              <a:gd name="T26" fmla="*/ 138949 w 242239"/>
              <a:gd name="T27" fmla="*/ 218155 h 399903"/>
              <a:gd name="T28" fmla="*/ 162082 w 242239"/>
              <a:gd name="T29" fmla="*/ 226182 h 399903"/>
              <a:gd name="T30" fmla="*/ 186622 w 242239"/>
              <a:gd name="T31" fmla="*/ 239584 h 399903"/>
              <a:gd name="T32" fmla="*/ 205628 w 242239"/>
              <a:gd name="T33" fmla="*/ 256123 h 399903"/>
              <a:gd name="T34" fmla="*/ 224632 w 242239"/>
              <a:gd name="T35" fmla="*/ 278497 h 399903"/>
              <a:gd name="T36" fmla="*/ 238778 w 242239"/>
              <a:gd name="T37" fmla="*/ 306211 h 399903"/>
              <a:gd name="T38" fmla="*/ 242238 w 242239"/>
              <a:gd name="T39" fmla="*/ 326135 h 399903"/>
              <a:gd name="T40" fmla="*/ 239709 w 242239"/>
              <a:gd name="T41" fmla="*/ 339866 h 399903"/>
              <a:gd name="T42" fmla="*/ 222793 w 242239"/>
              <a:gd name="T43" fmla="*/ 363572 h 399903"/>
              <a:gd name="T44" fmla="*/ 209982 w 242239"/>
              <a:gd name="T45" fmla="*/ 376645 h 399903"/>
              <a:gd name="T46" fmla="*/ 196764 w 242239"/>
              <a:gd name="T47" fmla="*/ 387794 h 399903"/>
              <a:gd name="T48" fmla="*/ 175418 w 242239"/>
              <a:gd name="T49" fmla="*/ 396302 h 399903"/>
              <a:gd name="T50" fmla="*/ 159831 w 242239"/>
              <a:gd name="T51" fmla="*/ 399902 h 399903"/>
              <a:gd name="T52" fmla="*/ 145790 w 242239"/>
              <a:gd name="T53" fmla="*/ 396229 h 399903"/>
              <a:gd name="T54" fmla="*/ 132209 w 242239"/>
              <a:gd name="T55" fmla="*/ 393597 h 399903"/>
              <a:gd name="T56" fmla="*/ 117107 w 242239"/>
              <a:gd name="T57" fmla="*/ 380275 h 399903"/>
              <a:gd name="T58" fmla="*/ 106174 w 242239"/>
              <a:gd name="T59" fmla="*/ 352369 h 399903"/>
              <a:gd name="T60" fmla="*/ 104770 w 242239"/>
              <a:gd name="T61" fmla="*/ 328677 h 399903"/>
              <a:gd name="T62" fmla="*/ 112558 w 242239"/>
              <a:gd name="T63" fmla="*/ 280420 h 399903"/>
              <a:gd name="T64" fmla="*/ 121816 w 242239"/>
              <a:gd name="T65" fmla="*/ 241478 h 399903"/>
              <a:gd name="T66" fmla="*/ 132295 w 242239"/>
              <a:gd name="T67" fmla="*/ 213138 h 399903"/>
              <a:gd name="T68" fmla="*/ 141186 w 242239"/>
              <a:gd name="T69" fmla="*/ 181039 h 399903"/>
              <a:gd name="T70" fmla="*/ 152910 w 242239"/>
              <a:gd name="T71" fmla="*/ 153227 h 399903"/>
              <a:gd name="T72" fmla="*/ 165061 w 242239"/>
              <a:gd name="T73" fmla="*/ 130986 h 399903"/>
              <a:gd name="T74" fmla="*/ 183287 w 242239"/>
              <a:gd name="T75" fmla="*/ 80585 h 399903"/>
              <a:gd name="T76" fmla="*/ 191524 w 242239"/>
              <a:gd name="T77" fmla="*/ 44287 h 399903"/>
              <a:gd name="T78" fmla="*/ 196745 w 242239"/>
              <a:gd name="T79" fmla="*/ 10432 h 399903"/>
              <a:gd name="T80" fmla="*/ 191474 w 242239"/>
              <a:gd name="T81" fmla="*/ 2755 h 399903"/>
              <a:gd name="T82" fmla="*/ 179650 w 242239"/>
              <a:gd name="T83" fmla="*/ 853 h 39990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42239"/>
              <a:gd name="T127" fmla="*/ 0 h 399903"/>
              <a:gd name="T128" fmla="*/ 242239 w 242239"/>
              <a:gd name="T129" fmla="*/ 399903 h 39990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42239" h="399903">
                <a:moveTo>
                  <a:pt x="116509" y="35301"/>
                </a:moveTo>
                <a:lnTo>
                  <a:pt x="104982" y="27613"/>
                </a:lnTo>
                <a:lnTo>
                  <a:pt x="99981" y="29569"/>
                </a:lnTo>
                <a:lnTo>
                  <a:pt x="92799" y="33746"/>
                </a:lnTo>
                <a:lnTo>
                  <a:pt x="84650" y="38910"/>
                </a:lnTo>
                <a:lnTo>
                  <a:pt x="78053" y="44512"/>
                </a:lnTo>
                <a:lnTo>
                  <a:pt x="71153" y="51301"/>
                </a:lnTo>
                <a:lnTo>
                  <a:pt x="60649" y="60933"/>
                </a:lnTo>
                <a:lnTo>
                  <a:pt x="55468" y="67272"/>
                </a:lnTo>
                <a:lnTo>
                  <a:pt x="50527" y="74474"/>
                </a:lnTo>
                <a:lnTo>
                  <a:pt x="45745" y="82253"/>
                </a:lnTo>
                <a:lnTo>
                  <a:pt x="41069" y="90415"/>
                </a:lnTo>
                <a:lnTo>
                  <a:pt x="36464" y="98833"/>
                </a:lnTo>
                <a:lnTo>
                  <a:pt x="31908" y="107421"/>
                </a:lnTo>
                <a:lnTo>
                  <a:pt x="27382" y="115131"/>
                </a:lnTo>
                <a:lnTo>
                  <a:pt x="22877" y="122256"/>
                </a:lnTo>
                <a:lnTo>
                  <a:pt x="18386" y="128990"/>
                </a:lnTo>
                <a:lnTo>
                  <a:pt x="14648" y="135463"/>
                </a:lnTo>
                <a:lnTo>
                  <a:pt x="8513" y="147948"/>
                </a:lnTo>
                <a:lnTo>
                  <a:pt x="3306" y="160111"/>
                </a:lnTo>
                <a:lnTo>
                  <a:pt x="876" y="166133"/>
                </a:lnTo>
                <a:lnTo>
                  <a:pt x="0" y="170147"/>
                </a:lnTo>
                <a:lnTo>
                  <a:pt x="160" y="172823"/>
                </a:lnTo>
                <a:lnTo>
                  <a:pt x="2321" y="176790"/>
                </a:lnTo>
                <a:lnTo>
                  <a:pt x="5760" y="181859"/>
                </a:lnTo>
                <a:lnTo>
                  <a:pt x="11752" y="187420"/>
                </a:lnTo>
                <a:lnTo>
                  <a:pt x="15432" y="190292"/>
                </a:lnTo>
                <a:lnTo>
                  <a:pt x="19373" y="192206"/>
                </a:lnTo>
                <a:lnTo>
                  <a:pt x="23488" y="193483"/>
                </a:lnTo>
                <a:lnTo>
                  <a:pt x="27719" y="194334"/>
                </a:lnTo>
                <a:lnTo>
                  <a:pt x="32771" y="194901"/>
                </a:lnTo>
                <a:lnTo>
                  <a:pt x="38371" y="195279"/>
                </a:lnTo>
                <a:lnTo>
                  <a:pt x="44335" y="195531"/>
                </a:lnTo>
                <a:lnTo>
                  <a:pt x="50542" y="196692"/>
                </a:lnTo>
                <a:lnTo>
                  <a:pt x="56912" y="198457"/>
                </a:lnTo>
                <a:lnTo>
                  <a:pt x="86720" y="208420"/>
                </a:lnTo>
                <a:lnTo>
                  <a:pt x="95162" y="210245"/>
                </a:lnTo>
                <a:lnTo>
                  <a:pt x="103765" y="211462"/>
                </a:lnTo>
                <a:lnTo>
                  <a:pt x="112476" y="212273"/>
                </a:lnTo>
                <a:lnTo>
                  <a:pt x="121258" y="213806"/>
                </a:lnTo>
                <a:lnTo>
                  <a:pt x="130088" y="215820"/>
                </a:lnTo>
                <a:lnTo>
                  <a:pt x="138949" y="218155"/>
                </a:lnTo>
                <a:lnTo>
                  <a:pt x="147089" y="220704"/>
                </a:lnTo>
                <a:lnTo>
                  <a:pt x="154746" y="223395"/>
                </a:lnTo>
                <a:lnTo>
                  <a:pt x="162082" y="226182"/>
                </a:lnTo>
                <a:lnTo>
                  <a:pt x="169948" y="230023"/>
                </a:lnTo>
                <a:lnTo>
                  <a:pt x="178167" y="234569"/>
                </a:lnTo>
                <a:lnTo>
                  <a:pt x="186622" y="239584"/>
                </a:lnTo>
                <a:lnTo>
                  <a:pt x="193745" y="244912"/>
                </a:lnTo>
                <a:lnTo>
                  <a:pt x="199982" y="250448"/>
                </a:lnTo>
                <a:lnTo>
                  <a:pt x="205628" y="256123"/>
                </a:lnTo>
                <a:lnTo>
                  <a:pt x="210879" y="261891"/>
                </a:lnTo>
                <a:lnTo>
                  <a:pt x="215868" y="267720"/>
                </a:lnTo>
                <a:lnTo>
                  <a:pt x="224632" y="278497"/>
                </a:lnTo>
                <a:lnTo>
                  <a:pt x="231008" y="286594"/>
                </a:lnTo>
                <a:lnTo>
                  <a:pt x="236320" y="298792"/>
                </a:lnTo>
                <a:lnTo>
                  <a:pt x="238778" y="306211"/>
                </a:lnTo>
                <a:lnTo>
                  <a:pt x="240418" y="313142"/>
                </a:lnTo>
                <a:lnTo>
                  <a:pt x="241510" y="319747"/>
                </a:lnTo>
                <a:lnTo>
                  <a:pt x="242238" y="326135"/>
                </a:lnTo>
                <a:lnTo>
                  <a:pt x="241979" y="331386"/>
                </a:lnTo>
                <a:lnTo>
                  <a:pt x="241063" y="335878"/>
                </a:lnTo>
                <a:lnTo>
                  <a:pt x="239709" y="339866"/>
                </a:lnTo>
                <a:lnTo>
                  <a:pt x="234237" y="349588"/>
                </a:lnTo>
                <a:lnTo>
                  <a:pt x="226847" y="359531"/>
                </a:lnTo>
                <a:lnTo>
                  <a:pt x="222793" y="363572"/>
                </a:lnTo>
                <a:lnTo>
                  <a:pt x="218604" y="367258"/>
                </a:lnTo>
                <a:lnTo>
                  <a:pt x="214323" y="371699"/>
                </a:lnTo>
                <a:lnTo>
                  <a:pt x="209982" y="376645"/>
                </a:lnTo>
                <a:lnTo>
                  <a:pt x="205599" y="381926"/>
                </a:lnTo>
                <a:lnTo>
                  <a:pt x="201191" y="385447"/>
                </a:lnTo>
                <a:lnTo>
                  <a:pt x="196764" y="387794"/>
                </a:lnTo>
                <a:lnTo>
                  <a:pt x="192326" y="389359"/>
                </a:lnTo>
                <a:lnTo>
                  <a:pt x="187136" y="391394"/>
                </a:lnTo>
                <a:lnTo>
                  <a:pt x="175418" y="396302"/>
                </a:lnTo>
                <a:lnTo>
                  <a:pt x="169913" y="398008"/>
                </a:lnTo>
                <a:lnTo>
                  <a:pt x="164755" y="399144"/>
                </a:lnTo>
                <a:lnTo>
                  <a:pt x="159831" y="399902"/>
                </a:lnTo>
                <a:lnTo>
                  <a:pt x="155058" y="399416"/>
                </a:lnTo>
                <a:lnTo>
                  <a:pt x="150390" y="398099"/>
                </a:lnTo>
                <a:lnTo>
                  <a:pt x="145790" y="396229"/>
                </a:lnTo>
                <a:lnTo>
                  <a:pt x="141236" y="394982"/>
                </a:lnTo>
                <a:lnTo>
                  <a:pt x="136713" y="394151"/>
                </a:lnTo>
                <a:lnTo>
                  <a:pt x="132209" y="393597"/>
                </a:lnTo>
                <a:lnTo>
                  <a:pt x="128464" y="392235"/>
                </a:lnTo>
                <a:lnTo>
                  <a:pt x="122317" y="388077"/>
                </a:lnTo>
                <a:lnTo>
                  <a:pt x="117107" y="380275"/>
                </a:lnTo>
                <a:lnTo>
                  <a:pt x="112312" y="370193"/>
                </a:lnTo>
                <a:lnTo>
                  <a:pt x="107702" y="359098"/>
                </a:lnTo>
                <a:lnTo>
                  <a:pt x="106174" y="352369"/>
                </a:lnTo>
                <a:lnTo>
                  <a:pt x="105157" y="344906"/>
                </a:lnTo>
                <a:lnTo>
                  <a:pt x="104478" y="336955"/>
                </a:lnTo>
                <a:lnTo>
                  <a:pt x="104770" y="328677"/>
                </a:lnTo>
                <a:lnTo>
                  <a:pt x="105707" y="320182"/>
                </a:lnTo>
                <a:lnTo>
                  <a:pt x="107077" y="311542"/>
                </a:lnTo>
                <a:lnTo>
                  <a:pt x="112558" y="280420"/>
                </a:lnTo>
                <a:lnTo>
                  <a:pt x="114618" y="270151"/>
                </a:lnTo>
                <a:lnTo>
                  <a:pt x="118891" y="250804"/>
                </a:lnTo>
                <a:lnTo>
                  <a:pt x="121816" y="241478"/>
                </a:lnTo>
                <a:lnTo>
                  <a:pt x="125253" y="232283"/>
                </a:lnTo>
                <a:lnTo>
                  <a:pt x="129032" y="223177"/>
                </a:lnTo>
                <a:lnTo>
                  <a:pt x="132295" y="213138"/>
                </a:lnTo>
                <a:lnTo>
                  <a:pt x="135215" y="202476"/>
                </a:lnTo>
                <a:lnTo>
                  <a:pt x="137905" y="191400"/>
                </a:lnTo>
                <a:lnTo>
                  <a:pt x="141186" y="181039"/>
                </a:lnTo>
                <a:lnTo>
                  <a:pt x="144860" y="171155"/>
                </a:lnTo>
                <a:lnTo>
                  <a:pt x="148797" y="161589"/>
                </a:lnTo>
                <a:lnTo>
                  <a:pt x="152910" y="153227"/>
                </a:lnTo>
                <a:lnTo>
                  <a:pt x="157140" y="145669"/>
                </a:lnTo>
                <a:lnTo>
                  <a:pt x="161446" y="138645"/>
                </a:lnTo>
                <a:lnTo>
                  <a:pt x="165061" y="130986"/>
                </a:lnTo>
                <a:lnTo>
                  <a:pt x="168215" y="122904"/>
                </a:lnTo>
                <a:lnTo>
                  <a:pt x="173703" y="106978"/>
                </a:lnTo>
                <a:lnTo>
                  <a:pt x="183287" y="80585"/>
                </a:lnTo>
                <a:lnTo>
                  <a:pt x="187095" y="68326"/>
                </a:lnTo>
                <a:lnTo>
                  <a:pt x="188788" y="56263"/>
                </a:lnTo>
                <a:lnTo>
                  <a:pt x="191524" y="44287"/>
                </a:lnTo>
                <a:lnTo>
                  <a:pt x="194475" y="33342"/>
                </a:lnTo>
                <a:lnTo>
                  <a:pt x="196137" y="21602"/>
                </a:lnTo>
                <a:lnTo>
                  <a:pt x="196745" y="10432"/>
                </a:lnTo>
                <a:lnTo>
                  <a:pt x="194812" y="6720"/>
                </a:lnTo>
                <a:lnTo>
                  <a:pt x="193256" y="4341"/>
                </a:lnTo>
                <a:lnTo>
                  <a:pt x="191474" y="2755"/>
                </a:lnTo>
                <a:lnTo>
                  <a:pt x="187511" y="992"/>
                </a:lnTo>
                <a:lnTo>
                  <a:pt x="181099" y="0"/>
                </a:lnTo>
                <a:lnTo>
                  <a:pt x="179650" y="853"/>
                </a:lnTo>
                <a:lnTo>
                  <a:pt x="178685" y="2414"/>
                </a:lnTo>
                <a:lnTo>
                  <a:pt x="176755" y="8512"/>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60" name="SMARTInkAnnotation385"/>
          <p:cNvSpPr>
            <a:spLocks/>
          </p:cNvSpPr>
          <p:nvPr/>
        </p:nvSpPr>
        <p:spPr bwMode="auto">
          <a:xfrm>
            <a:off x="6292850" y="1501775"/>
            <a:ext cx="193675" cy="265113"/>
          </a:xfrm>
          <a:custGeom>
            <a:avLst/>
            <a:gdLst>
              <a:gd name="T0" fmla="*/ 2865 w 193157"/>
              <a:gd name="T1" fmla="*/ 30267 h 264265"/>
              <a:gd name="T2" fmla="*/ 1119 w 193157"/>
              <a:gd name="T3" fmla="*/ 39895 h 264265"/>
              <a:gd name="T4" fmla="*/ 345 w 193157"/>
              <a:gd name="T5" fmla="*/ 48473 h 264265"/>
              <a:gd name="T6" fmla="*/ 0 w 193157"/>
              <a:gd name="T7" fmla="*/ 58901 h 264265"/>
              <a:gd name="T8" fmla="*/ 1830 w 193157"/>
              <a:gd name="T9" fmla="*/ 72795 h 264265"/>
              <a:gd name="T10" fmla="*/ 4380 w 193157"/>
              <a:gd name="T11" fmla="*/ 88892 h 264265"/>
              <a:gd name="T12" fmla="*/ 5512 w 193157"/>
              <a:gd name="T13" fmla="*/ 105969 h 264265"/>
              <a:gd name="T14" fmla="*/ 7999 w 193157"/>
              <a:gd name="T15" fmla="*/ 126126 h 264265"/>
              <a:gd name="T16" fmla="*/ 11583 w 193157"/>
              <a:gd name="T17" fmla="*/ 146329 h 264265"/>
              <a:gd name="T18" fmla="*/ 17783 w 193157"/>
              <a:gd name="T19" fmla="*/ 169852 h 264265"/>
              <a:gd name="T20" fmla="*/ 25074 w 193157"/>
              <a:gd name="T21" fmla="*/ 194240 h 264265"/>
              <a:gd name="T22" fmla="*/ 32312 w 193157"/>
              <a:gd name="T23" fmla="*/ 208022 h 264265"/>
              <a:gd name="T24" fmla="*/ 40488 w 193157"/>
              <a:gd name="T25" fmla="*/ 220762 h 264265"/>
              <a:gd name="T26" fmla="*/ 49824 w 193157"/>
              <a:gd name="T27" fmla="*/ 232046 h 264265"/>
              <a:gd name="T28" fmla="*/ 90943 w 193157"/>
              <a:gd name="T29" fmla="*/ 259957 h 264265"/>
              <a:gd name="T30" fmla="*/ 100016 w 193157"/>
              <a:gd name="T31" fmla="*/ 263357 h 264265"/>
              <a:gd name="T32" fmla="*/ 108264 w 193157"/>
              <a:gd name="T33" fmla="*/ 263876 h 264265"/>
              <a:gd name="T34" fmla="*/ 114408 w 193157"/>
              <a:gd name="T35" fmla="*/ 260799 h 264265"/>
              <a:gd name="T36" fmla="*/ 121602 w 193157"/>
              <a:gd name="T37" fmla="*/ 258770 h 264265"/>
              <a:gd name="T38" fmla="*/ 129014 w 193157"/>
              <a:gd name="T39" fmla="*/ 256876 h 264265"/>
              <a:gd name="T40" fmla="*/ 138112 w 193157"/>
              <a:gd name="T41" fmla="*/ 250232 h 264265"/>
              <a:gd name="T42" fmla="*/ 149154 w 193157"/>
              <a:gd name="T43" fmla="*/ 240987 h 264265"/>
              <a:gd name="T44" fmla="*/ 154894 w 193157"/>
              <a:gd name="T45" fmla="*/ 231444 h 264265"/>
              <a:gd name="T46" fmla="*/ 161910 w 193157"/>
              <a:gd name="T47" fmla="*/ 220588 h 264265"/>
              <a:gd name="T48" fmla="*/ 169241 w 193157"/>
              <a:gd name="T49" fmla="*/ 208156 h 264265"/>
              <a:gd name="T50" fmla="*/ 174979 w 193157"/>
              <a:gd name="T51" fmla="*/ 192709 h 264265"/>
              <a:gd name="T52" fmla="*/ 181992 w 193157"/>
              <a:gd name="T53" fmla="*/ 175922 h 264265"/>
              <a:gd name="T54" fmla="*/ 188580 w 193157"/>
              <a:gd name="T55" fmla="*/ 157547 h 264265"/>
              <a:gd name="T56" fmla="*/ 191508 w 193157"/>
              <a:gd name="T57" fmla="*/ 136151 h 264265"/>
              <a:gd name="T58" fmla="*/ 192810 w 193157"/>
              <a:gd name="T59" fmla="*/ 116059 h 264265"/>
              <a:gd name="T60" fmla="*/ 192644 w 193157"/>
              <a:gd name="T61" fmla="*/ 97207 h 264265"/>
              <a:gd name="T62" fmla="*/ 190091 w 193157"/>
              <a:gd name="T63" fmla="*/ 78906 h 264265"/>
              <a:gd name="T64" fmla="*/ 186477 w 193157"/>
              <a:gd name="T65" fmla="*/ 63497 h 264265"/>
              <a:gd name="T66" fmla="*/ 181648 w 193157"/>
              <a:gd name="T67" fmla="*/ 50033 h 264265"/>
              <a:gd name="T68" fmla="*/ 174543 w 193157"/>
              <a:gd name="T69" fmla="*/ 37435 h 264265"/>
              <a:gd name="T70" fmla="*/ 166427 w 193157"/>
              <a:gd name="T71" fmla="*/ 27867 h 264265"/>
              <a:gd name="T72" fmla="*/ 157861 w 193157"/>
              <a:gd name="T73" fmla="*/ 20307 h 264265"/>
              <a:gd name="T74" fmla="*/ 149095 w 193157"/>
              <a:gd name="T75" fmla="*/ 13640 h 264265"/>
              <a:gd name="T76" fmla="*/ 138258 w 193157"/>
              <a:gd name="T77" fmla="*/ 7370 h 264265"/>
              <a:gd name="T78" fmla="*/ 126747 w 193157"/>
              <a:gd name="T79" fmla="*/ 2268 h 264265"/>
              <a:gd name="T80" fmla="*/ 116673 w 193157"/>
              <a:gd name="T81" fmla="*/ 0 h 264265"/>
              <a:gd name="T82" fmla="*/ 107237 w 193157"/>
              <a:gd name="T83" fmla="*/ 1638 h 264265"/>
              <a:gd name="T84" fmla="*/ 98828 w 193157"/>
              <a:gd name="T85" fmla="*/ 4681 h 264265"/>
              <a:gd name="T86" fmla="*/ 89913 w 193157"/>
              <a:gd name="T87" fmla="*/ 6394 h 264265"/>
              <a:gd name="T88" fmla="*/ 80053 w 193157"/>
              <a:gd name="T89" fmla="*/ 7116 h 2642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3157"/>
              <a:gd name="T136" fmla="*/ 0 h 264265"/>
              <a:gd name="T137" fmla="*/ 193157 w 193157"/>
              <a:gd name="T138" fmla="*/ 264265 h 2642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3157" h="264265">
                <a:moveTo>
                  <a:pt x="6418" y="16045"/>
                </a:moveTo>
                <a:lnTo>
                  <a:pt x="2865" y="30267"/>
                </a:lnTo>
                <a:lnTo>
                  <a:pt x="1817" y="35448"/>
                </a:lnTo>
                <a:lnTo>
                  <a:pt x="1119" y="39895"/>
                </a:lnTo>
                <a:lnTo>
                  <a:pt x="655" y="43851"/>
                </a:lnTo>
                <a:lnTo>
                  <a:pt x="345" y="48473"/>
                </a:lnTo>
                <a:lnTo>
                  <a:pt x="138" y="53539"/>
                </a:lnTo>
                <a:lnTo>
                  <a:pt x="0" y="58901"/>
                </a:lnTo>
                <a:lnTo>
                  <a:pt x="652" y="65451"/>
                </a:lnTo>
                <a:lnTo>
                  <a:pt x="1830" y="72795"/>
                </a:lnTo>
                <a:lnTo>
                  <a:pt x="3360" y="80668"/>
                </a:lnTo>
                <a:lnTo>
                  <a:pt x="4380" y="88892"/>
                </a:lnTo>
                <a:lnTo>
                  <a:pt x="5059" y="97352"/>
                </a:lnTo>
                <a:lnTo>
                  <a:pt x="5512" y="105969"/>
                </a:lnTo>
                <a:lnTo>
                  <a:pt x="6558" y="115682"/>
                </a:lnTo>
                <a:lnTo>
                  <a:pt x="7999" y="126126"/>
                </a:lnTo>
                <a:lnTo>
                  <a:pt x="9703" y="137058"/>
                </a:lnTo>
                <a:lnTo>
                  <a:pt x="11583" y="146329"/>
                </a:lnTo>
                <a:lnTo>
                  <a:pt x="13581" y="154495"/>
                </a:lnTo>
                <a:lnTo>
                  <a:pt x="17783" y="169852"/>
                </a:lnTo>
                <a:lnTo>
                  <a:pt x="22130" y="186599"/>
                </a:lnTo>
                <a:lnTo>
                  <a:pt x="25074" y="194240"/>
                </a:lnTo>
                <a:lnTo>
                  <a:pt x="28525" y="201319"/>
                </a:lnTo>
                <a:lnTo>
                  <a:pt x="32312" y="208022"/>
                </a:lnTo>
                <a:lnTo>
                  <a:pt x="36325" y="214475"/>
                </a:lnTo>
                <a:lnTo>
                  <a:pt x="40488" y="220762"/>
                </a:lnTo>
                <a:lnTo>
                  <a:pt x="44751" y="226937"/>
                </a:lnTo>
                <a:lnTo>
                  <a:pt x="49824" y="232046"/>
                </a:lnTo>
                <a:lnTo>
                  <a:pt x="55438" y="236444"/>
                </a:lnTo>
                <a:lnTo>
                  <a:pt x="90943" y="259957"/>
                </a:lnTo>
                <a:lnTo>
                  <a:pt x="95495" y="261997"/>
                </a:lnTo>
                <a:lnTo>
                  <a:pt x="100016" y="263357"/>
                </a:lnTo>
                <a:lnTo>
                  <a:pt x="104518" y="264264"/>
                </a:lnTo>
                <a:lnTo>
                  <a:pt x="108264" y="263876"/>
                </a:lnTo>
                <a:lnTo>
                  <a:pt x="111504" y="262625"/>
                </a:lnTo>
                <a:lnTo>
                  <a:pt x="114408" y="260799"/>
                </a:lnTo>
                <a:lnTo>
                  <a:pt x="117831" y="259582"/>
                </a:lnTo>
                <a:lnTo>
                  <a:pt x="121602" y="258770"/>
                </a:lnTo>
                <a:lnTo>
                  <a:pt x="125602" y="258229"/>
                </a:lnTo>
                <a:lnTo>
                  <a:pt x="129014" y="256876"/>
                </a:lnTo>
                <a:lnTo>
                  <a:pt x="134786" y="252727"/>
                </a:lnTo>
                <a:lnTo>
                  <a:pt x="138112" y="250232"/>
                </a:lnTo>
                <a:lnTo>
                  <a:pt x="145773" y="244813"/>
                </a:lnTo>
                <a:lnTo>
                  <a:pt x="149154" y="240987"/>
                </a:lnTo>
                <a:lnTo>
                  <a:pt x="152152" y="236452"/>
                </a:lnTo>
                <a:lnTo>
                  <a:pt x="154894" y="231444"/>
                </a:lnTo>
                <a:lnTo>
                  <a:pt x="158211" y="226121"/>
                </a:lnTo>
                <a:lnTo>
                  <a:pt x="161910" y="220588"/>
                </a:lnTo>
                <a:lnTo>
                  <a:pt x="165862" y="214915"/>
                </a:lnTo>
                <a:lnTo>
                  <a:pt x="169241" y="208156"/>
                </a:lnTo>
                <a:lnTo>
                  <a:pt x="172238" y="200674"/>
                </a:lnTo>
                <a:lnTo>
                  <a:pt x="174979" y="192709"/>
                </a:lnTo>
                <a:lnTo>
                  <a:pt x="178295" y="184423"/>
                </a:lnTo>
                <a:lnTo>
                  <a:pt x="181992" y="175922"/>
                </a:lnTo>
                <a:lnTo>
                  <a:pt x="185945" y="167278"/>
                </a:lnTo>
                <a:lnTo>
                  <a:pt x="188580" y="157547"/>
                </a:lnTo>
                <a:lnTo>
                  <a:pt x="190337" y="147091"/>
                </a:lnTo>
                <a:lnTo>
                  <a:pt x="191508" y="136151"/>
                </a:lnTo>
                <a:lnTo>
                  <a:pt x="192288" y="125882"/>
                </a:lnTo>
                <a:lnTo>
                  <a:pt x="192810" y="116059"/>
                </a:lnTo>
                <a:lnTo>
                  <a:pt x="193156" y="106533"/>
                </a:lnTo>
                <a:lnTo>
                  <a:pt x="192644" y="97207"/>
                </a:lnTo>
                <a:lnTo>
                  <a:pt x="191559" y="88012"/>
                </a:lnTo>
                <a:lnTo>
                  <a:pt x="190091" y="78906"/>
                </a:lnTo>
                <a:lnTo>
                  <a:pt x="188369" y="70851"/>
                </a:lnTo>
                <a:lnTo>
                  <a:pt x="186477" y="63497"/>
                </a:lnTo>
                <a:lnTo>
                  <a:pt x="184473" y="56609"/>
                </a:lnTo>
                <a:lnTo>
                  <a:pt x="181648" y="50033"/>
                </a:lnTo>
                <a:lnTo>
                  <a:pt x="178278" y="43665"/>
                </a:lnTo>
                <a:lnTo>
                  <a:pt x="174543" y="37435"/>
                </a:lnTo>
                <a:lnTo>
                  <a:pt x="170566" y="32290"/>
                </a:lnTo>
                <a:lnTo>
                  <a:pt x="166427" y="27867"/>
                </a:lnTo>
                <a:lnTo>
                  <a:pt x="162180" y="23926"/>
                </a:lnTo>
                <a:lnTo>
                  <a:pt x="157861" y="20307"/>
                </a:lnTo>
                <a:lnTo>
                  <a:pt x="153495" y="16902"/>
                </a:lnTo>
                <a:lnTo>
                  <a:pt x="149095" y="13640"/>
                </a:lnTo>
                <a:lnTo>
                  <a:pt x="143932" y="10473"/>
                </a:lnTo>
                <a:lnTo>
                  <a:pt x="138258" y="7370"/>
                </a:lnTo>
                <a:lnTo>
                  <a:pt x="132244" y="4308"/>
                </a:lnTo>
                <a:lnTo>
                  <a:pt x="126747" y="2268"/>
                </a:lnTo>
                <a:lnTo>
                  <a:pt x="121595" y="907"/>
                </a:lnTo>
                <a:lnTo>
                  <a:pt x="116673" y="0"/>
                </a:lnTo>
                <a:lnTo>
                  <a:pt x="111903" y="388"/>
                </a:lnTo>
                <a:lnTo>
                  <a:pt x="107237" y="1638"/>
                </a:lnTo>
                <a:lnTo>
                  <a:pt x="102638" y="3464"/>
                </a:lnTo>
                <a:lnTo>
                  <a:pt x="98828" y="4681"/>
                </a:lnTo>
                <a:lnTo>
                  <a:pt x="95545" y="5493"/>
                </a:lnTo>
                <a:lnTo>
                  <a:pt x="89913" y="6394"/>
                </a:lnTo>
                <a:lnTo>
                  <a:pt x="87369" y="6635"/>
                </a:lnTo>
                <a:lnTo>
                  <a:pt x="80053" y="7116"/>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61" name="SMARTInkAnnotation386"/>
          <p:cNvSpPr>
            <a:spLocks/>
          </p:cNvSpPr>
          <p:nvPr/>
        </p:nvSpPr>
        <p:spPr bwMode="auto">
          <a:xfrm>
            <a:off x="6653213" y="1562100"/>
            <a:ext cx="120650" cy="19050"/>
          </a:xfrm>
          <a:custGeom>
            <a:avLst/>
            <a:gdLst>
              <a:gd name="T0" fmla="*/ 0 w 120494"/>
              <a:gd name="T1" fmla="*/ 17859 h 17860"/>
              <a:gd name="T2" fmla="*/ 3554 w 120494"/>
              <a:gd name="T3" fmla="*/ 17859 h 17860"/>
              <a:gd name="T4" fmla="*/ 5345 w 120494"/>
              <a:gd name="T5" fmla="*/ 16867 h 17860"/>
              <a:gd name="T6" fmla="*/ 7282 w 120494"/>
              <a:gd name="T7" fmla="*/ 15214 h 17860"/>
              <a:gd name="T8" fmla="*/ 9317 w 120494"/>
              <a:gd name="T9" fmla="*/ 13119 h 17860"/>
              <a:gd name="T10" fmla="*/ 12906 w 120494"/>
              <a:gd name="T11" fmla="*/ 10730 h 17860"/>
              <a:gd name="T12" fmla="*/ 17529 w 120494"/>
              <a:gd name="T13" fmla="*/ 8146 h 17860"/>
              <a:gd name="T14" fmla="*/ 22843 w 120494"/>
              <a:gd name="T15" fmla="*/ 5430 h 17860"/>
              <a:gd name="T16" fmla="*/ 27873 w 120494"/>
              <a:gd name="T17" fmla="*/ 3620 h 17860"/>
              <a:gd name="T18" fmla="*/ 32714 w 120494"/>
              <a:gd name="T19" fmla="*/ 2413 h 17860"/>
              <a:gd name="T20" fmla="*/ 37430 w 120494"/>
              <a:gd name="T21" fmla="*/ 1609 h 17860"/>
              <a:gd name="T22" fmla="*/ 43547 w 120494"/>
              <a:gd name="T23" fmla="*/ 1073 h 17860"/>
              <a:gd name="T24" fmla="*/ 50602 w 120494"/>
              <a:gd name="T25" fmla="*/ 715 h 17860"/>
              <a:gd name="T26" fmla="*/ 72760 w 120494"/>
              <a:gd name="T27" fmla="*/ 212 h 17860"/>
              <a:gd name="T28" fmla="*/ 120493 w 120494"/>
              <a:gd name="T29" fmla="*/ 0 h 1786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0494"/>
              <a:gd name="T46" fmla="*/ 0 h 17860"/>
              <a:gd name="T47" fmla="*/ 120494 w 120494"/>
              <a:gd name="T48" fmla="*/ 17860 h 1786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0494" h="17860">
                <a:moveTo>
                  <a:pt x="0" y="17859"/>
                </a:moveTo>
                <a:lnTo>
                  <a:pt x="3554" y="17859"/>
                </a:lnTo>
                <a:lnTo>
                  <a:pt x="5345" y="16867"/>
                </a:lnTo>
                <a:lnTo>
                  <a:pt x="7282" y="15214"/>
                </a:lnTo>
                <a:lnTo>
                  <a:pt x="9317" y="13119"/>
                </a:lnTo>
                <a:lnTo>
                  <a:pt x="12906" y="10730"/>
                </a:lnTo>
                <a:lnTo>
                  <a:pt x="17529" y="8146"/>
                </a:lnTo>
                <a:lnTo>
                  <a:pt x="22843" y="5430"/>
                </a:lnTo>
                <a:lnTo>
                  <a:pt x="27873" y="3620"/>
                </a:lnTo>
                <a:lnTo>
                  <a:pt x="32714" y="2413"/>
                </a:lnTo>
                <a:lnTo>
                  <a:pt x="37430" y="1609"/>
                </a:lnTo>
                <a:lnTo>
                  <a:pt x="43547" y="1073"/>
                </a:lnTo>
                <a:lnTo>
                  <a:pt x="50602" y="715"/>
                </a:lnTo>
                <a:lnTo>
                  <a:pt x="72760" y="212"/>
                </a:lnTo>
                <a:lnTo>
                  <a:pt x="120493" y="0"/>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62" name="SMARTInkAnnotation387"/>
          <p:cNvSpPr>
            <a:spLocks/>
          </p:cNvSpPr>
          <p:nvPr/>
        </p:nvSpPr>
        <p:spPr bwMode="auto">
          <a:xfrm>
            <a:off x="6661150" y="1670050"/>
            <a:ext cx="153988" cy="17463"/>
          </a:xfrm>
          <a:custGeom>
            <a:avLst/>
            <a:gdLst>
              <a:gd name="T0" fmla="*/ 0 w 153964"/>
              <a:gd name="T1" fmla="*/ 17848 h 17849"/>
              <a:gd name="T2" fmla="*/ 5764 w 153964"/>
              <a:gd name="T3" fmla="*/ 10160 h 17849"/>
              <a:gd name="T4" fmla="*/ 7561 w 153964"/>
              <a:gd name="T5" fmla="*/ 8754 h 17849"/>
              <a:gd name="T6" fmla="*/ 13526 w 153964"/>
              <a:gd name="T7" fmla="*/ 4546 h 17849"/>
              <a:gd name="T8" fmla="*/ 17199 w 153964"/>
              <a:gd name="T9" fmla="*/ 3027 h 17849"/>
              <a:gd name="T10" fmla="*/ 21135 w 153964"/>
              <a:gd name="T11" fmla="*/ 2015 h 17849"/>
              <a:gd name="T12" fmla="*/ 25246 w 153964"/>
              <a:gd name="T13" fmla="*/ 1339 h 17849"/>
              <a:gd name="T14" fmla="*/ 29475 w 153964"/>
              <a:gd name="T15" fmla="*/ 889 h 17849"/>
              <a:gd name="T16" fmla="*/ 33782 w 153964"/>
              <a:gd name="T17" fmla="*/ 589 h 17849"/>
              <a:gd name="T18" fmla="*/ 38141 w 153964"/>
              <a:gd name="T19" fmla="*/ 389 h 17849"/>
              <a:gd name="T20" fmla="*/ 54936 w 153964"/>
              <a:gd name="T21" fmla="*/ 108 h 17849"/>
              <a:gd name="T22" fmla="*/ 93837 w 153964"/>
              <a:gd name="T23" fmla="*/ 0 h 17849"/>
              <a:gd name="T24" fmla="*/ 100491 w 153964"/>
              <a:gd name="T25" fmla="*/ 988 h 17849"/>
              <a:gd name="T26" fmla="*/ 107158 w 153964"/>
              <a:gd name="T27" fmla="*/ 2640 h 17849"/>
              <a:gd name="T28" fmla="*/ 153963 w 153964"/>
              <a:gd name="T29" fmla="*/ 17848 h 1784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53964"/>
              <a:gd name="T46" fmla="*/ 0 h 17849"/>
              <a:gd name="T47" fmla="*/ 153964 w 153964"/>
              <a:gd name="T48" fmla="*/ 17849 h 1784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53964" h="17849">
                <a:moveTo>
                  <a:pt x="0" y="17848"/>
                </a:moveTo>
                <a:lnTo>
                  <a:pt x="5764" y="10160"/>
                </a:lnTo>
                <a:lnTo>
                  <a:pt x="7561" y="8754"/>
                </a:lnTo>
                <a:lnTo>
                  <a:pt x="13526" y="4546"/>
                </a:lnTo>
                <a:lnTo>
                  <a:pt x="17199" y="3027"/>
                </a:lnTo>
                <a:lnTo>
                  <a:pt x="21135" y="2015"/>
                </a:lnTo>
                <a:lnTo>
                  <a:pt x="25246" y="1339"/>
                </a:lnTo>
                <a:lnTo>
                  <a:pt x="29475" y="889"/>
                </a:lnTo>
                <a:lnTo>
                  <a:pt x="33782" y="589"/>
                </a:lnTo>
                <a:lnTo>
                  <a:pt x="38141" y="389"/>
                </a:lnTo>
                <a:lnTo>
                  <a:pt x="54936" y="108"/>
                </a:lnTo>
                <a:lnTo>
                  <a:pt x="93837" y="0"/>
                </a:lnTo>
                <a:lnTo>
                  <a:pt x="100491" y="988"/>
                </a:lnTo>
                <a:lnTo>
                  <a:pt x="107158" y="2640"/>
                </a:lnTo>
                <a:lnTo>
                  <a:pt x="153963" y="17848"/>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63" name="SMARTInkAnnotation388"/>
          <p:cNvSpPr>
            <a:spLocks/>
          </p:cNvSpPr>
          <p:nvPr/>
        </p:nvSpPr>
        <p:spPr bwMode="auto">
          <a:xfrm>
            <a:off x="7008813" y="1581150"/>
            <a:ext cx="174625" cy="26988"/>
          </a:xfrm>
          <a:custGeom>
            <a:avLst/>
            <a:gdLst>
              <a:gd name="T0" fmla="*/ 0 w 174045"/>
              <a:gd name="T1" fmla="*/ 26789 h 26790"/>
              <a:gd name="T2" fmla="*/ 25053 w 174045"/>
              <a:gd name="T3" fmla="*/ 26789 h 26790"/>
              <a:gd name="T4" fmla="*/ 30090 w 174045"/>
              <a:gd name="T5" fmla="*/ 25797 h 26790"/>
              <a:gd name="T6" fmla="*/ 35679 w 174045"/>
              <a:gd name="T7" fmla="*/ 24144 h 26790"/>
              <a:gd name="T8" fmla="*/ 41637 w 174045"/>
              <a:gd name="T9" fmla="*/ 22049 h 26790"/>
              <a:gd name="T10" fmla="*/ 47839 w 174045"/>
              <a:gd name="T11" fmla="*/ 20653 h 26790"/>
              <a:gd name="T12" fmla="*/ 54206 w 174045"/>
              <a:gd name="T13" fmla="*/ 19721 h 26790"/>
              <a:gd name="T14" fmla="*/ 60683 w 174045"/>
              <a:gd name="T15" fmla="*/ 19101 h 26790"/>
              <a:gd name="T16" fmla="*/ 67231 w 174045"/>
              <a:gd name="T17" fmla="*/ 17695 h 26790"/>
              <a:gd name="T18" fmla="*/ 73828 w 174045"/>
              <a:gd name="T19" fmla="*/ 15766 h 26790"/>
              <a:gd name="T20" fmla="*/ 80457 w 174045"/>
              <a:gd name="T21" fmla="*/ 13487 h 26790"/>
              <a:gd name="T22" fmla="*/ 87107 w 174045"/>
              <a:gd name="T23" fmla="*/ 11968 h 26790"/>
              <a:gd name="T24" fmla="*/ 93773 w 174045"/>
              <a:gd name="T25" fmla="*/ 10955 h 26790"/>
              <a:gd name="T26" fmla="*/ 100448 w 174045"/>
              <a:gd name="T27" fmla="*/ 10280 h 26790"/>
              <a:gd name="T28" fmla="*/ 106386 w 174045"/>
              <a:gd name="T29" fmla="*/ 8838 h 26790"/>
              <a:gd name="T30" fmla="*/ 111832 w 174045"/>
              <a:gd name="T31" fmla="*/ 6884 h 26790"/>
              <a:gd name="T32" fmla="*/ 116950 w 174045"/>
              <a:gd name="T33" fmla="*/ 4590 h 26790"/>
              <a:gd name="T34" fmla="*/ 121849 w 174045"/>
              <a:gd name="T35" fmla="*/ 3060 h 26790"/>
              <a:gd name="T36" fmla="*/ 126603 w 174045"/>
              <a:gd name="T37" fmla="*/ 2040 h 26790"/>
              <a:gd name="T38" fmla="*/ 131261 w 174045"/>
              <a:gd name="T39" fmla="*/ 1360 h 26790"/>
              <a:gd name="T40" fmla="*/ 135853 w 174045"/>
              <a:gd name="T41" fmla="*/ 907 h 26790"/>
              <a:gd name="T42" fmla="*/ 140400 w 174045"/>
              <a:gd name="T43" fmla="*/ 605 h 26790"/>
              <a:gd name="T44" fmla="*/ 151927 w 174045"/>
              <a:gd name="T45" fmla="*/ 179 h 26790"/>
              <a:gd name="T46" fmla="*/ 174044 w 174045"/>
              <a:gd name="T47" fmla="*/ 0 h 2679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74045"/>
              <a:gd name="T73" fmla="*/ 0 h 26790"/>
              <a:gd name="T74" fmla="*/ 174045 w 174045"/>
              <a:gd name="T75" fmla="*/ 26790 h 2679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74045" h="26790">
                <a:moveTo>
                  <a:pt x="0" y="26789"/>
                </a:moveTo>
                <a:lnTo>
                  <a:pt x="25053" y="26789"/>
                </a:lnTo>
                <a:lnTo>
                  <a:pt x="30090" y="25797"/>
                </a:lnTo>
                <a:lnTo>
                  <a:pt x="35679" y="24144"/>
                </a:lnTo>
                <a:lnTo>
                  <a:pt x="41637" y="22049"/>
                </a:lnTo>
                <a:lnTo>
                  <a:pt x="47839" y="20653"/>
                </a:lnTo>
                <a:lnTo>
                  <a:pt x="54206" y="19721"/>
                </a:lnTo>
                <a:lnTo>
                  <a:pt x="60683" y="19101"/>
                </a:lnTo>
                <a:lnTo>
                  <a:pt x="67231" y="17695"/>
                </a:lnTo>
                <a:lnTo>
                  <a:pt x="73828" y="15766"/>
                </a:lnTo>
                <a:lnTo>
                  <a:pt x="80457" y="13487"/>
                </a:lnTo>
                <a:lnTo>
                  <a:pt x="87107" y="11968"/>
                </a:lnTo>
                <a:lnTo>
                  <a:pt x="93773" y="10955"/>
                </a:lnTo>
                <a:lnTo>
                  <a:pt x="100448" y="10280"/>
                </a:lnTo>
                <a:lnTo>
                  <a:pt x="106386" y="8838"/>
                </a:lnTo>
                <a:lnTo>
                  <a:pt x="111832" y="6884"/>
                </a:lnTo>
                <a:lnTo>
                  <a:pt x="116950" y="4590"/>
                </a:lnTo>
                <a:lnTo>
                  <a:pt x="121849" y="3060"/>
                </a:lnTo>
                <a:lnTo>
                  <a:pt x="126603" y="2040"/>
                </a:lnTo>
                <a:lnTo>
                  <a:pt x="131261" y="1360"/>
                </a:lnTo>
                <a:lnTo>
                  <a:pt x="135853" y="907"/>
                </a:lnTo>
                <a:lnTo>
                  <a:pt x="140400" y="605"/>
                </a:lnTo>
                <a:lnTo>
                  <a:pt x="151927" y="179"/>
                </a:lnTo>
                <a:lnTo>
                  <a:pt x="174044" y="0"/>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64" name="SMARTInkAnnotation389"/>
          <p:cNvSpPr>
            <a:spLocks/>
          </p:cNvSpPr>
          <p:nvPr/>
        </p:nvSpPr>
        <p:spPr bwMode="auto">
          <a:xfrm>
            <a:off x="7310438" y="1411288"/>
            <a:ext cx="231775" cy="330200"/>
          </a:xfrm>
          <a:custGeom>
            <a:avLst/>
            <a:gdLst>
              <a:gd name="T0" fmla="*/ 0 w 232843"/>
              <a:gd name="T1" fmla="*/ 75425 h 330185"/>
              <a:gd name="T2" fmla="*/ 3554 w 232843"/>
              <a:gd name="T3" fmla="*/ 72485 h 330185"/>
              <a:gd name="T4" fmla="*/ 20844 w 232843"/>
              <a:gd name="T5" fmla="*/ 51982 h 330185"/>
              <a:gd name="T6" fmla="*/ 33696 w 232843"/>
              <a:gd name="T7" fmla="*/ 37758 h 330185"/>
              <a:gd name="T8" fmla="*/ 61158 w 232843"/>
              <a:gd name="T9" fmla="*/ 14802 h 330185"/>
              <a:gd name="T10" fmla="*/ 80598 w 232843"/>
              <a:gd name="T11" fmla="*/ 4693 h 330185"/>
              <a:gd name="T12" fmla="*/ 99747 w 232843"/>
              <a:gd name="T13" fmla="*/ 1256 h 330185"/>
              <a:gd name="T14" fmla="*/ 119921 w 232843"/>
              <a:gd name="T15" fmla="*/ 95 h 330185"/>
              <a:gd name="T16" fmla="*/ 134676 w 232843"/>
              <a:gd name="T17" fmla="*/ 4606 h 330185"/>
              <a:gd name="T18" fmla="*/ 149374 w 232843"/>
              <a:gd name="T19" fmla="*/ 20805 h 330185"/>
              <a:gd name="T20" fmla="*/ 153056 w 232843"/>
              <a:gd name="T21" fmla="*/ 39712 h 330185"/>
              <a:gd name="T22" fmla="*/ 152950 w 232843"/>
              <a:gd name="T23" fmla="*/ 57714 h 330185"/>
              <a:gd name="T24" fmla="*/ 148540 w 232843"/>
              <a:gd name="T25" fmla="*/ 80466 h 330185"/>
              <a:gd name="T26" fmla="*/ 141777 w 232843"/>
              <a:gd name="T27" fmla="*/ 100216 h 330185"/>
              <a:gd name="T28" fmla="*/ 130683 w 232843"/>
              <a:gd name="T29" fmla="*/ 119628 h 330185"/>
              <a:gd name="T30" fmla="*/ 113607 w 232843"/>
              <a:gd name="T31" fmla="*/ 147060 h 330185"/>
              <a:gd name="T32" fmla="*/ 100354 w 232843"/>
              <a:gd name="T33" fmla="*/ 161840 h 330185"/>
              <a:gd name="T34" fmla="*/ 83434 w 232843"/>
              <a:gd name="T35" fmla="*/ 182359 h 330185"/>
              <a:gd name="T36" fmla="*/ 71517 w 232843"/>
              <a:gd name="T37" fmla="*/ 191418 h 330185"/>
              <a:gd name="T38" fmla="*/ 63988 w 232843"/>
              <a:gd name="T39" fmla="*/ 195305 h 330185"/>
              <a:gd name="T40" fmla="*/ 65735 w 232843"/>
              <a:gd name="T41" fmla="*/ 194987 h 330185"/>
              <a:gd name="T42" fmla="*/ 66894 w 232843"/>
              <a:gd name="T43" fmla="*/ 182949 h 330185"/>
              <a:gd name="T44" fmla="*/ 76199 w 232843"/>
              <a:gd name="T45" fmla="*/ 166642 h 330185"/>
              <a:gd name="T46" fmla="*/ 87782 w 232843"/>
              <a:gd name="T47" fmla="*/ 153421 h 330185"/>
              <a:gd name="T48" fmla="*/ 100636 w 232843"/>
              <a:gd name="T49" fmla="*/ 145866 h 330185"/>
              <a:gd name="T50" fmla="*/ 115848 w 232843"/>
              <a:gd name="T51" fmla="*/ 143627 h 330185"/>
              <a:gd name="T52" fmla="*/ 147538 w 232843"/>
              <a:gd name="T53" fmla="*/ 143801 h 330185"/>
              <a:gd name="T54" fmla="*/ 167431 w 232843"/>
              <a:gd name="T55" fmla="*/ 149850 h 330185"/>
              <a:gd name="T56" fmla="*/ 192159 w 232843"/>
              <a:gd name="T57" fmla="*/ 160783 h 330185"/>
              <a:gd name="T58" fmla="*/ 206931 w 232843"/>
              <a:gd name="T59" fmla="*/ 172190 h 330185"/>
              <a:gd name="T60" fmla="*/ 218746 w 232843"/>
              <a:gd name="T61" fmla="*/ 188138 h 330185"/>
              <a:gd name="T62" fmla="*/ 226957 w 232843"/>
              <a:gd name="T63" fmla="*/ 205430 h 330185"/>
              <a:gd name="T64" fmla="*/ 232118 w 232843"/>
              <a:gd name="T65" fmla="*/ 223122 h 330185"/>
              <a:gd name="T66" fmla="*/ 231663 w 232843"/>
              <a:gd name="T67" fmla="*/ 240932 h 330185"/>
              <a:gd name="T68" fmla="*/ 226818 w 232843"/>
              <a:gd name="T69" fmla="*/ 258776 h 330185"/>
              <a:gd name="T70" fmla="*/ 216705 w 232843"/>
              <a:gd name="T71" fmla="*/ 273986 h 330185"/>
              <a:gd name="T72" fmla="*/ 201561 w 232843"/>
              <a:gd name="T73" fmla="*/ 287422 h 330185"/>
              <a:gd name="T74" fmla="*/ 185668 w 232843"/>
              <a:gd name="T75" fmla="*/ 301325 h 330185"/>
              <a:gd name="T76" fmla="*/ 149130 w 232843"/>
              <a:gd name="T77" fmla="*/ 323170 h 330185"/>
              <a:gd name="T78" fmla="*/ 127738 w 232843"/>
              <a:gd name="T79" fmla="*/ 328123 h 330185"/>
              <a:gd name="T80" fmla="*/ 100519 w 232843"/>
              <a:gd name="T81" fmla="*/ 329796 h 330185"/>
              <a:gd name="T82" fmla="*/ 46343 w 232843"/>
              <a:gd name="T83" fmla="*/ 325460 h 330185"/>
              <a:gd name="T84" fmla="*/ 31390 w 232843"/>
              <a:gd name="T85" fmla="*/ 309216 h 330185"/>
              <a:gd name="T86" fmla="*/ 27384 w 232843"/>
              <a:gd name="T87" fmla="*/ 294468 h 33018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32843"/>
              <a:gd name="T133" fmla="*/ 0 h 330185"/>
              <a:gd name="T134" fmla="*/ 232843 w 232843"/>
              <a:gd name="T135" fmla="*/ 330185 h 33018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32843" h="330185">
                <a:moveTo>
                  <a:pt x="0" y="53387"/>
                </a:moveTo>
                <a:lnTo>
                  <a:pt x="0" y="80141"/>
                </a:lnTo>
                <a:lnTo>
                  <a:pt x="0" y="75425"/>
                </a:lnTo>
                <a:lnTo>
                  <a:pt x="743" y="74033"/>
                </a:lnTo>
                <a:lnTo>
                  <a:pt x="1984" y="73104"/>
                </a:lnTo>
                <a:lnTo>
                  <a:pt x="3554" y="72485"/>
                </a:lnTo>
                <a:lnTo>
                  <a:pt x="9265" y="66505"/>
                </a:lnTo>
                <a:lnTo>
                  <a:pt x="12871" y="62133"/>
                </a:lnTo>
                <a:lnTo>
                  <a:pt x="20844" y="51982"/>
                </a:lnTo>
                <a:lnTo>
                  <a:pt x="25053" y="46498"/>
                </a:lnTo>
                <a:lnTo>
                  <a:pt x="29346" y="41849"/>
                </a:lnTo>
                <a:lnTo>
                  <a:pt x="33696" y="37758"/>
                </a:lnTo>
                <a:lnTo>
                  <a:pt x="43239" y="29574"/>
                </a:lnTo>
                <a:lnTo>
                  <a:pt x="54919" y="19322"/>
                </a:lnTo>
                <a:lnTo>
                  <a:pt x="61158" y="14802"/>
                </a:lnTo>
                <a:lnTo>
                  <a:pt x="67547" y="10796"/>
                </a:lnTo>
                <a:lnTo>
                  <a:pt x="74038" y="7134"/>
                </a:lnTo>
                <a:lnTo>
                  <a:pt x="80598" y="4693"/>
                </a:lnTo>
                <a:lnTo>
                  <a:pt x="87202" y="3065"/>
                </a:lnTo>
                <a:lnTo>
                  <a:pt x="93837" y="1980"/>
                </a:lnTo>
                <a:lnTo>
                  <a:pt x="99747" y="1256"/>
                </a:lnTo>
                <a:lnTo>
                  <a:pt x="105174" y="774"/>
                </a:lnTo>
                <a:lnTo>
                  <a:pt x="110281" y="452"/>
                </a:lnTo>
                <a:lnTo>
                  <a:pt x="119921" y="95"/>
                </a:lnTo>
                <a:lnTo>
                  <a:pt x="124574" y="0"/>
                </a:lnTo>
                <a:lnTo>
                  <a:pt x="128420" y="928"/>
                </a:lnTo>
                <a:lnTo>
                  <a:pt x="134676" y="4606"/>
                </a:lnTo>
                <a:lnTo>
                  <a:pt x="139937" y="9548"/>
                </a:lnTo>
                <a:lnTo>
                  <a:pt x="147080" y="17908"/>
                </a:lnTo>
                <a:lnTo>
                  <a:pt x="149374" y="20805"/>
                </a:lnTo>
                <a:lnTo>
                  <a:pt x="150903" y="24720"/>
                </a:lnTo>
                <a:lnTo>
                  <a:pt x="152602" y="34363"/>
                </a:lnTo>
                <a:lnTo>
                  <a:pt x="153056" y="39712"/>
                </a:lnTo>
                <a:lnTo>
                  <a:pt x="153358" y="45263"/>
                </a:lnTo>
                <a:lnTo>
                  <a:pt x="153560" y="50948"/>
                </a:lnTo>
                <a:lnTo>
                  <a:pt x="152950" y="57714"/>
                </a:lnTo>
                <a:lnTo>
                  <a:pt x="151801" y="65201"/>
                </a:lnTo>
                <a:lnTo>
                  <a:pt x="150289" y="73170"/>
                </a:lnTo>
                <a:lnTo>
                  <a:pt x="148540" y="80466"/>
                </a:lnTo>
                <a:lnTo>
                  <a:pt x="146628" y="87315"/>
                </a:lnTo>
                <a:lnTo>
                  <a:pt x="144611" y="93865"/>
                </a:lnTo>
                <a:lnTo>
                  <a:pt x="141777" y="100216"/>
                </a:lnTo>
                <a:lnTo>
                  <a:pt x="138401" y="106435"/>
                </a:lnTo>
                <a:lnTo>
                  <a:pt x="134663" y="112565"/>
                </a:lnTo>
                <a:lnTo>
                  <a:pt x="130683" y="119628"/>
                </a:lnTo>
                <a:lnTo>
                  <a:pt x="122294" y="135414"/>
                </a:lnTo>
                <a:lnTo>
                  <a:pt x="117975" y="141806"/>
                </a:lnTo>
                <a:lnTo>
                  <a:pt x="113607" y="147060"/>
                </a:lnTo>
                <a:lnTo>
                  <a:pt x="109209" y="151554"/>
                </a:lnTo>
                <a:lnTo>
                  <a:pt x="104787" y="156535"/>
                </a:lnTo>
                <a:lnTo>
                  <a:pt x="100354" y="161840"/>
                </a:lnTo>
                <a:lnTo>
                  <a:pt x="88989" y="176141"/>
                </a:lnTo>
                <a:lnTo>
                  <a:pt x="86102" y="179872"/>
                </a:lnTo>
                <a:lnTo>
                  <a:pt x="83434" y="182359"/>
                </a:lnTo>
                <a:lnTo>
                  <a:pt x="78485" y="185122"/>
                </a:lnTo>
                <a:lnTo>
                  <a:pt x="73807" y="188996"/>
                </a:lnTo>
                <a:lnTo>
                  <a:pt x="71517" y="191418"/>
                </a:lnTo>
                <a:lnTo>
                  <a:pt x="66992" y="194109"/>
                </a:lnTo>
                <a:lnTo>
                  <a:pt x="64743" y="194827"/>
                </a:lnTo>
                <a:lnTo>
                  <a:pt x="63988" y="195305"/>
                </a:lnTo>
                <a:lnTo>
                  <a:pt x="64228" y="195624"/>
                </a:lnTo>
                <a:lnTo>
                  <a:pt x="65132" y="195837"/>
                </a:lnTo>
                <a:lnTo>
                  <a:pt x="65735" y="194987"/>
                </a:lnTo>
                <a:lnTo>
                  <a:pt x="66137" y="193427"/>
                </a:lnTo>
                <a:lnTo>
                  <a:pt x="66834" y="187143"/>
                </a:lnTo>
                <a:lnTo>
                  <a:pt x="66894" y="182949"/>
                </a:lnTo>
                <a:lnTo>
                  <a:pt x="67652" y="180441"/>
                </a:lnTo>
                <a:lnTo>
                  <a:pt x="70480" y="175009"/>
                </a:lnTo>
                <a:lnTo>
                  <a:pt x="76199" y="166642"/>
                </a:lnTo>
                <a:lnTo>
                  <a:pt x="79807" y="161633"/>
                </a:lnTo>
                <a:lnTo>
                  <a:pt x="83700" y="157301"/>
                </a:lnTo>
                <a:lnTo>
                  <a:pt x="87782" y="153421"/>
                </a:lnTo>
                <a:lnTo>
                  <a:pt x="91991" y="149842"/>
                </a:lnTo>
                <a:lnTo>
                  <a:pt x="96286" y="147456"/>
                </a:lnTo>
                <a:lnTo>
                  <a:pt x="100636" y="145866"/>
                </a:lnTo>
                <a:lnTo>
                  <a:pt x="105023" y="144805"/>
                </a:lnTo>
                <a:lnTo>
                  <a:pt x="110179" y="144098"/>
                </a:lnTo>
                <a:lnTo>
                  <a:pt x="115848" y="143627"/>
                </a:lnTo>
                <a:lnTo>
                  <a:pt x="128098" y="143103"/>
                </a:lnTo>
                <a:lnTo>
                  <a:pt x="140979" y="142870"/>
                </a:lnTo>
                <a:lnTo>
                  <a:pt x="147538" y="143801"/>
                </a:lnTo>
                <a:lnTo>
                  <a:pt x="154142" y="145413"/>
                </a:lnTo>
                <a:lnTo>
                  <a:pt x="160776" y="147480"/>
                </a:lnTo>
                <a:lnTo>
                  <a:pt x="167431" y="149850"/>
                </a:lnTo>
                <a:lnTo>
                  <a:pt x="180774" y="155129"/>
                </a:lnTo>
                <a:lnTo>
                  <a:pt x="186712" y="157926"/>
                </a:lnTo>
                <a:lnTo>
                  <a:pt x="192159" y="160783"/>
                </a:lnTo>
                <a:lnTo>
                  <a:pt x="197278" y="163680"/>
                </a:lnTo>
                <a:lnTo>
                  <a:pt x="202177" y="167595"/>
                </a:lnTo>
                <a:lnTo>
                  <a:pt x="206931" y="172190"/>
                </a:lnTo>
                <a:lnTo>
                  <a:pt x="211588" y="177238"/>
                </a:lnTo>
                <a:lnTo>
                  <a:pt x="215436" y="182587"/>
                </a:lnTo>
                <a:lnTo>
                  <a:pt x="218746" y="188138"/>
                </a:lnTo>
                <a:lnTo>
                  <a:pt x="221696" y="193822"/>
                </a:lnTo>
                <a:lnTo>
                  <a:pt x="224406" y="199597"/>
                </a:lnTo>
                <a:lnTo>
                  <a:pt x="226957" y="205430"/>
                </a:lnTo>
                <a:lnTo>
                  <a:pt x="229402" y="211304"/>
                </a:lnTo>
                <a:lnTo>
                  <a:pt x="231031" y="217204"/>
                </a:lnTo>
                <a:lnTo>
                  <a:pt x="232118" y="223122"/>
                </a:lnTo>
                <a:lnTo>
                  <a:pt x="232842" y="229052"/>
                </a:lnTo>
                <a:lnTo>
                  <a:pt x="232580" y="234989"/>
                </a:lnTo>
                <a:lnTo>
                  <a:pt x="231663" y="240932"/>
                </a:lnTo>
                <a:lnTo>
                  <a:pt x="230308" y="246878"/>
                </a:lnTo>
                <a:lnTo>
                  <a:pt x="228660" y="252826"/>
                </a:lnTo>
                <a:lnTo>
                  <a:pt x="226818" y="258776"/>
                </a:lnTo>
                <a:lnTo>
                  <a:pt x="224846" y="264727"/>
                </a:lnTo>
                <a:lnTo>
                  <a:pt x="221300" y="269687"/>
                </a:lnTo>
                <a:lnTo>
                  <a:pt x="216705" y="273986"/>
                </a:lnTo>
                <a:lnTo>
                  <a:pt x="211410" y="277843"/>
                </a:lnTo>
                <a:lnTo>
                  <a:pt x="206393" y="282400"/>
                </a:lnTo>
                <a:lnTo>
                  <a:pt x="201561" y="287422"/>
                </a:lnTo>
                <a:lnTo>
                  <a:pt x="196851" y="292754"/>
                </a:lnTo>
                <a:lnTo>
                  <a:pt x="191480" y="297301"/>
                </a:lnTo>
                <a:lnTo>
                  <a:pt x="185668" y="301325"/>
                </a:lnTo>
                <a:lnTo>
                  <a:pt x="179563" y="304999"/>
                </a:lnTo>
                <a:lnTo>
                  <a:pt x="156755" y="319652"/>
                </a:lnTo>
                <a:lnTo>
                  <a:pt x="149130" y="323170"/>
                </a:lnTo>
                <a:lnTo>
                  <a:pt x="141815" y="325516"/>
                </a:lnTo>
                <a:lnTo>
                  <a:pt x="134707" y="327080"/>
                </a:lnTo>
                <a:lnTo>
                  <a:pt x="127738" y="328123"/>
                </a:lnTo>
                <a:lnTo>
                  <a:pt x="120860" y="328818"/>
                </a:lnTo>
                <a:lnTo>
                  <a:pt x="114043" y="329281"/>
                </a:lnTo>
                <a:lnTo>
                  <a:pt x="100519" y="329796"/>
                </a:lnTo>
                <a:lnTo>
                  <a:pt x="57112" y="330184"/>
                </a:lnTo>
                <a:lnTo>
                  <a:pt x="52950" y="329199"/>
                </a:lnTo>
                <a:lnTo>
                  <a:pt x="46343" y="325460"/>
                </a:lnTo>
                <a:lnTo>
                  <a:pt x="40926" y="320491"/>
                </a:lnTo>
                <a:lnTo>
                  <a:pt x="33696" y="312115"/>
                </a:lnTo>
                <a:lnTo>
                  <a:pt x="31390" y="309216"/>
                </a:lnTo>
                <a:lnTo>
                  <a:pt x="29852" y="306292"/>
                </a:lnTo>
                <a:lnTo>
                  <a:pt x="28143" y="300396"/>
                </a:lnTo>
                <a:lnTo>
                  <a:pt x="27384" y="294468"/>
                </a:lnTo>
                <a:lnTo>
                  <a:pt x="26777" y="285559"/>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65" name="SMARTInkAnnotation390"/>
          <p:cNvSpPr>
            <a:spLocks/>
          </p:cNvSpPr>
          <p:nvPr/>
        </p:nvSpPr>
        <p:spPr bwMode="auto">
          <a:xfrm>
            <a:off x="7577138" y="1500188"/>
            <a:ext cx="201612" cy="436562"/>
          </a:xfrm>
          <a:custGeom>
            <a:avLst/>
            <a:gdLst>
              <a:gd name="T0" fmla="*/ 26776 w 200512"/>
              <a:gd name="T1" fmla="*/ 121751 h 436948"/>
              <a:gd name="T2" fmla="*/ 31377 w 200512"/>
              <a:gd name="T3" fmla="*/ 145639 h 436948"/>
              <a:gd name="T4" fmla="*/ 34339 w 200512"/>
              <a:gd name="T5" fmla="*/ 162520 h 436948"/>
              <a:gd name="T6" fmla="*/ 43231 w 200512"/>
              <a:gd name="T7" fmla="*/ 174246 h 436948"/>
              <a:gd name="T8" fmla="*/ 51651 w 200512"/>
              <a:gd name="T9" fmla="*/ 183012 h 436948"/>
              <a:gd name="T10" fmla="*/ 59153 w 200512"/>
              <a:gd name="T11" fmla="*/ 185411 h 436948"/>
              <a:gd name="T12" fmla="*/ 68186 w 200512"/>
              <a:gd name="T13" fmla="*/ 191501 h 436948"/>
              <a:gd name="T14" fmla="*/ 75180 w 200512"/>
              <a:gd name="T15" fmla="*/ 191499 h 436948"/>
              <a:gd name="T16" fmla="*/ 83246 w 200512"/>
              <a:gd name="T17" fmla="*/ 189183 h 436948"/>
              <a:gd name="T18" fmla="*/ 91791 w 200512"/>
              <a:gd name="T19" fmla="*/ 188153 h 436948"/>
              <a:gd name="T20" fmla="*/ 100546 w 200512"/>
              <a:gd name="T21" fmla="*/ 185050 h 436948"/>
              <a:gd name="T22" fmla="*/ 108652 w 200512"/>
              <a:gd name="T23" fmla="*/ 179371 h 436948"/>
              <a:gd name="T24" fmla="*/ 118141 w 200512"/>
              <a:gd name="T25" fmla="*/ 166010 h 436948"/>
              <a:gd name="T26" fmla="*/ 125894 w 200512"/>
              <a:gd name="T27" fmla="*/ 158672 h 436948"/>
              <a:gd name="T28" fmla="*/ 135068 w 200512"/>
              <a:gd name="T29" fmla="*/ 144222 h 436948"/>
              <a:gd name="T30" fmla="*/ 149431 w 200512"/>
              <a:gd name="T31" fmla="*/ 114433 h 436948"/>
              <a:gd name="T32" fmla="*/ 155172 w 200512"/>
              <a:gd name="T33" fmla="*/ 97384 h 436948"/>
              <a:gd name="T34" fmla="*/ 162585 w 200512"/>
              <a:gd name="T35" fmla="*/ 75792 h 436948"/>
              <a:gd name="T36" fmla="*/ 165232 w 200512"/>
              <a:gd name="T37" fmla="*/ 60367 h 436948"/>
              <a:gd name="T38" fmla="*/ 166723 w 200512"/>
              <a:gd name="T39" fmla="*/ 40240 h 436948"/>
              <a:gd name="T40" fmla="*/ 167226 w 200512"/>
              <a:gd name="T41" fmla="*/ 19809 h 436948"/>
              <a:gd name="T42" fmla="*/ 161575 w 200512"/>
              <a:gd name="T43" fmla="*/ 2020 h 436948"/>
              <a:gd name="T44" fmla="*/ 160680 w 200512"/>
              <a:gd name="T45" fmla="*/ 4604 h 436948"/>
              <a:gd name="T46" fmla="*/ 166422 w 200512"/>
              <a:gd name="T47" fmla="*/ 28490 h 436948"/>
              <a:gd name="T48" fmla="*/ 167911 w 200512"/>
              <a:gd name="T49" fmla="*/ 49386 h 436948"/>
              <a:gd name="T50" fmla="*/ 170822 w 200512"/>
              <a:gd name="T51" fmla="*/ 64505 h 436948"/>
              <a:gd name="T52" fmla="*/ 183078 w 200512"/>
              <a:gd name="T53" fmla="*/ 116084 h 436948"/>
              <a:gd name="T54" fmla="*/ 189695 w 200512"/>
              <a:gd name="T55" fmla="*/ 147478 h 436948"/>
              <a:gd name="T56" fmla="*/ 192157 w 200512"/>
              <a:gd name="T57" fmla="*/ 170280 h 436948"/>
              <a:gd name="T58" fmla="*/ 193994 w 200512"/>
              <a:gd name="T59" fmla="*/ 193642 h 436948"/>
              <a:gd name="T60" fmla="*/ 197291 w 200512"/>
              <a:gd name="T61" fmla="*/ 217255 h 436948"/>
              <a:gd name="T62" fmla="*/ 199251 w 200512"/>
              <a:gd name="T63" fmla="*/ 238333 h 436948"/>
              <a:gd name="T64" fmla="*/ 200123 w 200512"/>
              <a:gd name="T65" fmla="*/ 258615 h 436948"/>
              <a:gd name="T66" fmla="*/ 199870 w 200512"/>
              <a:gd name="T67" fmla="*/ 291354 h 436948"/>
              <a:gd name="T68" fmla="*/ 197174 w 200512"/>
              <a:gd name="T69" fmla="*/ 310953 h 436948"/>
              <a:gd name="T70" fmla="*/ 193498 w 200512"/>
              <a:gd name="T71" fmla="*/ 329586 h 436948"/>
              <a:gd name="T72" fmla="*/ 189384 w 200512"/>
              <a:gd name="T73" fmla="*/ 346797 h 436948"/>
              <a:gd name="T74" fmla="*/ 182143 w 200512"/>
              <a:gd name="T75" fmla="*/ 367642 h 436948"/>
              <a:gd name="T76" fmla="*/ 174915 w 200512"/>
              <a:gd name="T77" fmla="*/ 380247 h 436948"/>
              <a:gd name="T78" fmla="*/ 166746 w 200512"/>
              <a:gd name="T79" fmla="*/ 389818 h 436948"/>
              <a:gd name="T80" fmla="*/ 158156 w 200512"/>
              <a:gd name="T81" fmla="*/ 397379 h 436948"/>
              <a:gd name="T82" fmla="*/ 149380 w 200512"/>
              <a:gd name="T83" fmla="*/ 404047 h 436948"/>
              <a:gd name="T84" fmla="*/ 122713 w 200512"/>
              <a:gd name="T85" fmla="*/ 422428 h 436948"/>
              <a:gd name="T86" fmla="*/ 111811 w 200512"/>
              <a:gd name="T87" fmla="*/ 425763 h 436948"/>
              <a:gd name="T88" fmla="*/ 99527 w 200512"/>
              <a:gd name="T89" fmla="*/ 428238 h 436948"/>
              <a:gd name="T90" fmla="*/ 86629 w 200512"/>
              <a:gd name="T91" fmla="*/ 432645 h 436948"/>
              <a:gd name="T92" fmla="*/ 75442 w 200512"/>
              <a:gd name="T93" fmla="*/ 435265 h 436948"/>
              <a:gd name="T94" fmla="*/ 64769 w 200512"/>
              <a:gd name="T95" fmla="*/ 436429 h 436948"/>
              <a:gd name="T96" fmla="*/ 46959 w 200512"/>
              <a:gd name="T97" fmla="*/ 436093 h 436948"/>
              <a:gd name="T98" fmla="*/ 36738 w 200512"/>
              <a:gd name="T99" fmla="*/ 432498 h 436948"/>
              <a:gd name="T100" fmla="*/ 27238 w 200512"/>
              <a:gd name="T101" fmla="*/ 430238 h 436948"/>
              <a:gd name="T102" fmla="*/ 18799 w 200512"/>
              <a:gd name="T103" fmla="*/ 429234 h 436948"/>
              <a:gd name="T104" fmla="*/ 9869 w 200512"/>
              <a:gd name="T105" fmla="*/ 427677 h 436948"/>
              <a:gd name="T106" fmla="*/ 0 w 200512"/>
              <a:gd name="T107" fmla="*/ 419502 h 43694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00512"/>
              <a:gd name="T163" fmla="*/ 0 h 436948"/>
              <a:gd name="T164" fmla="*/ 200512 w 200512"/>
              <a:gd name="T165" fmla="*/ 436948 h 43694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00512" h="436948">
                <a:moveTo>
                  <a:pt x="26776" y="17665"/>
                </a:moveTo>
                <a:lnTo>
                  <a:pt x="26776" y="121751"/>
                </a:lnTo>
                <a:lnTo>
                  <a:pt x="28760" y="133709"/>
                </a:lnTo>
                <a:lnTo>
                  <a:pt x="31377" y="145639"/>
                </a:lnTo>
                <a:lnTo>
                  <a:pt x="32540" y="157556"/>
                </a:lnTo>
                <a:lnTo>
                  <a:pt x="34339" y="162520"/>
                </a:lnTo>
                <a:lnTo>
                  <a:pt x="37023" y="166821"/>
                </a:lnTo>
                <a:lnTo>
                  <a:pt x="43231" y="174246"/>
                </a:lnTo>
                <a:lnTo>
                  <a:pt x="48470" y="180853"/>
                </a:lnTo>
                <a:lnTo>
                  <a:pt x="51651" y="183012"/>
                </a:lnTo>
                <a:lnTo>
                  <a:pt x="55261" y="184451"/>
                </a:lnTo>
                <a:lnTo>
                  <a:pt x="59153" y="185411"/>
                </a:lnTo>
                <a:lnTo>
                  <a:pt x="62493" y="187043"/>
                </a:lnTo>
                <a:lnTo>
                  <a:pt x="68186" y="191501"/>
                </a:lnTo>
                <a:lnTo>
                  <a:pt x="71490" y="192095"/>
                </a:lnTo>
                <a:lnTo>
                  <a:pt x="75180" y="191499"/>
                </a:lnTo>
                <a:lnTo>
                  <a:pt x="79127" y="190109"/>
                </a:lnTo>
                <a:lnTo>
                  <a:pt x="83246" y="189183"/>
                </a:lnTo>
                <a:lnTo>
                  <a:pt x="87480" y="188565"/>
                </a:lnTo>
                <a:lnTo>
                  <a:pt x="91791" y="188153"/>
                </a:lnTo>
                <a:lnTo>
                  <a:pt x="96152" y="186886"/>
                </a:lnTo>
                <a:lnTo>
                  <a:pt x="100546" y="185050"/>
                </a:lnTo>
                <a:lnTo>
                  <a:pt x="104964" y="182833"/>
                </a:lnTo>
                <a:lnTo>
                  <a:pt x="108652" y="179371"/>
                </a:lnTo>
                <a:lnTo>
                  <a:pt x="114734" y="170232"/>
                </a:lnTo>
                <a:lnTo>
                  <a:pt x="118141" y="166010"/>
                </a:lnTo>
                <a:lnTo>
                  <a:pt x="121900" y="162202"/>
                </a:lnTo>
                <a:lnTo>
                  <a:pt x="125894" y="158672"/>
                </a:lnTo>
                <a:lnTo>
                  <a:pt x="129299" y="154334"/>
                </a:lnTo>
                <a:lnTo>
                  <a:pt x="135068" y="144222"/>
                </a:lnTo>
                <a:lnTo>
                  <a:pt x="146050" y="122632"/>
                </a:lnTo>
                <a:lnTo>
                  <a:pt x="149431" y="114433"/>
                </a:lnTo>
                <a:lnTo>
                  <a:pt x="152429" y="105990"/>
                </a:lnTo>
                <a:lnTo>
                  <a:pt x="155172" y="97384"/>
                </a:lnTo>
                <a:lnTo>
                  <a:pt x="160201" y="82531"/>
                </a:lnTo>
                <a:lnTo>
                  <a:pt x="162585" y="75792"/>
                </a:lnTo>
                <a:lnTo>
                  <a:pt x="164173" y="68323"/>
                </a:lnTo>
                <a:lnTo>
                  <a:pt x="165232" y="60367"/>
                </a:lnTo>
                <a:lnTo>
                  <a:pt x="165938" y="52086"/>
                </a:lnTo>
                <a:lnTo>
                  <a:pt x="166723" y="40240"/>
                </a:lnTo>
                <a:lnTo>
                  <a:pt x="167072" y="30675"/>
                </a:lnTo>
                <a:lnTo>
                  <a:pt x="167226" y="19809"/>
                </a:lnTo>
                <a:lnTo>
                  <a:pt x="166524" y="15126"/>
                </a:lnTo>
                <a:lnTo>
                  <a:pt x="161575" y="2020"/>
                </a:lnTo>
                <a:lnTo>
                  <a:pt x="160737" y="0"/>
                </a:lnTo>
                <a:lnTo>
                  <a:pt x="160680" y="4604"/>
                </a:lnTo>
                <a:lnTo>
                  <a:pt x="164216" y="16993"/>
                </a:lnTo>
                <a:lnTo>
                  <a:pt x="166422" y="28490"/>
                </a:lnTo>
                <a:lnTo>
                  <a:pt x="166938" y="37690"/>
                </a:lnTo>
                <a:lnTo>
                  <a:pt x="167911" y="49386"/>
                </a:lnTo>
                <a:lnTo>
                  <a:pt x="169211" y="56672"/>
                </a:lnTo>
                <a:lnTo>
                  <a:pt x="170822" y="64505"/>
                </a:lnTo>
                <a:lnTo>
                  <a:pt x="174595" y="81147"/>
                </a:lnTo>
                <a:lnTo>
                  <a:pt x="183078" y="116084"/>
                </a:lnTo>
                <a:lnTo>
                  <a:pt x="185274" y="125942"/>
                </a:lnTo>
                <a:lnTo>
                  <a:pt x="189695" y="147478"/>
                </a:lnTo>
                <a:lnTo>
                  <a:pt x="191172" y="158778"/>
                </a:lnTo>
                <a:lnTo>
                  <a:pt x="192157" y="170280"/>
                </a:lnTo>
                <a:lnTo>
                  <a:pt x="192813" y="181916"/>
                </a:lnTo>
                <a:lnTo>
                  <a:pt x="193994" y="193642"/>
                </a:lnTo>
                <a:lnTo>
                  <a:pt x="195526" y="205429"/>
                </a:lnTo>
                <a:lnTo>
                  <a:pt x="197291" y="217255"/>
                </a:lnTo>
                <a:lnTo>
                  <a:pt x="198467" y="228116"/>
                </a:lnTo>
                <a:lnTo>
                  <a:pt x="199251" y="238333"/>
                </a:lnTo>
                <a:lnTo>
                  <a:pt x="199774" y="248121"/>
                </a:lnTo>
                <a:lnTo>
                  <a:pt x="200123" y="258615"/>
                </a:lnTo>
                <a:lnTo>
                  <a:pt x="200511" y="280858"/>
                </a:lnTo>
                <a:lnTo>
                  <a:pt x="199870" y="291354"/>
                </a:lnTo>
                <a:lnTo>
                  <a:pt x="198698" y="301328"/>
                </a:lnTo>
                <a:lnTo>
                  <a:pt x="197174" y="310953"/>
                </a:lnTo>
                <a:lnTo>
                  <a:pt x="195414" y="320347"/>
                </a:lnTo>
                <a:lnTo>
                  <a:pt x="193498" y="329586"/>
                </a:lnTo>
                <a:lnTo>
                  <a:pt x="191476" y="338722"/>
                </a:lnTo>
                <a:lnTo>
                  <a:pt x="189384" y="346797"/>
                </a:lnTo>
                <a:lnTo>
                  <a:pt x="187246" y="354164"/>
                </a:lnTo>
                <a:lnTo>
                  <a:pt x="182143" y="367642"/>
                </a:lnTo>
                <a:lnTo>
                  <a:pt x="178700" y="374015"/>
                </a:lnTo>
                <a:lnTo>
                  <a:pt x="174915" y="380247"/>
                </a:lnTo>
                <a:lnTo>
                  <a:pt x="170906" y="385394"/>
                </a:lnTo>
                <a:lnTo>
                  <a:pt x="166746" y="389818"/>
                </a:lnTo>
                <a:lnTo>
                  <a:pt x="162484" y="393759"/>
                </a:lnTo>
                <a:lnTo>
                  <a:pt x="158156" y="397379"/>
                </a:lnTo>
                <a:lnTo>
                  <a:pt x="153782" y="400785"/>
                </a:lnTo>
                <a:lnTo>
                  <a:pt x="149380" y="404047"/>
                </a:lnTo>
                <a:lnTo>
                  <a:pt x="140521" y="410318"/>
                </a:lnTo>
                <a:lnTo>
                  <a:pt x="122713" y="422428"/>
                </a:lnTo>
                <a:lnTo>
                  <a:pt x="117510" y="424429"/>
                </a:lnTo>
                <a:lnTo>
                  <a:pt x="111811" y="425763"/>
                </a:lnTo>
                <a:lnTo>
                  <a:pt x="105778" y="426652"/>
                </a:lnTo>
                <a:lnTo>
                  <a:pt x="99527" y="428238"/>
                </a:lnTo>
                <a:lnTo>
                  <a:pt x="93127" y="430286"/>
                </a:lnTo>
                <a:lnTo>
                  <a:pt x="86629" y="432645"/>
                </a:lnTo>
                <a:lnTo>
                  <a:pt x="80810" y="434216"/>
                </a:lnTo>
                <a:lnTo>
                  <a:pt x="75442" y="435265"/>
                </a:lnTo>
                <a:lnTo>
                  <a:pt x="70378" y="435963"/>
                </a:lnTo>
                <a:lnTo>
                  <a:pt x="64769" y="436429"/>
                </a:lnTo>
                <a:lnTo>
                  <a:pt x="52588" y="436947"/>
                </a:lnTo>
                <a:lnTo>
                  <a:pt x="46959" y="436093"/>
                </a:lnTo>
                <a:lnTo>
                  <a:pt x="41718" y="434531"/>
                </a:lnTo>
                <a:lnTo>
                  <a:pt x="36738" y="432498"/>
                </a:lnTo>
                <a:lnTo>
                  <a:pt x="31930" y="431142"/>
                </a:lnTo>
                <a:lnTo>
                  <a:pt x="27238" y="430238"/>
                </a:lnTo>
                <a:lnTo>
                  <a:pt x="22620" y="429636"/>
                </a:lnTo>
                <a:lnTo>
                  <a:pt x="18799" y="429234"/>
                </a:lnTo>
                <a:lnTo>
                  <a:pt x="12570" y="428788"/>
                </a:lnTo>
                <a:lnTo>
                  <a:pt x="9869" y="427677"/>
                </a:lnTo>
                <a:lnTo>
                  <a:pt x="7322" y="425944"/>
                </a:lnTo>
                <a:lnTo>
                  <a:pt x="0" y="419502"/>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66" name="SMARTInkAnnotation391"/>
          <p:cNvSpPr>
            <a:spLocks/>
          </p:cNvSpPr>
          <p:nvPr/>
        </p:nvSpPr>
        <p:spPr bwMode="auto">
          <a:xfrm>
            <a:off x="6961188" y="1820863"/>
            <a:ext cx="814387" cy="73025"/>
          </a:xfrm>
          <a:custGeom>
            <a:avLst/>
            <a:gdLst>
              <a:gd name="T0" fmla="*/ 0 w 813460"/>
              <a:gd name="T1" fmla="*/ 71437 h 71438"/>
              <a:gd name="T2" fmla="*/ 10661 w 813460"/>
              <a:gd name="T3" fmla="*/ 66697 h 71438"/>
              <a:gd name="T4" fmla="*/ 15288 w 813460"/>
              <a:gd name="T5" fmla="*/ 65300 h 71438"/>
              <a:gd name="T6" fmla="*/ 30396 w 813460"/>
              <a:gd name="T7" fmla="*/ 63335 h 71438"/>
              <a:gd name="T8" fmla="*/ 53055 w 813460"/>
              <a:gd name="T9" fmla="*/ 62753 h 71438"/>
              <a:gd name="T10" fmla="*/ 99729 w 813460"/>
              <a:gd name="T11" fmla="*/ 62540 h 71438"/>
              <a:gd name="T12" fmla="*/ 111112 w 813460"/>
              <a:gd name="T13" fmla="*/ 61537 h 71438"/>
              <a:gd name="T14" fmla="*/ 123163 w 813460"/>
              <a:gd name="T15" fmla="*/ 59876 h 71438"/>
              <a:gd name="T16" fmla="*/ 135661 w 813460"/>
              <a:gd name="T17" fmla="*/ 57777 h 71438"/>
              <a:gd name="T18" fmla="*/ 147711 w 813460"/>
              <a:gd name="T19" fmla="*/ 56377 h 71438"/>
              <a:gd name="T20" fmla="*/ 171017 w 813460"/>
              <a:gd name="T21" fmla="*/ 54822 h 71438"/>
              <a:gd name="T22" fmla="*/ 195755 w 813460"/>
              <a:gd name="T23" fmla="*/ 54131 h 71438"/>
              <a:gd name="T24" fmla="*/ 291490 w 813460"/>
              <a:gd name="T25" fmla="*/ 53610 h 71438"/>
              <a:gd name="T26" fmla="*/ 305893 w 813460"/>
              <a:gd name="T27" fmla="*/ 52607 h 71438"/>
              <a:gd name="T28" fmla="*/ 319958 w 813460"/>
              <a:gd name="T29" fmla="*/ 50946 h 71438"/>
              <a:gd name="T30" fmla="*/ 333797 w 813460"/>
              <a:gd name="T31" fmla="*/ 48847 h 71438"/>
              <a:gd name="T32" fmla="*/ 348230 w 813460"/>
              <a:gd name="T33" fmla="*/ 47447 h 71438"/>
              <a:gd name="T34" fmla="*/ 363058 w 813460"/>
              <a:gd name="T35" fmla="*/ 46514 h 71438"/>
              <a:gd name="T36" fmla="*/ 378150 w 813460"/>
              <a:gd name="T37" fmla="*/ 45892 h 71438"/>
              <a:gd name="T38" fmla="*/ 393418 w 813460"/>
              <a:gd name="T39" fmla="*/ 44485 h 71438"/>
              <a:gd name="T40" fmla="*/ 408802 w 813460"/>
              <a:gd name="T41" fmla="*/ 42555 h 71438"/>
              <a:gd name="T42" fmla="*/ 439781 w 813460"/>
              <a:gd name="T43" fmla="*/ 37765 h 71438"/>
              <a:gd name="T44" fmla="*/ 517695 w 813460"/>
              <a:gd name="T45" fmla="*/ 23690 h 71438"/>
              <a:gd name="T46" fmla="*/ 533306 w 813460"/>
              <a:gd name="T47" fmla="*/ 21746 h 71438"/>
              <a:gd name="T48" fmla="*/ 548919 w 813460"/>
              <a:gd name="T49" fmla="*/ 20451 h 71438"/>
              <a:gd name="T50" fmla="*/ 564535 w 813460"/>
              <a:gd name="T51" fmla="*/ 19587 h 71438"/>
              <a:gd name="T52" fmla="*/ 579407 w 813460"/>
              <a:gd name="T53" fmla="*/ 18019 h 71438"/>
              <a:gd name="T54" fmla="*/ 593785 w 813460"/>
              <a:gd name="T55" fmla="*/ 15981 h 71438"/>
              <a:gd name="T56" fmla="*/ 621661 w 813460"/>
              <a:gd name="T57" fmla="*/ 11071 h 71438"/>
              <a:gd name="T58" fmla="*/ 648926 w 813460"/>
              <a:gd name="T59" fmla="*/ 5582 h 71438"/>
              <a:gd name="T60" fmla="*/ 662444 w 813460"/>
              <a:gd name="T61" fmla="*/ 3721 h 71438"/>
              <a:gd name="T62" fmla="*/ 675920 w 813460"/>
              <a:gd name="T63" fmla="*/ 2481 h 71438"/>
              <a:gd name="T64" fmla="*/ 701304 w 813460"/>
              <a:gd name="T65" fmla="*/ 1102 h 71438"/>
              <a:gd name="T66" fmla="*/ 732322 w 813460"/>
              <a:gd name="T67" fmla="*/ 327 h 71438"/>
              <a:gd name="T68" fmla="*/ 813459 w 813460"/>
              <a:gd name="T69" fmla="*/ 0 h 71438"/>
              <a:gd name="T70" fmla="*/ 809973 w 813460"/>
              <a:gd name="T71" fmla="*/ 0 h 714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13460"/>
              <a:gd name="T109" fmla="*/ 0 h 71438"/>
              <a:gd name="T110" fmla="*/ 813460 w 813460"/>
              <a:gd name="T111" fmla="*/ 71438 h 7143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13460" h="71438">
                <a:moveTo>
                  <a:pt x="0" y="71437"/>
                </a:moveTo>
                <a:lnTo>
                  <a:pt x="10661" y="66697"/>
                </a:lnTo>
                <a:lnTo>
                  <a:pt x="15288" y="65300"/>
                </a:lnTo>
                <a:lnTo>
                  <a:pt x="30396" y="63335"/>
                </a:lnTo>
                <a:lnTo>
                  <a:pt x="53055" y="62753"/>
                </a:lnTo>
                <a:lnTo>
                  <a:pt x="99729" y="62540"/>
                </a:lnTo>
                <a:lnTo>
                  <a:pt x="111112" y="61537"/>
                </a:lnTo>
                <a:lnTo>
                  <a:pt x="123163" y="59876"/>
                </a:lnTo>
                <a:lnTo>
                  <a:pt x="135661" y="57777"/>
                </a:lnTo>
                <a:lnTo>
                  <a:pt x="147711" y="56377"/>
                </a:lnTo>
                <a:lnTo>
                  <a:pt x="171017" y="54822"/>
                </a:lnTo>
                <a:lnTo>
                  <a:pt x="195755" y="54131"/>
                </a:lnTo>
                <a:lnTo>
                  <a:pt x="291490" y="53610"/>
                </a:lnTo>
                <a:lnTo>
                  <a:pt x="305893" y="52607"/>
                </a:lnTo>
                <a:lnTo>
                  <a:pt x="319958" y="50946"/>
                </a:lnTo>
                <a:lnTo>
                  <a:pt x="333797" y="48847"/>
                </a:lnTo>
                <a:lnTo>
                  <a:pt x="348230" y="47447"/>
                </a:lnTo>
                <a:lnTo>
                  <a:pt x="363058" y="46514"/>
                </a:lnTo>
                <a:lnTo>
                  <a:pt x="378150" y="45892"/>
                </a:lnTo>
                <a:lnTo>
                  <a:pt x="393418" y="44485"/>
                </a:lnTo>
                <a:lnTo>
                  <a:pt x="408802" y="42555"/>
                </a:lnTo>
                <a:lnTo>
                  <a:pt x="439781" y="37765"/>
                </a:lnTo>
                <a:lnTo>
                  <a:pt x="517695" y="23690"/>
                </a:lnTo>
                <a:lnTo>
                  <a:pt x="533306" y="21746"/>
                </a:lnTo>
                <a:lnTo>
                  <a:pt x="548919" y="20451"/>
                </a:lnTo>
                <a:lnTo>
                  <a:pt x="564535" y="19587"/>
                </a:lnTo>
                <a:lnTo>
                  <a:pt x="579407" y="18019"/>
                </a:lnTo>
                <a:lnTo>
                  <a:pt x="593785" y="15981"/>
                </a:lnTo>
                <a:lnTo>
                  <a:pt x="621661" y="11071"/>
                </a:lnTo>
                <a:lnTo>
                  <a:pt x="648926" y="5582"/>
                </a:lnTo>
                <a:lnTo>
                  <a:pt x="662444" y="3721"/>
                </a:lnTo>
                <a:lnTo>
                  <a:pt x="675920" y="2481"/>
                </a:lnTo>
                <a:lnTo>
                  <a:pt x="701304" y="1102"/>
                </a:lnTo>
                <a:lnTo>
                  <a:pt x="732322" y="327"/>
                </a:lnTo>
                <a:lnTo>
                  <a:pt x="813459" y="0"/>
                </a:lnTo>
                <a:lnTo>
                  <a:pt x="809973" y="0"/>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67" name="SMARTInkAnnotation392"/>
          <p:cNvSpPr>
            <a:spLocks/>
          </p:cNvSpPr>
          <p:nvPr/>
        </p:nvSpPr>
        <p:spPr bwMode="auto">
          <a:xfrm>
            <a:off x="7148513" y="2000250"/>
            <a:ext cx="222250" cy="44450"/>
          </a:xfrm>
          <a:custGeom>
            <a:avLst/>
            <a:gdLst>
              <a:gd name="T0" fmla="*/ 0 w 220903"/>
              <a:gd name="T1" fmla="*/ 44268 h 44269"/>
              <a:gd name="T2" fmla="*/ 9971 w 220903"/>
              <a:gd name="T3" fmla="*/ 44268 h 44269"/>
              <a:gd name="T4" fmla="*/ 12597 w 220903"/>
              <a:gd name="T5" fmla="*/ 43276 h 44269"/>
              <a:gd name="T6" fmla="*/ 15836 w 220903"/>
              <a:gd name="T7" fmla="*/ 41622 h 44269"/>
              <a:gd name="T8" fmla="*/ 19483 w 220903"/>
              <a:gd name="T9" fmla="*/ 39528 h 44269"/>
              <a:gd name="T10" fmla="*/ 24146 w 220903"/>
              <a:gd name="T11" fmla="*/ 38131 h 44269"/>
              <a:gd name="T12" fmla="*/ 29485 w 220903"/>
              <a:gd name="T13" fmla="*/ 37200 h 44269"/>
              <a:gd name="T14" fmla="*/ 35276 w 220903"/>
              <a:gd name="T15" fmla="*/ 36579 h 44269"/>
              <a:gd name="T16" fmla="*/ 42111 w 220903"/>
              <a:gd name="T17" fmla="*/ 36166 h 44269"/>
              <a:gd name="T18" fmla="*/ 57641 w 220903"/>
              <a:gd name="T19" fmla="*/ 35706 h 44269"/>
              <a:gd name="T20" fmla="*/ 65948 w 220903"/>
              <a:gd name="T21" fmla="*/ 34591 h 44269"/>
              <a:gd name="T22" fmla="*/ 74459 w 220903"/>
              <a:gd name="T23" fmla="*/ 32856 h 44269"/>
              <a:gd name="T24" fmla="*/ 83109 w 220903"/>
              <a:gd name="T25" fmla="*/ 30707 h 44269"/>
              <a:gd name="T26" fmla="*/ 100655 w 220903"/>
              <a:gd name="T27" fmla="*/ 25673 h 44269"/>
              <a:gd name="T28" fmla="*/ 136160 w 220903"/>
              <a:gd name="T29" fmla="*/ 14357 h 44269"/>
              <a:gd name="T30" fmla="*/ 145068 w 220903"/>
              <a:gd name="T31" fmla="*/ 12421 h 44269"/>
              <a:gd name="T32" fmla="*/ 153983 w 220903"/>
              <a:gd name="T33" fmla="*/ 11131 h 44269"/>
              <a:gd name="T34" fmla="*/ 162901 w 220903"/>
              <a:gd name="T35" fmla="*/ 10270 h 44269"/>
              <a:gd name="T36" fmla="*/ 176777 w 220903"/>
              <a:gd name="T37" fmla="*/ 9314 h 44269"/>
              <a:gd name="T38" fmla="*/ 182561 w 220903"/>
              <a:gd name="T39" fmla="*/ 9059 h 44269"/>
              <a:gd name="T40" fmla="*/ 187903 w 220903"/>
              <a:gd name="T41" fmla="*/ 7897 h 44269"/>
              <a:gd name="T42" fmla="*/ 192952 w 220903"/>
              <a:gd name="T43" fmla="*/ 6130 h 44269"/>
              <a:gd name="T44" fmla="*/ 197806 w 220903"/>
              <a:gd name="T45" fmla="*/ 3960 h 44269"/>
              <a:gd name="T46" fmla="*/ 201785 w 220903"/>
              <a:gd name="T47" fmla="*/ 2513 h 44269"/>
              <a:gd name="T48" fmla="*/ 205183 w 220903"/>
              <a:gd name="T49" fmla="*/ 1548 h 44269"/>
              <a:gd name="T50" fmla="*/ 210940 w 220903"/>
              <a:gd name="T51" fmla="*/ 477 h 44269"/>
              <a:gd name="T52" fmla="*/ 215978 w 220903"/>
              <a:gd name="T53" fmla="*/ 0 h 44269"/>
              <a:gd name="T54" fmla="*/ 217619 w 220903"/>
              <a:gd name="T55" fmla="*/ 866 h 44269"/>
              <a:gd name="T56" fmla="*/ 218713 w 220903"/>
              <a:gd name="T57" fmla="*/ 2435 h 44269"/>
              <a:gd name="T58" fmla="*/ 220902 w 220903"/>
              <a:gd name="T59" fmla="*/ 8549 h 4426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20903"/>
              <a:gd name="T91" fmla="*/ 0 h 44269"/>
              <a:gd name="T92" fmla="*/ 220903 w 220903"/>
              <a:gd name="T93" fmla="*/ 44269 h 4426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20903" h="44269">
                <a:moveTo>
                  <a:pt x="0" y="44268"/>
                </a:moveTo>
                <a:lnTo>
                  <a:pt x="9971" y="44268"/>
                </a:lnTo>
                <a:lnTo>
                  <a:pt x="12597" y="43276"/>
                </a:lnTo>
                <a:lnTo>
                  <a:pt x="15836" y="41622"/>
                </a:lnTo>
                <a:lnTo>
                  <a:pt x="19483" y="39528"/>
                </a:lnTo>
                <a:lnTo>
                  <a:pt x="24146" y="38131"/>
                </a:lnTo>
                <a:lnTo>
                  <a:pt x="29485" y="37200"/>
                </a:lnTo>
                <a:lnTo>
                  <a:pt x="35276" y="36579"/>
                </a:lnTo>
                <a:lnTo>
                  <a:pt x="42111" y="36166"/>
                </a:lnTo>
                <a:lnTo>
                  <a:pt x="57641" y="35706"/>
                </a:lnTo>
                <a:lnTo>
                  <a:pt x="65948" y="34591"/>
                </a:lnTo>
                <a:lnTo>
                  <a:pt x="74459" y="32856"/>
                </a:lnTo>
                <a:lnTo>
                  <a:pt x="83109" y="30707"/>
                </a:lnTo>
                <a:lnTo>
                  <a:pt x="100655" y="25673"/>
                </a:lnTo>
                <a:lnTo>
                  <a:pt x="136160" y="14357"/>
                </a:lnTo>
                <a:lnTo>
                  <a:pt x="145068" y="12421"/>
                </a:lnTo>
                <a:lnTo>
                  <a:pt x="153983" y="11131"/>
                </a:lnTo>
                <a:lnTo>
                  <a:pt x="162901" y="10270"/>
                </a:lnTo>
                <a:lnTo>
                  <a:pt x="176777" y="9314"/>
                </a:lnTo>
                <a:lnTo>
                  <a:pt x="182561" y="9059"/>
                </a:lnTo>
                <a:lnTo>
                  <a:pt x="187903" y="7897"/>
                </a:lnTo>
                <a:lnTo>
                  <a:pt x="192952" y="6130"/>
                </a:lnTo>
                <a:lnTo>
                  <a:pt x="197806" y="3960"/>
                </a:lnTo>
                <a:lnTo>
                  <a:pt x="201785" y="2513"/>
                </a:lnTo>
                <a:lnTo>
                  <a:pt x="205183" y="1548"/>
                </a:lnTo>
                <a:lnTo>
                  <a:pt x="210940" y="477"/>
                </a:lnTo>
                <a:lnTo>
                  <a:pt x="215978" y="0"/>
                </a:lnTo>
                <a:lnTo>
                  <a:pt x="217619" y="866"/>
                </a:lnTo>
                <a:lnTo>
                  <a:pt x="218713" y="2435"/>
                </a:lnTo>
                <a:lnTo>
                  <a:pt x="220902" y="8549"/>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68" name="SMARTInkAnnotation393"/>
          <p:cNvSpPr>
            <a:spLocks/>
          </p:cNvSpPr>
          <p:nvPr/>
        </p:nvSpPr>
        <p:spPr bwMode="auto">
          <a:xfrm>
            <a:off x="7389813" y="1920875"/>
            <a:ext cx="227012" cy="311150"/>
          </a:xfrm>
          <a:custGeom>
            <a:avLst/>
            <a:gdLst>
              <a:gd name="T0" fmla="*/ 86229 w 226805"/>
              <a:gd name="T1" fmla="*/ 36360 h 312110"/>
              <a:gd name="T2" fmla="*/ 94355 w 226805"/>
              <a:gd name="T3" fmla="*/ 28165 h 312110"/>
              <a:gd name="T4" fmla="*/ 102925 w 226805"/>
              <a:gd name="T5" fmla="*/ 21216 h 312110"/>
              <a:gd name="T6" fmla="*/ 111693 w 226805"/>
              <a:gd name="T7" fmla="*/ 14820 h 312110"/>
              <a:gd name="T8" fmla="*/ 122532 w 226805"/>
              <a:gd name="T9" fmla="*/ 11316 h 312110"/>
              <a:gd name="T10" fmla="*/ 134043 w 226805"/>
              <a:gd name="T11" fmla="*/ 8767 h 312110"/>
              <a:gd name="T12" fmla="*/ 144117 w 226805"/>
              <a:gd name="T13" fmla="*/ 4326 h 312110"/>
              <a:gd name="T14" fmla="*/ 154599 w 226805"/>
              <a:gd name="T15" fmla="*/ 988 h 312110"/>
              <a:gd name="T16" fmla="*/ 161931 w 226805"/>
              <a:gd name="T17" fmla="*/ 208 h 312110"/>
              <a:gd name="T18" fmla="*/ 169405 w 226805"/>
              <a:gd name="T19" fmla="*/ 853 h 312110"/>
              <a:gd name="T20" fmla="*/ 182652 w 226805"/>
              <a:gd name="T21" fmla="*/ 7308 h 312110"/>
              <a:gd name="T22" fmla="*/ 185308 w 226805"/>
              <a:gd name="T23" fmla="*/ 13269 h 312110"/>
              <a:gd name="T24" fmla="*/ 187012 w 226805"/>
              <a:gd name="T25" fmla="*/ 28525 h 312110"/>
              <a:gd name="T26" fmla="*/ 187308 w 226805"/>
              <a:gd name="T27" fmla="*/ 42775 h 312110"/>
              <a:gd name="T28" fmla="*/ 183841 w 226805"/>
              <a:gd name="T29" fmla="*/ 54824 h 312110"/>
              <a:gd name="T30" fmla="*/ 174551 w 226805"/>
              <a:gd name="T31" fmla="*/ 69419 h 312110"/>
              <a:gd name="T32" fmla="*/ 162376 w 226805"/>
              <a:gd name="T33" fmla="*/ 86311 h 312110"/>
              <a:gd name="T34" fmla="*/ 151752 w 226805"/>
              <a:gd name="T35" fmla="*/ 97991 h 312110"/>
              <a:gd name="T36" fmla="*/ 139593 w 226805"/>
              <a:gd name="T37" fmla="*/ 108804 h 312110"/>
              <a:gd name="T38" fmla="*/ 120945 w 226805"/>
              <a:gd name="T39" fmla="*/ 120471 h 312110"/>
              <a:gd name="T40" fmla="*/ 104923 w 226805"/>
              <a:gd name="T41" fmla="*/ 130211 h 312110"/>
              <a:gd name="T42" fmla="*/ 92747 w 226805"/>
              <a:gd name="T43" fmla="*/ 136353 h 312110"/>
              <a:gd name="T44" fmla="*/ 83864 w 226805"/>
              <a:gd name="T45" fmla="*/ 139745 h 312110"/>
              <a:gd name="T46" fmla="*/ 76693 w 226805"/>
              <a:gd name="T47" fmla="*/ 141253 h 312110"/>
              <a:gd name="T48" fmla="*/ 60975 w 226805"/>
              <a:gd name="T49" fmla="*/ 142411 h 312110"/>
              <a:gd name="T50" fmla="*/ 58100 w 226805"/>
              <a:gd name="T51" fmla="*/ 142454 h 312110"/>
              <a:gd name="T52" fmla="*/ 59292 w 226805"/>
              <a:gd name="T53" fmla="*/ 139811 h 312110"/>
              <a:gd name="T54" fmla="*/ 61947 w 226805"/>
              <a:gd name="T55" fmla="*/ 132744 h 312110"/>
              <a:gd name="T56" fmla="*/ 69427 w 226805"/>
              <a:gd name="T57" fmla="*/ 124366 h 312110"/>
              <a:gd name="T58" fmla="*/ 76971 w 226805"/>
              <a:gd name="T59" fmla="*/ 118543 h 312110"/>
              <a:gd name="T60" fmla="*/ 90324 w 226805"/>
              <a:gd name="T61" fmla="*/ 110678 h 312110"/>
              <a:gd name="T62" fmla="*/ 101877 w 226805"/>
              <a:gd name="T63" fmla="*/ 108490 h 312110"/>
              <a:gd name="T64" fmla="*/ 114450 w 226805"/>
              <a:gd name="T65" fmla="*/ 107517 h 312110"/>
              <a:gd name="T66" fmla="*/ 127476 w 226805"/>
              <a:gd name="T67" fmla="*/ 108077 h 312110"/>
              <a:gd name="T68" fmla="*/ 140703 w 226805"/>
              <a:gd name="T69" fmla="*/ 111634 h 312110"/>
              <a:gd name="T70" fmla="*/ 152036 w 226805"/>
              <a:gd name="T71" fmla="*/ 116522 h 312110"/>
              <a:gd name="T72" fmla="*/ 168763 w 226805"/>
              <a:gd name="T73" fmla="*/ 124851 h 312110"/>
              <a:gd name="T74" fmla="*/ 180623 w 226805"/>
              <a:gd name="T75" fmla="*/ 130664 h 312110"/>
              <a:gd name="T76" fmla="*/ 190852 w 226805"/>
              <a:gd name="T77" fmla="*/ 136555 h 312110"/>
              <a:gd name="T78" fmla="*/ 200357 w 226805"/>
              <a:gd name="T79" fmla="*/ 145126 h 312110"/>
              <a:gd name="T80" fmla="*/ 209540 w 226805"/>
              <a:gd name="T81" fmla="*/ 154558 h 312110"/>
              <a:gd name="T82" fmla="*/ 218579 w 226805"/>
              <a:gd name="T83" fmla="*/ 162057 h 312110"/>
              <a:gd name="T84" fmla="*/ 223589 w 226805"/>
              <a:gd name="T85" fmla="*/ 171344 h 312110"/>
              <a:gd name="T86" fmla="*/ 226804 w 226805"/>
              <a:gd name="T87" fmla="*/ 188733 h 312110"/>
              <a:gd name="T88" fmla="*/ 225260 w 226805"/>
              <a:gd name="T89" fmla="*/ 200728 h 312110"/>
              <a:gd name="T90" fmla="*/ 221351 w 226805"/>
              <a:gd name="T91" fmla="*/ 214989 h 312110"/>
              <a:gd name="T92" fmla="*/ 214656 w 226805"/>
              <a:gd name="T93" fmla="*/ 227941 h 312110"/>
              <a:gd name="T94" fmla="*/ 206721 w 226805"/>
              <a:gd name="T95" fmla="*/ 237667 h 312110"/>
              <a:gd name="T96" fmla="*/ 166912 w 226805"/>
              <a:gd name="T97" fmla="*/ 273773 h 312110"/>
              <a:gd name="T98" fmla="*/ 153767 w 226805"/>
              <a:gd name="T99" fmla="*/ 282841 h 312110"/>
              <a:gd name="T100" fmla="*/ 139745 w 226805"/>
              <a:gd name="T101" fmla="*/ 290179 h 312110"/>
              <a:gd name="T102" fmla="*/ 115866 w 226805"/>
              <a:gd name="T103" fmla="*/ 299888 h 312110"/>
              <a:gd name="T104" fmla="*/ 94329 w 226805"/>
              <a:gd name="T105" fmla="*/ 308056 h 312110"/>
              <a:gd name="T106" fmla="*/ 80599 w 226805"/>
              <a:gd name="T107" fmla="*/ 310316 h 312110"/>
              <a:gd name="T108" fmla="*/ 67061 w 226805"/>
              <a:gd name="T109" fmla="*/ 311319 h 312110"/>
              <a:gd name="T110" fmla="*/ 15737 w 226805"/>
              <a:gd name="T111" fmla="*/ 312109 h 312110"/>
              <a:gd name="T112" fmla="*/ 8730 w 226805"/>
              <a:gd name="T113" fmla="*/ 309471 h 31211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26805"/>
              <a:gd name="T172" fmla="*/ 0 h 312110"/>
              <a:gd name="T173" fmla="*/ 226805 w 226805"/>
              <a:gd name="T174" fmla="*/ 312110 h 31211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26805" h="312110">
                <a:moveTo>
                  <a:pt x="66940" y="62091"/>
                </a:moveTo>
                <a:lnTo>
                  <a:pt x="86229" y="36360"/>
                </a:lnTo>
                <a:lnTo>
                  <a:pt x="90212" y="32039"/>
                </a:lnTo>
                <a:lnTo>
                  <a:pt x="94355" y="28165"/>
                </a:lnTo>
                <a:lnTo>
                  <a:pt x="98605" y="24591"/>
                </a:lnTo>
                <a:lnTo>
                  <a:pt x="102925" y="21216"/>
                </a:lnTo>
                <a:lnTo>
                  <a:pt x="107293" y="17974"/>
                </a:lnTo>
                <a:lnTo>
                  <a:pt x="111693" y="14820"/>
                </a:lnTo>
                <a:lnTo>
                  <a:pt x="116858" y="12718"/>
                </a:lnTo>
                <a:lnTo>
                  <a:pt x="122532" y="11316"/>
                </a:lnTo>
                <a:lnTo>
                  <a:pt x="128546" y="10382"/>
                </a:lnTo>
                <a:lnTo>
                  <a:pt x="134043" y="8767"/>
                </a:lnTo>
                <a:lnTo>
                  <a:pt x="139195" y="6698"/>
                </a:lnTo>
                <a:lnTo>
                  <a:pt x="144117" y="4326"/>
                </a:lnTo>
                <a:lnTo>
                  <a:pt x="148143" y="2745"/>
                </a:lnTo>
                <a:lnTo>
                  <a:pt x="154599" y="988"/>
                </a:lnTo>
                <a:lnTo>
                  <a:pt x="158106" y="520"/>
                </a:lnTo>
                <a:lnTo>
                  <a:pt x="161931" y="208"/>
                </a:lnTo>
                <a:lnTo>
                  <a:pt x="165969" y="0"/>
                </a:lnTo>
                <a:lnTo>
                  <a:pt x="169405" y="853"/>
                </a:lnTo>
                <a:lnTo>
                  <a:pt x="177793" y="5802"/>
                </a:lnTo>
                <a:lnTo>
                  <a:pt x="182652" y="7308"/>
                </a:lnTo>
                <a:lnTo>
                  <a:pt x="184245" y="9694"/>
                </a:lnTo>
                <a:lnTo>
                  <a:pt x="185308" y="13269"/>
                </a:lnTo>
                <a:lnTo>
                  <a:pt x="186488" y="21541"/>
                </a:lnTo>
                <a:lnTo>
                  <a:pt x="187012" y="28525"/>
                </a:lnTo>
                <a:lnTo>
                  <a:pt x="187246" y="37582"/>
                </a:lnTo>
                <a:lnTo>
                  <a:pt x="187308" y="42775"/>
                </a:lnTo>
                <a:lnTo>
                  <a:pt x="186605" y="47229"/>
                </a:lnTo>
                <a:lnTo>
                  <a:pt x="183841" y="54824"/>
                </a:lnTo>
                <a:lnTo>
                  <a:pt x="178152" y="64153"/>
                </a:lnTo>
                <a:lnTo>
                  <a:pt x="174551" y="69419"/>
                </a:lnTo>
                <a:lnTo>
                  <a:pt x="166584" y="80561"/>
                </a:lnTo>
                <a:lnTo>
                  <a:pt x="162376" y="86311"/>
                </a:lnTo>
                <a:lnTo>
                  <a:pt x="157340" y="92128"/>
                </a:lnTo>
                <a:lnTo>
                  <a:pt x="151752" y="97991"/>
                </a:lnTo>
                <a:lnTo>
                  <a:pt x="145795" y="103884"/>
                </a:lnTo>
                <a:lnTo>
                  <a:pt x="139593" y="108804"/>
                </a:lnTo>
                <a:lnTo>
                  <a:pt x="133225" y="113077"/>
                </a:lnTo>
                <a:lnTo>
                  <a:pt x="120945" y="120471"/>
                </a:lnTo>
                <a:lnTo>
                  <a:pt x="110528" y="127063"/>
                </a:lnTo>
                <a:lnTo>
                  <a:pt x="104923" y="130211"/>
                </a:lnTo>
                <a:lnTo>
                  <a:pt x="98956" y="133301"/>
                </a:lnTo>
                <a:lnTo>
                  <a:pt x="92747" y="136353"/>
                </a:lnTo>
                <a:lnTo>
                  <a:pt x="87863" y="138388"/>
                </a:lnTo>
                <a:lnTo>
                  <a:pt x="83864" y="139745"/>
                </a:lnTo>
                <a:lnTo>
                  <a:pt x="80454" y="140650"/>
                </a:lnTo>
                <a:lnTo>
                  <a:pt x="76693" y="141253"/>
                </a:lnTo>
                <a:lnTo>
                  <a:pt x="72698" y="141654"/>
                </a:lnTo>
                <a:lnTo>
                  <a:pt x="60975" y="142411"/>
                </a:lnTo>
                <a:lnTo>
                  <a:pt x="56533" y="142449"/>
                </a:lnTo>
                <a:lnTo>
                  <a:pt x="58100" y="142454"/>
                </a:lnTo>
                <a:lnTo>
                  <a:pt x="58815" y="141463"/>
                </a:lnTo>
                <a:lnTo>
                  <a:pt x="59292" y="139811"/>
                </a:lnTo>
                <a:lnTo>
                  <a:pt x="59610" y="137717"/>
                </a:lnTo>
                <a:lnTo>
                  <a:pt x="61947" y="132744"/>
                </a:lnTo>
                <a:lnTo>
                  <a:pt x="63612" y="130029"/>
                </a:lnTo>
                <a:lnTo>
                  <a:pt x="69427" y="124366"/>
                </a:lnTo>
                <a:lnTo>
                  <a:pt x="73061" y="121467"/>
                </a:lnTo>
                <a:lnTo>
                  <a:pt x="76971" y="118543"/>
                </a:lnTo>
                <a:lnTo>
                  <a:pt x="85283" y="112647"/>
                </a:lnTo>
                <a:lnTo>
                  <a:pt x="90324" y="110678"/>
                </a:lnTo>
                <a:lnTo>
                  <a:pt x="95918" y="109365"/>
                </a:lnTo>
                <a:lnTo>
                  <a:pt x="101877" y="108490"/>
                </a:lnTo>
                <a:lnTo>
                  <a:pt x="108082" y="107907"/>
                </a:lnTo>
                <a:lnTo>
                  <a:pt x="114450" y="107517"/>
                </a:lnTo>
                <a:lnTo>
                  <a:pt x="120926" y="107258"/>
                </a:lnTo>
                <a:lnTo>
                  <a:pt x="127476" y="108077"/>
                </a:lnTo>
                <a:lnTo>
                  <a:pt x="134073" y="109616"/>
                </a:lnTo>
                <a:lnTo>
                  <a:pt x="140703" y="111634"/>
                </a:lnTo>
                <a:lnTo>
                  <a:pt x="146611" y="113971"/>
                </a:lnTo>
                <a:lnTo>
                  <a:pt x="152036" y="116522"/>
                </a:lnTo>
                <a:lnTo>
                  <a:pt x="157141" y="119214"/>
                </a:lnTo>
                <a:lnTo>
                  <a:pt x="168763" y="124851"/>
                </a:lnTo>
                <a:lnTo>
                  <a:pt x="174987" y="127744"/>
                </a:lnTo>
                <a:lnTo>
                  <a:pt x="180623" y="130664"/>
                </a:lnTo>
                <a:lnTo>
                  <a:pt x="185867" y="133603"/>
                </a:lnTo>
                <a:lnTo>
                  <a:pt x="190852" y="136555"/>
                </a:lnTo>
                <a:lnTo>
                  <a:pt x="195662" y="140507"/>
                </a:lnTo>
                <a:lnTo>
                  <a:pt x="200357" y="145126"/>
                </a:lnTo>
                <a:lnTo>
                  <a:pt x="204974" y="150190"/>
                </a:lnTo>
                <a:lnTo>
                  <a:pt x="209540" y="154558"/>
                </a:lnTo>
                <a:lnTo>
                  <a:pt x="214071" y="158463"/>
                </a:lnTo>
                <a:lnTo>
                  <a:pt x="218579" y="162057"/>
                </a:lnTo>
                <a:lnTo>
                  <a:pt x="221585" y="166438"/>
                </a:lnTo>
                <a:lnTo>
                  <a:pt x="223589" y="171344"/>
                </a:lnTo>
                <a:lnTo>
                  <a:pt x="225815" y="181093"/>
                </a:lnTo>
                <a:lnTo>
                  <a:pt x="226804" y="188733"/>
                </a:lnTo>
                <a:lnTo>
                  <a:pt x="226325" y="194144"/>
                </a:lnTo>
                <a:lnTo>
                  <a:pt x="225260" y="200728"/>
                </a:lnTo>
                <a:lnTo>
                  <a:pt x="223808" y="208094"/>
                </a:lnTo>
                <a:lnTo>
                  <a:pt x="221351" y="214989"/>
                </a:lnTo>
                <a:lnTo>
                  <a:pt x="218227" y="221570"/>
                </a:lnTo>
                <a:lnTo>
                  <a:pt x="214656" y="227941"/>
                </a:lnTo>
                <a:lnTo>
                  <a:pt x="210788" y="233181"/>
                </a:lnTo>
                <a:lnTo>
                  <a:pt x="206721" y="237667"/>
                </a:lnTo>
                <a:lnTo>
                  <a:pt x="197493" y="246289"/>
                </a:lnTo>
                <a:lnTo>
                  <a:pt x="166912" y="273773"/>
                </a:lnTo>
                <a:lnTo>
                  <a:pt x="160364" y="278619"/>
                </a:lnTo>
                <a:lnTo>
                  <a:pt x="153767" y="282841"/>
                </a:lnTo>
                <a:lnTo>
                  <a:pt x="147138" y="286649"/>
                </a:lnTo>
                <a:lnTo>
                  <a:pt x="139745" y="290179"/>
                </a:lnTo>
                <a:lnTo>
                  <a:pt x="131839" y="293525"/>
                </a:lnTo>
                <a:lnTo>
                  <a:pt x="115866" y="299888"/>
                </a:lnTo>
                <a:lnTo>
                  <a:pt x="101329" y="306024"/>
                </a:lnTo>
                <a:lnTo>
                  <a:pt x="94329" y="308056"/>
                </a:lnTo>
                <a:lnTo>
                  <a:pt x="87431" y="309412"/>
                </a:lnTo>
                <a:lnTo>
                  <a:pt x="80599" y="310316"/>
                </a:lnTo>
                <a:lnTo>
                  <a:pt x="73816" y="310918"/>
                </a:lnTo>
                <a:lnTo>
                  <a:pt x="67061" y="311319"/>
                </a:lnTo>
                <a:lnTo>
                  <a:pt x="48877" y="311884"/>
                </a:lnTo>
                <a:lnTo>
                  <a:pt x="15737" y="312109"/>
                </a:lnTo>
                <a:lnTo>
                  <a:pt x="11980" y="311121"/>
                </a:lnTo>
                <a:lnTo>
                  <a:pt x="8730" y="309471"/>
                </a:lnTo>
                <a:lnTo>
                  <a:pt x="0" y="303193"/>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69" name="SMARTInkAnnotation394"/>
          <p:cNvSpPr>
            <a:spLocks/>
          </p:cNvSpPr>
          <p:nvPr/>
        </p:nvSpPr>
        <p:spPr bwMode="auto">
          <a:xfrm>
            <a:off x="6027738" y="1830388"/>
            <a:ext cx="479425" cy="80962"/>
          </a:xfrm>
          <a:custGeom>
            <a:avLst/>
            <a:gdLst>
              <a:gd name="T0" fmla="*/ 3856 w 479130"/>
              <a:gd name="T1" fmla="*/ 80367 h 80368"/>
              <a:gd name="T2" fmla="*/ 0 w 479130"/>
              <a:gd name="T3" fmla="*/ 80367 h 80368"/>
              <a:gd name="T4" fmla="*/ 38208 w 479130"/>
              <a:gd name="T5" fmla="*/ 80367 h 80368"/>
              <a:gd name="T6" fmla="*/ 45352 w 479130"/>
              <a:gd name="T7" fmla="*/ 79374 h 80368"/>
              <a:gd name="T8" fmla="*/ 53089 w 479130"/>
              <a:gd name="T9" fmla="*/ 77721 h 80368"/>
              <a:gd name="T10" fmla="*/ 213373 w 479130"/>
              <a:gd name="T11" fmla="*/ 35712 h 80368"/>
              <a:gd name="T12" fmla="*/ 226094 w 479130"/>
              <a:gd name="T13" fmla="*/ 32738 h 80368"/>
              <a:gd name="T14" fmla="*/ 238293 w 479130"/>
              <a:gd name="T15" fmla="*/ 28770 h 80368"/>
              <a:gd name="T16" fmla="*/ 250144 w 479130"/>
              <a:gd name="T17" fmla="*/ 24141 h 80368"/>
              <a:gd name="T18" fmla="*/ 261764 w 479130"/>
              <a:gd name="T19" fmla="*/ 19070 h 80368"/>
              <a:gd name="T20" fmla="*/ 273230 w 479130"/>
              <a:gd name="T21" fmla="*/ 15690 h 80368"/>
              <a:gd name="T22" fmla="*/ 284592 w 479130"/>
              <a:gd name="T23" fmla="*/ 13437 h 80368"/>
              <a:gd name="T24" fmla="*/ 295887 w 479130"/>
              <a:gd name="T25" fmla="*/ 11934 h 80368"/>
              <a:gd name="T26" fmla="*/ 307134 w 479130"/>
              <a:gd name="T27" fmla="*/ 9940 h 80368"/>
              <a:gd name="T28" fmla="*/ 318352 w 479130"/>
              <a:gd name="T29" fmla="*/ 7619 h 80368"/>
              <a:gd name="T30" fmla="*/ 329550 w 479130"/>
              <a:gd name="T31" fmla="*/ 5079 h 80368"/>
              <a:gd name="T32" fmla="*/ 340733 w 479130"/>
              <a:gd name="T33" fmla="*/ 3386 h 80368"/>
              <a:gd name="T34" fmla="*/ 351907 w 479130"/>
              <a:gd name="T35" fmla="*/ 2257 h 80368"/>
              <a:gd name="T36" fmla="*/ 363076 w 479130"/>
              <a:gd name="T37" fmla="*/ 1505 h 80368"/>
              <a:gd name="T38" fmla="*/ 383420 w 479130"/>
              <a:gd name="T39" fmla="*/ 668 h 80368"/>
              <a:gd name="T40" fmla="*/ 424433 w 479130"/>
              <a:gd name="T41" fmla="*/ 87 h 80368"/>
              <a:gd name="T42" fmla="*/ 479129 w 479130"/>
              <a:gd name="T43" fmla="*/ 0 h 803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79130"/>
              <a:gd name="T67" fmla="*/ 0 h 80368"/>
              <a:gd name="T68" fmla="*/ 479130 w 479130"/>
              <a:gd name="T69" fmla="*/ 80368 h 803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79130" h="80368">
                <a:moveTo>
                  <a:pt x="3856" y="80367"/>
                </a:moveTo>
                <a:lnTo>
                  <a:pt x="0" y="80367"/>
                </a:lnTo>
                <a:lnTo>
                  <a:pt x="38208" y="80367"/>
                </a:lnTo>
                <a:lnTo>
                  <a:pt x="45352" y="79374"/>
                </a:lnTo>
                <a:lnTo>
                  <a:pt x="53089" y="77721"/>
                </a:lnTo>
                <a:lnTo>
                  <a:pt x="213373" y="35712"/>
                </a:lnTo>
                <a:lnTo>
                  <a:pt x="226094" y="32738"/>
                </a:lnTo>
                <a:lnTo>
                  <a:pt x="238293" y="28770"/>
                </a:lnTo>
                <a:lnTo>
                  <a:pt x="250144" y="24141"/>
                </a:lnTo>
                <a:lnTo>
                  <a:pt x="261764" y="19070"/>
                </a:lnTo>
                <a:lnTo>
                  <a:pt x="273230" y="15690"/>
                </a:lnTo>
                <a:lnTo>
                  <a:pt x="284592" y="13437"/>
                </a:lnTo>
                <a:lnTo>
                  <a:pt x="295887" y="11934"/>
                </a:lnTo>
                <a:lnTo>
                  <a:pt x="307134" y="9940"/>
                </a:lnTo>
                <a:lnTo>
                  <a:pt x="318352" y="7619"/>
                </a:lnTo>
                <a:lnTo>
                  <a:pt x="329550" y="5079"/>
                </a:lnTo>
                <a:lnTo>
                  <a:pt x="340733" y="3386"/>
                </a:lnTo>
                <a:lnTo>
                  <a:pt x="351907" y="2257"/>
                </a:lnTo>
                <a:lnTo>
                  <a:pt x="363076" y="1505"/>
                </a:lnTo>
                <a:lnTo>
                  <a:pt x="383420" y="668"/>
                </a:lnTo>
                <a:lnTo>
                  <a:pt x="424433" y="87"/>
                </a:lnTo>
                <a:lnTo>
                  <a:pt x="479129" y="0"/>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70" name="SMARTInkAnnotation395"/>
          <p:cNvSpPr>
            <a:spLocks/>
          </p:cNvSpPr>
          <p:nvPr/>
        </p:nvSpPr>
        <p:spPr bwMode="auto">
          <a:xfrm>
            <a:off x="6232525" y="1955800"/>
            <a:ext cx="333375" cy="338138"/>
          </a:xfrm>
          <a:custGeom>
            <a:avLst/>
            <a:gdLst>
              <a:gd name="T0" fmla="*/ 3554 w 334188"/>
              <a:gd name="T1" fmla="*/ 57612 h 338390"/>
              <a:gd name="T2" fmla="*/ 28606 w 334188"/>
              <a:gd name="T3" fmla="*/ 41026 h 338390"/>
              <a:gd name="T4" fmla="*/ 59258 w 334188"/>
              <a:gd name="T5" fmla="*/ 29218 h 338390"/>
              <a:gd name="T6" fmla="*/ 153239 w 334188"/>
              <a:gd name="T7" fmla="*/ 2123 h 338390"/>
              <a:gd name="T8" fmla="*/ 199430 w 334188"/>
              <a:gd name="T9" fmla="*/ 818 h 338390"/>
              <a:gd name="T10" fmla="*/ 224887 w 334188"/>
              <a:gd name="T11" fmla="*/ 11952 h 338390"/>
              <a:gd name="T12" fmla="*/ 238349 w 334188"/>
              <a:gd name="T13" fmla="*/ 19273 h 338390"/>
              <a:gd name="T14" fmla="*/ 240463 w 334188"/>
              <a:gd name="T15" fmla="*/ 29625 h 338390"/>
              <a:gd name="T16" fmla="*/ 231620 w 334188"/>
              <a:gd name="T17" fmla="*/ 54824 h 338390"/>
              <a:gd name="T18" fmla="*/ 211579 w 334188"/>
              <a:gd name="T19" fmla="*/ 77823 h 338390"/>
              <a:gd name="T20" fmla="*/ 193346 w 334188"/>
              <a:gd name="T21" fmla="*/ 90821 h 338390"/>
              <a:gd name="T22" fmla="*/ 171829 w 334188"/>
              <a:gd name="T23" fmla="*/ 104594 h 338390"/>
              <a:gd name="T24" fmla="*/ 148596 w 334188"/>
              <a:gd name="T25" fmla="*/ 117605 h 338390"/>
              <a:gd name="T26" fmla="*/ 127579 w 334188"/>
              <a:gd name="T27" fmla="*/ 128736 h 338390"/>
              <a:gd name="T28" fmla="*/ 109204 w 334188"/>
              <a:gd name="T29" fmla="*/ 134680 h 338390"/>
              <a:gd name="T30" fmla="*/ 81803 w 334188"/>
              <a:gd name="T31" fmla="*/ 142219 h 338390"/>
              <a:gd name="T32" fmla="*/ 82369 w 334188"/>
              <a:gd name="T33" fmla="*/ 131323 h 338390"/>
              <a:gd name="T34" fmla="*/ 109728 w 334188"/>
              <a:gd name="T35" fmla="*/ 109225 h 338390"/>
              <a:gd name="T36" fmla="*/ 127964 w 334188"/>
              <a:gd name="T37" fmla="*/ 107401 h 338390"/>
              <a:gd name="T38" fmla="*/ 147498 w 334188"/>
              <a:gd name="T39" fmla="*/ 104215 h 338390"/>
              <a:gd name="T40" fmla="*/ 169401 w 334188"/>
              <a:gd name="T41" fmla="*/ 99633 h 338390"/>
              <a:gd name="T42" fmla="*/ 203456 w 334188"/>
              <a:gd name="T43" fmla="*/ 98085 h 338390"/>
              <a:gd name="T44" fmla="*/ 226393 w 334188"/>
              <a:gd name="T45" fmla="*/ 102557 h 338390"/>
              <a:gd name="T46" fmla="*/ 250875 w 334188"/>
              <a:gd name="T47" fmla="*/ 105426 h 338390"/>
              <a:gd name="T48" fmla="*/ 273417 w 334188"/>
              <a:gd name="T49" fmla="*/ 111016 h 338390"/>
              <a:gd name="T50" fmla="*/ 295681 w 334188"/>
              <a:gd name="T51" fmla="*/ 127931 h 338390"/>
              <a:gd name="T52" fmla="*/ 318937 w 334188"/>
              <a:gd name="T53" fmla="*/ 149738 h 338390"/>
              <a:gd name="T54" fmla="*/ 328872 w 334188"/>
              <a:gd name="T55" fmla="*/ 166589 h 338390"/>
              <a:gd name="T56" fmla="*/ 332972 w 334188"/>
              <a:gd name="T57" fmla="*/ 184150 h 338390"/>
              <a:gd name="T58" fmla="*/ 334187 w 334188"/>
              <a:gd name="T59" fmla="*/ 201921 h 338390"/>
              <a:gd name="T60" fmla="*/ 330994 w 334188"/>
              <a:gd name="T61" fmla="*/ 219754 h 338390"/>
              <a:gd name="T62" fmla="*/ 321784 w 334188"/>
              <a:gd name="T63" fmla="*/ 237605 h 338390"/>
              <a:gd name="T64" fmla="*/ 309633 w 334188"/>
              <a:gd name="T65" fmla="*/ 255463 h 338390"/>
              <a:gd name="T66" fmla="*/ 293058 w 334188"/>
              <a:gd name="T67" fmla="*/ 273321 h 338390"/>
              <a:gd name="T68" fmla="*/ 274015 w 334188"/>
              <a:gd name="T69" fmla="*/ 286440 h 338390"/>
              <a:gd name="T70" fmla="*/ 242990 w 334188"/>
              <a:gd name="T71" fmla="*/ 305898 h 338390"/>
              <a:gd name="T72" fmla="*/ 220752 w 334188"/>
              <a:gd name="T73" fmla="*/ 317039 h 338390"/>
              <a:gd name="T74" fmla="*/ 196395 w 334188"/>
              <a:gd name="T75" fmla="*/ 325631 h 338390"/>
              <a:gd name="T76" fmla="*/ 174716 w 334188"/>
              <a:gd name="T77" fmla="*/ 329610 h 338390"/>
              <a:gd name="T78" fmla="*/ 154904 w 334188"/>
              <a:gd name="T79" fmla="*/ 335640 h 338390"/>
              <a:gd name="T80" fmla="*/ 138539 w 334188"/>
              <a:gd name="T81" fmla="*/ 337867 h 338390"/>
              <a:gd name="T82" fmla="*/ 105575 w 334188"/>
              <a:gd name="T83" fmla="*/ 332586 h 338390"/>
              <a:gd name="T84" fmla="*/ 83503 w 334188"/>
              <a:gd name="T85" fmla="*/ 323977 h 3383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34188"/>
              <a:gd name="T130" fmla="*/ 0 h 338390"/>
              <a:gd name="T131" fmla="*/ 334188 w 334188"/>
              <a:gd name="T132" fmla="*/ 338390 h 3383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34188" h="338390">
                <a:moveTo>
                  <a:pt x="0" y="70915"/>
                </a:moveTo>
                <a:lnTo>
                  <a:pt x="0" y="63226"/>
                </a:lnTo>
                <a:lnTo>
                  <a:pt x="3554" y="57612"/>
                </a:lnTo>
                <a:lnTo>
                  <a:pt x="12870" y="49665"/>
                </a:lnTo>
                <a:lnTo>
                  <a:pt x="22827" y="43942"/>
                </a:lnTo>
                <a:lnTo>
                  <a:pt x="28606" y="41026"/>
                </a:lnTo>
                <a:lnTo>
                  <a:pt x="35433" y="38091"/>
                </a:lnTo>
                <a:lnTo>
                  <a:pt x="42961" y="35141"/>
                </a:lnTo>
                <a:lnTo>
                  <a:pt x="59258" y="29218"/>
                </a:lnTo>
                <a:lnTo>
                  <a:pt x="129466" y="5429"/>
                </a:lnTo>
                <a:lnTo>
                  <a:pt x="140605" y="3445"/>
                </a:lnTo>
                <a:lnTo>
                  <a:pt x="153239" y="2123"/>
                </a:lnTo>
                <a:lnTo>
                  <a:pt x="185979" y="261"/>
                </a:lnTo>
                <a:lnTo>
                  <a:pt x="193157" y="0"/>
                </a:lnTo>
                <a:lnTo>
                  <a:pt x="199430" y="818"/>
                </a:lnTo>
                <a:lnTo>
                  <a:pt x="205099" y="2355"/>
                </a:lnTo>
                <a:lnTo>
                  <a:pt x="215366" y="6709"/>
                </a:lnTo>
                <a:lnTo>
                  <a:pt x="224887" y="11952"/>
                </a:lnTo>
                <a:lnTo>
                  <a:pt x="235057" y="15741"/>
                </a:lnTo>
                <a:lnTo>
                  <a:pt x="237032" y="17265"/>
                </a:lnTo>
                <a:lnTo>
                  <a:pt x="238349" y="19273"/>
                </a:lnTo>
                <a:lnTo>
                  <a:pt x="239228" y="21604"/>
                </a:lnTo>
                <a:lnTo>
                  <a:pt x="240203" y="26840"/>
                </a:lnTo>
                <a:lnTo>
                  <a:pt x="240463" y="29625"/>
                </a:lnTo>
                <a:lnTo>
                  <a:pt x="238769" y="38012"/>
                </a:lnTo>
                <a:lnTo>
                  <a:pt x="235537" y="47361"/>
                </a:lnTo>
                <a:lnTo>
                  <a:pt x="231620" y="54824"/>
                </a:lnTo>
                <a:lnTo>
                  <a:pt x="225418" y="64094"/>
                </a:lnTo>
                <a:lnTo>
                  <a:pt x="221681" y="69344"/>
                </a:lnTo>
                <a:lnTo>
                  <a:pt x="211579" y="77823"/>
                </a:lnTo>
                <a:lnTo>
                  <a:pt x="205761" y="81474"/>
                </a:lnTo>
                <a:lnTo>
                  <a:pt x="199651" y="85891"/>
                </a:lnTo>
                <a:lnTo>
                  <a:pt x="193346" y="90821"/>
                </a:lnTo>
                <a:lnTo>
                  <a:pt x="186912" y="96092"/>
                </a:lnTo>
                <a:lnTo>
                  <a:pt x="179648" y="100598"/>
                </a:lnTo>
                <a:lnTo>
                  <a:pt x="171829" y="104594"/>
                </a:lnTo>
                <a:lnTo>
                  <a:pt x="163642" y="108250"/>
                </a:lnTo>
                <a:lnTo>
                  <a:pt x="155952" y="112672"/>
                </a:lnTo>
                <a:lnTo>
                  <a:pt x="148596" y="117605"/>
                </a:lnTo>
                <a:lnTo>
                  <a:pt x="141459" y="122877"/>
                </a:lnTo>
                <a:lnTo>
                  <a:pt x="134470" y="126392"/>
                </a:lnTo>
                <a:lnTo>
                  <a:pt x="127579" y="128736"/>
                </a:lnTo>
                <a:lnTo>
                  <a:pt x="120754" y="130298"/>
                </a:lnTo>
                <a:lnTo>
                  <a:pt x="114716" y="132332"/>
                </a:lnTo>
                <a:lnTo>
                  <a:pt x="109204" y="134680"/>
                </a:lnTo>
                <a:lnTo>
                  <a:pt x="99855" y="138942"/>
                </a:lnTo>
                <a:lnTo>
                  <a:pt x="90411" y="141342"/>
                </a:lnTo>
                <a:lnTo>
                  <a:pt x="81803" y="142219"/>
                </a:lnTo>
                <a:lnTo>
                  <a:pt x="81311" y="141271"/>
                </a:lnTo>
                <a:lnTo>
                  <a:pt x="80458" y="134652"/>
                </a:lnTo>
                <a:lnTo>
                  <a:pt x="82369" y="131323"/>
                </a:lnTo>
                <a:lnTo>
                  <a:pt x="89657" y="121102"/>
                </a:lnTo>
                <a:lnTo>
                  <a:pt x="99620" y="112464"/>
                </a:lnTo>
                <a:lnTo>
                  <a:pt x="109728" y="109225"/>
                </a:lnTo>
                <a:lnTo>
                  <a:pt x="115547" y="108361"/>
                </a:lnTo>
                <a:lnTo>
                  <a:pt x="121658" y="107785"/>
                </a:lnTo>
                <a:lnTo>
                  <a:pt x="127964" y="107401"/>
                </a:lnTo>
                <a:lnTo>
                  <a:pt x="134398" y="107145"/>
                </a:lnTo>
                <a:lnTo>
                  <a:pt x="140919" y="105982"/>
                </a:lnTo>
                <a:lnTo>
                  <a:pt x="147498" y="104215"/>
                </a:lnTo>
                <a:lnTo>
                  <a:pt x="154115" y="102045"/>
                </a:lnTo>
                <a:lnTo>
                  <a:pt x="161502" y="100598"/>
                </a:lnTo>
                <a:lnTo>
                  <a:pt x="169401" y="99633"/>
                </a:lnTo>
                <a:lnTo>
                  <a:pt x="177642" y="98990"/>
                </a:lnTo>
                <a:lnTo>
                  <a:pt x="194733" y="98275"/>
                </a:lnTo>
                <a:lnTo>
                  <a:pt x="203456" y="98085"/>
                </a:lnTo>
                <a:lnTo>
                  <a:pt x="211503" y="98950"/>
                </a:lnTo>
                <a:lnTo>
                  <a:pt x="219098" y="100519"/>
                </a:lnTo>
                <a:lnTo>
                  <a:pt x="226393" y="102557"/>
                </a:lnTo>
                <a:lnTo>
                  <a:pt x="234231" y="103916"/>
                </a:lnTo>
                <a:lnTo>
                  <a:pt x="242432" y="104822"/>
                </a:lnTo>
                <a:lnTo>
                  <a:pt x="250875" y="105426"/>
                </a:lnTo>
                <a:lnTo>
                  <a:pt x="258735" y="106820"/>
                </a:lnTo>
                <a:lnTo>
                  <a:pt x="266205" y="108742"/>
                </a:lnTo>
                <a:lnTo>
                  <a:pt x="273417" y="111016"/>
                </a:lnTo>
                <a:lnTo>
                  <a:pt x="279713" y="114516"/>
                </a:lnTo>
                <a:lnTo>
                  <a:pt x="285397" y="118834"/>
                </a:lnTo>
                <a:lnTo>
                  <a:pt x="295681" y="127931"/>
                </a:lnTo>
                <a:lnTo>
                  <a:pt x="305209" y="135281"/>
                </a:lnTo>
                <a:lnTo>
                  <a:pt x="314403" y="144501"/>
                </a:lnTo>
                <a:lnTo>
                  <a:pt x="318937" y="149738"/>
                </a:lnTo>
                <a:lnTo>
                  <a:pt x="322704" y="155214"/>
                </a:lnTo>
                <a:lnTo>
                  <a:pt x="325958" y="160848"/>
                </a:lnTo>
                <a:lnTo>
                  <a:pt x="328872" y="166589"/>
                </a:lnTo>
                <a:lnTo>
                  <a:pt x="330814" y="172401"/>
                </a:lnTo>
                <a:lnTo>
                  <a:pt x="332109" y="178260"/>
                </a:lnTo>
                <a:lnTo>
                  <a:pt x="332972" y="184150"/>
                </a:lnTo>
                <a:lnTo>
                  <a:pt x="333547" y="190061"/>
                </a:lnTo>
                <a:lnTo>
                  <a:pt x="333931" y="195986"/>
                </a:lnTo>
                <a:lnTo>
                  <a:pt x="334187" y="201921"/>
                </a:lnTo>
                <a:lnTo>
                  <a:pt x="333614" y="207861"/>
                </a:lnTo>
                <a:lnTo>
                  <a:pt x="332488" y="213806"/>
                </a:lnTo>
                <a:lnTo>
                  <a:pt x="330994" y="219754"/>
                </a:lnTo>
                <a:lnTo>
                  <a:pt x="328510" y="225703"/>
                </a:lnTo>
                <a:lnTo>
                  <a:pt x="325367" y="231654"/>
                </a:lnTo>
                <a:lnTo>
                  <a:pt x="321784" y="237605"/>
                </a:lnTo>
                <a:lnTo>
                  <a:pt x="317907" y="243558"/>
                </a:lnTo>
                <a:lnTo>
                  <a:pt x="313835" y="249510"/>
                </a:lnTo>
                <a:lnTo>
                  <a:pt x="309633" y="255463"/>
                </a:lnTo>
                <a:lnTo>
                  <a:pt x="304601" y="261415"/>
                </a:lnTo>
                <a:lnTo>
                  <a:pt x="299015" y="267368"/>
                </a:lnTo>
                <a:lnTo>
                  <a:pt x="293058" y="273321"/>
                </a:lnTo>
                <a:lnTo>
                  <a:pt x="286857" y="278282"/>
                </a:lnTo>
                <a:lnTo>
                  <a:pt x="280492" y="282581"/>
                </a:lnTo>
                <a:lnTo>
                  <a:pt x="274015" y="286440"/>
                </a:lnTo>
                <a:lnTo>
                  <a:pt x="258888" y="296019"/>
                </a:lnTo>
                <a:lnTo>
                  <a:pt x="250688" y="301351"/>
                </a:lnTo>
                <a:lnTo>
                  <a:pt x="242990" y="305898"/>
                </a:lnTo>
                <a:lnTo>
                  <a:pt x="235627" y="309922"/>
                </a:lnTo>
                <a:lnTo>
                  <a:pt x="228487" y="313597"/>
                </a:lnTo>
                <a:lnTo>
                  <a:pt x="220752" y="317039"/>
                </a:lnTo>
                <a:lnTo>
                  <a:pt x="212621" y="320326"/>
                </a:lnTo>
                <a:lnTo>
                  <a:pt x="204224" y="323509"/>
                </a:lnTo>
                <a:lnTo>
                  <a:pt x="196395" y="325631"/>
                </a:lnTo>
                <a:lnTo>
                  <a:pt x="188944" y="327046"/>
                </a:lnTo>
                <a:lnTo>
                  <a:pt x="181746" y="327989"/>
                </a:lnTo>
                <a:lnTo>
                  <a:pt x="174716" y="329610"/>
                </a:lnTo>
                <a:lnTo>
                  <a:pt x="167798" y="331683"/>
                </a:lnTo>
                <a:lnTo>
                  <a:pt x="160954" y="334057"/>
                </a:lnTo>
                <a:lnTo>
                  <a:pt x="154904" y="335640"/>
                </a:lnTo>
                <a:lnTo>
                  <a:pt x="149383" y="336695"/>
                </a:lnTo>
                <a:lnTo>
                  <a:pt x="144216" y="337398"/>
                </a:lnTo>
                <a:lnTo>
                  <a:pt x="138539" y="337867"/>
                </a:lnTo>
                <a:lnTo>
                  <a:pt x="126281" y="338389"/>
                </a:lnTo>
                <a:lnTo>
                  <a:pt x="120632" y="337535"/>
                </a:lnTo>
                <a:lnTo>
                  <a:pt x="105575" y="332586"/>
                </a:lnTo>
                <a:lnTo>
                  <a:pt x="96259" y="331080"/>
                </a:lnTo>
                <a:lnTo>
                  <a:pt x="89144" y="327765"/>
                </a:lnTo>
                <a:lnTo>
                  <a:pt x="83503" y="323977"/>
                </a:lnTo>
                <a:lnTo>
                  <a:pt x="73633" y="320946"/>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71" name="SMARTInkAnnotation396"/>
          <p:cNvSpPr>
            <a:spLocks/>
          </p:cNvSpPr>
          <p:nvPr/>
        </p:nvSpPr>
        <p:spPr bwMode="auto">
          <a:xfrm>
            <a:off x="6030913" y="2098675"/>
            <a:ext cx="180975" cy="61913"/>
          </a:xfrm>
          <a:custGeom>
            <a:avLst/>
            <a:gdLst>
              <a:gd name="T0" fmla="*/ 0 w 180738"/>
              <a:gd name="T1" fmla="*/ 62508 h 62509"/>
              <a:gd name="T2" fmla="*/ 9972 w 180738"/>
              <a:gd name="T3" fmla="*/ 49206 h 62509"/>
              <a:gd name="T4" fmla="*/ 12598 w 180738"/>
              <a:gd name="T5" fmla="*/ 47686 h 62509"/>
              <a:gd name="T6" fmla="*/ 15836 w 180738"/>
              <a:gd name="T7" fmla="*/ 46674 h 62509"/>
              <a:gd name="T8" fmla="*/ 19483 w 180738"/>
              <a:gd name="T9" fmla="*/ 45999 h 62509"/>
              <a:gd name="T10" fmla="*/ 24145 w 180738"/>
              <a:gd name="T11" fmla="*/ 44556 h 62509"/>
              <a:gd name="T12" fmla="*/ 29485 w 180738"/>
              <a:gd name="T13" fmla="*/ 42603 h 62509"/>
              <a:gd name="T14" fmla="*/ 35275 w 180738"/>
              <a:gd name="T15" fmla="*/ 40308 h 62509"/>
              <a:gd name="T16" fmla="*/ 41367 w 180738"/>
              <a:gd name="T17" fmla="*/ 36794 h 62509"/>
              <a:gd name="T18" fmla="*/ 47660 w 180738"/>
              <a:gd name="T19" fmla="*/ 32467 h 62509"/>
              <a:gd name="T20" fmla="*/ 54087 w 180738"/>
              <a:gd name="T21" fmla="*/ 27598 h 62509"/>
              <a:gd name="T22" fmla="*/ 61347 w 180738"/>
              <a:gd name="T23" fmla="*/ 23359 h 62509"/>
              <a:gd name="T24" fmla="*/ 69161 w 180738"/>
              <a:gd name="T25" fmla="*/ 19542 h 62509"/>
              <a:gd name="T26" fmla="*/ 77346 w 180738"/>
              <a:gd name="T27" fmla="*/ 16005 h 62509"/>
              <a:gd name="T28" fmla="*/ 85034 w 180738"/>
              <a:gd name="T29" fmla="*/ 13647 h 62509"/>
              <a:gd name="T30" fmla="*/ 92390 w 180738"/>
              <a:gd name="T31" fmla="*/ 12074 h 62509"/>
              <a:gd name="T32" fmla="*/ 99526 w 180738"/>
              <a:gd name="T33" fmla="*/ 11026 h 62509"/>
              <a:gd name="T34" fmla="*/ 105771 w 180738"/>
              <a:gd name="T35" fmla="*/ 9335 h 62509"/>
              <a:gd name="T36" fmla="*/ 111422 w 180738"/>
              <a:gd name="T37" fmla="*/ 7216 h 62509"/>
              <a:gd name="T38" fmla="*/ 116676 w 180738"/>
              <a:gd name="T39" fmla="*/ 4810 h 62509"/>
              <a:gd name="T40" fmla="*/ 122410 w 180738"/>
              <a:gd name="T41" fmla="*/ 3207 h 62509"/>
              <a:gd name="T42" fmla="*/ 128464 w 180738"/>
              <a:gd name="T43" fmla="*/ 2138 h 62509"/>
              <a:gd name="T44" fmla="*/ 134733 w 180738"/>
              <a:gd name="T45" fmla="*/ 1425 h 62509"/>
              <a:gd name="T46" fmla="*/ 140398 w 180738"/>
              <a:gd name="T47" fmla="*/ 950 h 62509"/>
              <a:gd name="T48" fmla="*/ 150661 w 180738"/>
              <a:gd name="T49" fmla="*/ 422 h 62509"/>
              <a:gd name="T50" fmla="*/ 161248 w 180738"/>
              <a:gd name="T51" fmla="*/ 125 h 62509"/>
              <a:gd name="T52" fmla="*/ 180737 w 180738"/>
              <a:gd name="T53" fmla="*/ 0 h 6250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80738"/>
              <a:gd name="T82" fmla="*/ 0 h 62509"/>
              <a:gd name="T83" fmla="*/ 180738 w 180738"/>
              <a:gd name="T84" fmla="*/ 62509 h 6250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80738" h="62509">
                <a:moveTo>
                  <a:pt x="0" y="62508"/>
                </a:moveTo>
                <a:lnTo>
                  <a:pt x="9972" y="49206"/>
                </a:lnTo>
                <a:lnTo>
                  <a:pt x="12598" y="47686"/>
                </a:lnTo>
                <a:lnTo>
                  <a:pt x="15836" y="46674"/>
                </a:lnTo>
                <a:lnTo>
                  <a:pt x="19483" y="45999"/>
                </a:lnTo>
                <a:lnTo>
                  <a:pt x="24145" y="44556"/>
                </a:lnTo>
                <a:lnTo>
                  <a:pt x="29485" y="42603"/>
                </a:lnTo>
                <a:lnTo>
                  <a:pt x="35275" y="40308"/>
                </a:lnTo>
                <a:lnTo>
                  <a:pt x="41367" y="36794"/>
                </a:lnTo>
                <a:lnTo>
                  <a:pt x="47660" y="32467"/>
                </a:lnTo>
                <a:lnTo>
                  <a:pt x="54087" y="27598"/>
                </a:lnTo>
                <a:lnTo>
                  <a:pt x="61347" y="23359"/>
                </a:lnTo>
                <a:lnTo>
                  <a:pt x="69161" y="19542"/>
                </a:lnTo>
                <a:lnTo>
                  <a:pt x="77346" y="16005"/>
                </a:lnTo>
                <a:lnTo>
                  <a:pt x="85034" y="13647"/>
                </a:lnTo>
                <a:lnTo>
                  <a:pt x="92390" y="12074"/>
                </a:lnTo>
                <a:lnTo>
                  <a:pt x="99526" y="11026"/>
                </a:lnTo>
                <a:lnTo>
                  <a:pt x="105771" y="9335"/>
                </a:lnTo>
                <a:lnTo>
                  <a:pt x="111422" y="7216"/>
                </a:lnTo>
                <a:lnTo>
                  <a:pt x="116676" y="4810"/>
                </a:lnTo>
                <a:lnTo>
                  <a:pt x="122410" y="3207"/>
                </a:lnTo>
                <a:lnTo>
                  <a:pt x="128464" y="2138"/>
                </a:lnTo>
                <a:lnTo>
                  <a:pt x="134733" y="1425"/>
                </a:lnTo>
                <a:lnTo>
                  <a:pt x="140398" y="950"/>
                </a:lnTo>
                <a:lnTo>
                  <a:pt x="150661" y="422"/>
                </a:lnTo>
                <a:lnTo>
                  <a:pt x="161248" y="125"/>
                </a:lnTo>
                <a:lnTo>
                  <a:pt x="180737" y="0"/>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72" name="SMARTInkAnnotation397"/>
          <p:cNvSpPr>
            <a:spLocks/>
          </p:cNvSpPr>
          <p:nvPr/>
        </p:nvSpPr>
        <p:spPr bwMode="auto">
          <a:xfrm>
            <a:off x="7123113" y="2463800"/>
            <a:ext cx="219075" cy="579438"/>
          </a:xfrm>
          <a:custGeom>
            <a:avLst/>
            <a:gdLst>
              <a:gd name="T0" fmla="*/ 42257 w 220511"/>
              <a:gd name="T1" fmla="*/ 8121 h 578988"/>
              <a:gd name="T2" fmla="*/ 40171 w 220511"/>
              <a:gd name="T3" fmla="*/ 102588 h 578988"/>
              <a:gd name="T4" fmla="*/ 45927 w 220511"/>
              <a:gd name="T5" fmla="*/ 152188 h 578988"/>
              <a:gd name="T6" fmla="*/ 56000 w 220511"/>
              <a:gd name="T7" fmla="*/ 186790 h 578988"/>
              <a:gd name="T8" fmla="*/ 72331 w 220511"/>
              <a:gd name="T9" fmla="*/ 217193 h 578988"/>
              <a:gd name="T10" fmla="*/ 87875 w 220511"/>
              <a:gd name="T11" fmla="*/ 235120 h 578988"/>
              <a:gd name="T12" fmla="*/ 102232 w 220511"/>
              <a:gd name="T13" fmla="*/ 252008 h 578988"/>
              <a:gd name="T14" fmla="*/ 116652 w 220511"/>
              <a:gd name="T15" fmla="*/ 262744 h 578988"/>
              <a:gd name="T16" fmla="*/ 133982 w 220511"/>
              <a:gd name="T17" fmla="*/ 267358 h 578988"/>
              <a:gd name="T18" fmla="*/ 148123 w 220511"/>
              <a:gd name="T19" fmla="*/ 273576 h 578988"/>
              <a:gd name="T20" fmla="*/ 161926 w 220511"/>
              <a:gd name="T21" fmla="*/ 276180 h 578988"/>
              <a:gd name="T22" fmla="*/ 174419 w 220511"/>
              <a:gd name="T23" fmla="*/ 273985 h 578988"/>
              <a:gd name="T24" fmla="*/ 188415 w 220511"/>
              <a:gd name="T25" fmla="*/ 264354 h 578988"/>
              <a:gd name="T26" fmla="*/ 198671 w 220511"/>
              <a:gd name="T27" fmla="*/ 240244 h 578988"/>
              <a:gd name="T28" fmla="*/ 205928 w 220511"/>
              <a:gd name="T29" fmla="*/ 200016 h 578988"/>
              <a:gd name="T30" fmla="*/ 209027 w 220511"/>
              <a:gd name="T31" fmla="*/ 170720 h 578988"/>
              <a:gd name="T32" fmla="*/ 212672 w 220511"/>
              <a:gd name="T33" fmla="*/ 143188 h 578988"/>
              <a:gd name="T34" fmla="*/ 208354 w 220511"/>
              <a:gd name="T35" fmla="*/ 85126 h 578988"/>
              <a:gd name="T36" fmla="*/ 198270 w 220511"/>
              <a:gd name="T37" fmla="*/ 52522 h 578988"/>
              <a:gd name="T38" fmla="*/ 189600 w 220511"/>
              <a:gd name="T39" fmla="*/ 46204 h 578988"/>
              <a:gd name="T40" fmla="*/ 177299 w 220511"/>
              <a:gd name="T41" fmla="*/ 49407 h 578988"/>
              <a:gd name="T42" fmla="*/ 176456 w 220511"/>
              <a:gd name="T43" fmla="*/ 65389 h 578988"/>
              <a:gd name="T44" fmla="*/ 180917 w 220511"/>
              <a:gd name="T45" fmla="*/ 98790 h 578988"/>
              <a:gd name="T46" fmla="*/ 187505 w 220511"/>
              <a:gd name="T47" fmla="*/ 143840 h 578988"/>
              <a:gd name="T48" fmla="*/ 198790 w 220511"/>
              <a:gd name="T49" fmla="*/ 202675 h 578988"/>
              <a:gd name="T50" fmla="*/ 216446 w 220511"/>
              <a:gd name="T51" fmla="*/ 289144 h 578988"/>
              <a:gd name="T52" fmla="*/ 219582 w 220511"/>
              <a:gd name="T53" fmla="*/ 324569 h 578988"/>
              <a:gd name="T54" fmla="*/ 219896 w 220511"/>
              <a:gd name="T55" fmla="*/ 372095 h 578988"/>
              <a:gd name="T56" fmla="*/ 215479 w 220511"/>
              <a:gd name="T57" fmla="*/ 406804 h 578988"/>
              <a:gd name="T58" fmla="*/ 205156 w 220511"/>
              <a:gd name="T59" fmla="*/ 459633 h 578988"/>
              <a:gd name="T60" fmla="*/ 194997 w 220511"/>
              <a:gd name="T61" fmla="*/ 489737 h 578988"/>
              <a:gd name="T62" fmla="*/ 182566 w 220511"/>
              <a:gd name="T63" fmla="*/ 512768 h 578988"/>
              <a:gd name="T64" fmla="*/ 165908 w 220511"/>
              <a:gd name="T65" fmla="*/ 532160 h 578988"/>
              <a:gd name="T66" fmla="*/ 150394 w 220511"/>
              <a:gd name="T67" fmla="*/ 550473 h 578988"/>
              <a:gd name="T68" fmla="*/ 132822 w 220511"/>
              <a:gd name="T69" fmla="*/ 563727 h 578988"/>
              <a:gd name="T70" fmla="*/ 113485 w 220511"/>
              <a:gd name="T71" fmla="*/ 569197 h 578988"/>
              <a:gd name="T72" fmla="*/ 97176 w 220511"/>
              <a:gd name="T73" fmla="*/ 575558 h 578988"/>
              <a:gd name="T74" fmla="*/ 79370 w 220511"/>
              <a:gd name="T75" fmla="*/ 578987 h 578988"/>
              <a:gd name="T76" fmla="*/ 63515 w 220511"/>
              <a:gd name="T77" fmla="*/ 575262 h 578988"/>
              <a:gd name="T78" fmla="*/ 45844 w 220511"/>
              <a:gd name="T79" fmla="*/ 572615 h 578988"/>
              <a:gd name="T80" fmla="*/ 30028 w 220511"/>
              <a:gd name="T81" fmla="*/ 567090 h 578988"/>
              <a:gd name="T82" fmla="*/ 15922 w 220511"/>
              <a:gd name="T83" fmla="*/ 563910 h 578988"/>
              <a:gd name="T84" fmla="*/ 0 w 220511"/>
              <a:gd name="T85" fmla="*/ 553641 h 5789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0511"/>
              <a:gd name="T130" fmla="*/ 0 h 578988"/>
              <a:gd name="T131" fmla="*/ 220511 w 220511"/>
              <a:gd name="T132" fmla="*/ 578988 h 5789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0511" h="578988">
                <a:moveTo>
                  <a:pt x="46857" y="0"/>
                </a:moveTo>
                <a:lnTo>
                  <a:pt x="43303" y="4741"/>
                </a:lnTo>
                <a:lnTo>
                  <a:pt x="42257" y="8121"/>
                </a:lnTo>
                <a:lnTo>
                  <a:pt x="40783" y="22360"/>
                </a:lnTo>
                <a:lnTo>
                  <a:pt x="40347" y="40139"/>
                </a:lnTo>
                <a:lnTo>
                  <a:pt x="40171" y="102588"/>
                </a:lnTo>
                <a:lnTo>
                  <a:pt x="42150" y="118025"/>
                </a:lnTo>
                <a:lnTo>
                  <a:pt x="44765" y="134807"/>
                </a:lnTo>
                <a:lnTo>
                  <a:pt x="45927" y="152188"/>
                </a:lnTo>
                <a:lnTo>
                  <a:pt x="48428" y="167189"/>
                </a:lnTo>
                <a:lnTo>
                  <a:pt x="50136" y="173967"/>
                </a:lnTo>
                <a:lnTo>
                  <a:pt x="56000" y="186790"/>
                </a:lnTo>
                <a:lnTo>
                  <a:pt x="62821" y="199104"/>
                </a:lnTo>
                <a:lnTo>
                  <a:pt x="68331" y="211191"/>
                </a:lnTo>
                <a:lnTo>
                  <a:pt x="72331" y="217193"/>
                </a:lnTo>
                <a:lnTo>
                  <a:pt x="77227" y="223178"/>
                </a:lnTo>
                <a:lnTo>
                  <a:pt x="82723" y="229153"/>
                </a:lnTo>
                <a:lnTo>
                  <a:pt x="87875" y="235120"/>
                </a:lnTo>
                <a:lnTo>
                  <a:pt x="92797" y="241083"/>
                </a:lnTo>
                <a:lnTo>
                  <a:pt x="97566" y="247042"/>
                </a:lnTo>
                <a:lnTo>
                  <a:pt x="102232" y="252008"/>
                </a:lnTo>
                <a:lnTo>
                  <a:pt x="106831" y="256310"/>
                </a:lnTo>
                <a:lnTo>
                  <a:pt x="111384" y="260170"/>
                </a:lnTo>
                <a:lnTo>
                  <a:pt x="116652" y="262744"/>
                </a:lnTo>
                <a:lnTo>
                  <a:pt x="122395" y="264459"/>
                </a:lnTo>
                <a:lnTo>
                  <a:pt x="128454" y="265603"/>
                </a:lnTo>
                <a:lnTo>
                  <a:pt x="133982" y="267358"/>
                </a:lnTo>
                <a:lnTo>
                  <a:pt x="139154" y="269520"/>
                </a:lnTo>
                <a:lnTo>
                  <a:pt x="144089" y="271954"/>
                </a:lnTo>
                <a:lnTo>
                  <a:pt x="148123" y="273576"/>
                </a:lnTo>
                <a:lnTo>
                  <a:pt x="154590" y="275379"/>
                </a:lnTo>
                <a:lnTo>
                  <a:pt x="158099" y="275859"/>
                </a:lnTo>
                <a:lnTo>
                  <a:pt x="161926" y="276180"/>
                </a:lnTo>
                <a:lnTo>
                  <a:pt x="165965" y="276393"/>
                </a:lnTo>
                <a:lnTo>
                  <a:pt x="170145" y="275544"/>
                </a:lnTo>
                <a:lnTo>
                  <a:pt x="174419" y="273985"/>
                </a:lnTo>
                <a:lnTo>
                  <a:pt x="178757" y="271954"/>
                </a:lnTo>
                <a:lnTo>
                  <a:pt x="185559" y="267051"/>
                </a:lnTo>
                <a:lnTo>
                  <a:pt x="188415" y="264354"/>
                </a:lnTo>
                <a:lnTo>
                  <a:pt x="193570" y="256066"/>
                </a:lnTo>
                <a:lnTo>
                  <a:pt x="195986" y="251078"/>
                </a:lnTo>
                <a:lnTo>
                  <a:pt x="198671" y="240244"/>
                </a:lnTo>
                <a:lnTo>
                  <a:pt x="200609" y="228814"/>
                </a:lnTo>
                <a:lnTo>
                  <a:pt x="203949" y="217120"/>
                </a:lnTo>
                <a:lnTo>
                  <a:pt x="205928" y="200016"/>
                </a:lnTo>
                <a:lnTo>
                  <a:pt x="206458" y="189899"/>
                </a:lnTo>
                <a:lnTo>
                  <a:pt x="207553" y="180178"/>
                </a:lnTo>
                <a:lnTo>
                  <a:pt x="209027" y="170720"/>
                </a:lnTo>
                <a:lnTo>
                  <a:pt x="210754" y="161439"/>
                </a:lnTo>
                <a:lnTo>
                  <a:pt x="211905" y="152274"/>
                </a:lnTo>
                <a:lnTo>
                  <a:pt x="212672" y="143188"/>
                </a:lnTo>
                <a:lnTo>
                  <a:pt x="212781" y="125155"/>
                </a:lnTo>
                <a:lnTo>
                  <a:pt x="209405" y="99260"/>
                </a:lnTo>
                <a:lnTo>
                  <a:pt x="208354" y="85126"/>
                </a:lnTo>
                <a:lnTo>
                  <a:pt x="205904" y="72230"/>
                </a:lnTo>
                <a:lnTo>
                  <a:pt x="202336" y="60876"/>
                </a:lnTo>
                <a:lnTo>
                  <a:pt x="198270" y="52522"/>
                </a:lnTo>
                <a:lnTo>
                  <a:pt x="196144" y="49898"/>
                </a:lnTo>
                <a:lnTo>
                  <a:pt x="193983" y="48148"/>
                </a:lnTo>
                <a:lnTo>
                  <a:pt x="189600" y="46204"/>
                </a:lnTo>
                <a:lnTo>
                  <a:pt x="183693" y="45110"/>
                </a:lnTo>
                <a:lnTo>
                  <a:pt x="181126" y="44710"/>
                </a:lnTo>
                <a:lnTo>
                  <a:pt x="177299" y="49407"/>
                </a:lnTo>
                <a:lnTo>
                  <a:pt x="176213" y="51790"/>
                </a:lnTo>
                <a:lnTo>
                  <a:pt x="175008" y="57083"/>
                </a:lnTo>
                <a:lnTo>
                  <a:pt x="176456" y="65389"/>
                </a:lnTo>
                <a:lnTo>
                  <a:pt x="177884" y="70382"/>
                </a:lnTo>
                <a:lnTo>
                  <a:pt x="179468" y="83867"/>
                </a:lnTo>
                <a:lnTo>
                  <a:pt x="180917" y="98790"/>
                </a:lnTo>
                <a:lnTo>
                  <a:pt x="184040" y="112037"/>
                </a:lnTo>
                <a:lnTo>
                  <a:pt x="185924" y="127185"/>
                </a:lnTo>
                <a:lnTo>
                  <a:pt x="187505" y="143840"/>
                </a:lnTo>
                <a:lnTo>
                  <a:pt x="190687" y="161163"/>
                </a:lnTo>
                <a:lnTo>
                  <a:pt x="196660" y="192391"/>
                </a:lnTo>
                <a:lnTo>
                  <a:pt x="198790" y="202675"/>
                </a:lnTo>
                <a:lnTo>
                  <a:pt x="205342" y="232362"/>
                </a:lnTo>
                <a:lnTo>
                  <a:pt x="211994" y="265852"/>
                </a:lnTo>
                <a:lnTo>
                  <a:pt x="216446" y="289144"/>
                </a:lnTo>
                <a:lnTo>
                  <a:pt x="217931" y="300911"/>
                </a:lnTo>
                <a:lnTo>
                  <a:pt x="218921" y="312725"/>
                </a:lnTo>
                <a:lnTo>
                  <a:pt x="219582" y="324569"/>
                </a:lnTo>
                <a:lnTo>
                  <a:pt x="220021" y="336434"/>
                </a:lnTo>
                <a:lnTo>
                  <a:pt x="220510" y="360201"/>
                </a:lnTo>
                <a:lnTo>
                  <a:pt x="219896" y="372095"/>
                </a:lnTo>
                <a:lnTo>
                  <a:pt x="218744" y="383993"/>
                </a:lnTo>
                <a:lnTo>
                  <a:pt x="217232" y="395894"/>
                </a:lnTo>
                <a:lnTo>
                  <a:pt x="215479" y="406804"/>
                </a:lnTo>
                <a:lnTo>
                  <a:pt x="213567" y="417055"/>
                </a:lnTo>
                <a:lnTo>
                  <a:pt x="207324" y="448348"/>
                </a:lnTo>
                <a:lnTo>
                  <a:pt x="205156" y="459633"/>
                </a:lnTo>
                <a:lnTo>
                  <a:pt x="202222" y="470133"/>
                </a:lnTo>
                <a:lnTo>
                  <a:pt x="198780" y="480110"/>
                </a:lnTo>
                <a:lnTo>
                  <a:pt x="194997" y="489737"/>
                </a:lnTo>
                <a:lnTo>
                  <a:pt x="190987" y="498140"/>
                </a:lnTo>
                <a:lnTo>
                  <a:pt x="186826" y="505726"/>
                </a:lnTo>
                <a:lnTo>
                  <a:pt x="182566" y="512768"/>
                </a:lnTo>
                <a:lnTo>
                  <a:pt x="177494" y="519447"/>
                </a:lnTo>
                <a:lnTo>
                  <a:pt x="171881" y="525884"/>
                </a:lnTo>
                <a:lnTo>
                  <a:pt x="165908" y="532160"/>
                </a:lnTo>
                <a:lnTo>
                  <a:pt x="160438" y="538328"/>
                </a:lnTo>
                <a:lnTo>
                  <a:pt x="155305" y="544425"/>
                </a:lnTo>
                <a:lnTo>
                  <a:pt x="150394" y="550473"/>
                </a:lnTo>
                <a:lnTo>
                  <a:pt x="144889" y="555498"/>
                </a:lnTo>
                <a:lnTo>
                  <a:pt x="138987" y="559840"/>
                </a:lnTo>
                <a:lnTo>
                  <a:pt x="132822" y="563727"/>
                </a:lnTo>
                <a:lnTo>
                  <a:pt x="126481" y="566318"/>
                </a:lnTo>
                <a:lnTo>
                  <a:pt x="120021" y="568045"/>
                </a:lnTo>
                <a:lnTo>
                  <a:pt x="113485" y="569197"/>
                </a:lnTo>
                <a:lnTo>
                  <a:pt x="107638" y="570957"/>
                </a:lnTo>
                <a:lnTo>
                  <a:pt x="102254" y="573123"/>
                </a:lnTo>
                <a:lnTo>
                  <a:pt x="97176" y="575558"/>
                </a:lnTo>
                <a:lnTo>
                  <a:pt x="91560" y="577182"/>
                </a:lnTo>
                <a:lnTo>
                  <a:pt x="85585" y="578265"/>
                </a:lnTo>
                <a:lnTo>
                  <a:pt x="79370" y="578987"/>
                </a:lnTo>
                <a:lnTo>
                  <a:pt x="73739" y="578476"/>
                </a:lnTo>
                <a:lnTo>
                  <a:pt x="68498" y="577143"/>
                </a:lnTo>
                <a:lnTo>
                  <a:pt x="63515" y="575262"/>
                </a:lnTo>
                <a:lnTo>
                  <a:pt x="57964" y="574008"/>
                </a:lnTo>
                <a:lnTo>
                  <a:pt x="52030" y="573172"/>
                </a:lnTo>
                <a:lnTo>
                  <a:pt x="45844" y="572615"/>
                </a:lnTo>
                <a:lnTo>
                  <a:pt x="40231" y="571251"/>
                </a:lnTo>
                <a:lnTo>
                  <a:pt x="35002" y="569350"/>
                </a:lnTo>
                <a:lnTo>
                  <a:pt x="30028" y="567090"/>
                </a:lnTo>
                <a:lnTo>
                  <a:pt x="25225" y="565583"/>
                </a:lnTo>
                <a:lnTo>
                  <a:pt x="20536" y="564579"/>
                </a:lnTo>
                <a:lnTo>
                  <a:pt x="15922" y="563910"/>
                </a:lnTo>
                <a:lnTo>
                  <a:pt x="12101" y="562471"/>
                </a:lnTo>
                <a:lnTo>
                  <a:pt x="8812" y="560520"/>
                </a:lnTo>
                <a:lnTo>
                  <a:pt x="0" y="553641"/>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73" name="SMARTInkAnnotation398"/>
          <p:cNvSpPr>
            <a:spLocks/>
          </p:cNvSpPr>
          <p:nvPr/>
        </p:nvSpPr>
        <p:spPr bwMode="auto">
          <a:xfrm>
            <a:off x="6840538" y="2554288"/>
            <a:ext cx="174625" cy="26987"/>
          </a:xfrm>
          <a:custGeom>
            <a:avLst/>
            <a:gdLst>
              <a:gd name="T0" fmla="*/ 0 w 174045"/>
              <a:gd name="T1" fmla="*/ 26779 h 26780"/>
              <a:gd name="T2" fmla="*/ 7106 w 174045"/>
              <a:gd name="T3" fmla="*/ 22039 h 26780"/>
              <a:gd name="T4" fmla="*/ 10688 w 174045"/>
              <a:gd name="T5" fmla="*/ 20642 h 26780"/>
              <a:gd name="T6" fmla="*/ 14563 w 174045"/>
              <a:gd name="T7" fmla="*/ 19711 h 26780"/>
              <a:gd name="T8" fmla="*/ 18634 w 174045"/>
              <a:gd name="T9" fmla="*/ 19091 h 26780"/>
              <a:gd name="T10" fmla="*/ 23579 w 174045"/>
              <a:gd name="T11" fmla="*/ 18677 h 26780"/>
              <a:gd name="T12" fmla="*/ 35024 w 174045"/>
              <a:gd name="T13" fmla="*/ 18217 h 26780"/>
              <a:gd name="T14" fmla="*/ 40456 w 174045"/>
              <a:gd name="T15" fmla="*/ 17103 h 26780"/>
              <a:gd name="T16" fmla="*/ 45565 w 174045"/>
              <a:gd name="T17" fmla="*/ 15367 h 26780"/>
              <a:gd name="T18" fmla="*/ 50459 w 174045"/>
              <a:gd name="T19" fmla="*/ 13218 h 26780"/>
              <a:gd name="T20" fmla="*/ 55953 w 174045"/>
              <a:gd name="T21" fmla="*/ 11786 h 26780"/>
              <a:gd name="T22" fmla="*/ 61846 w 174045"/>
              <a:gd name="T23" fmla="*/ 10830 h 26780"/>
              <a:gd name="T24" fmla="*/ 68007 w 174045"/>
              <a:gd name="T25" fmla="*/ 10194 h 26780"/>
              <a:gd name="T26" fmla="*/ 73601 w 174045"/>
              <a:gd name="T27" fmla="*/ 9769 h 26780"/>
              <a:gd name="T28" fmla="*/ 83785 w 174045"/>
              <a:gd name="T29" fmla="*/ 9297 h 26780"/>
              <a:gd name="T30" fmla="*/ 88582 w 174045"/>
              <a:gd name="T31" fmla="*/ 8179 h 26780"/>
              <a:gd name="T32" fmla="*/ 93268 w 174045"/>
              <a:gd name="T33" fmla="*/ 6442 h 26780"/>
              <a:gd name="T34" fmla="*/ 97879 w 174045"/>
              <a:gd name="T35" fmla="*/ 4291 h 26780"/>
              <a:gd name="T36" fmla="*/ 102442 w 174045"/>
              <a:gd name="T37" fmla="*/ 2858 h 26780"/>
              <a:gd name="T38" fmla="*/ 106971 w 174045"/>
              <a:gd name="T39" fmla="*/ 1902 h 26780"/>
              <a:gd name="T40" fmla="*/ 111478 w 174045"/>
              <a:gd name="T41" fmla="*/ 1265 h 26780"/>
              <a:gd name="T42" fmla="*/ 115970 w 174045"/>
              <a:gd name="T43" fmla="*/ 840 h 26780"/>
              <a:gd name="T44" fmla="*/ 120453 w 174045"/>
              <a:gd name="T45" fmla="*/ 557 h 26780"/>
              <a:gd name="T46" fmla="*/ 129400 w 174045"/>
              <a:gd name="T47" fmla="*/ 242 h 26780"/>
              <a:gd name="T48" fmla="*/ 161564 w 174045"/>
              <a:gd name="T49" fmla="*/ 0 h 26780"/>
              <a:gd name="T50" fmla="*/ 164236 w 174045"/>
              <a:gd name="T51" fmla="*/ 989 h 26780"/>
              <a:gd name="T52" fmla="*/ 166763 w 174045"/>
              <a:gd name="T53" fmla="*/ 2641 h 26780"/>
              <a:gd name="T54" fmla="*/ 174044 w 174045"/>
              <a:gd name="T55" fmla="*/ 8920 h 2678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4045"/>
              <a:gd name="T85" fmla="*/ 0 h 26780"/>
              <a:gd name="T86" fmla="*/ 174045 w 174045"/>
              <a:gd name="T87" fmla="*/ 26780 h 2678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4045" h="26780">
                <a:moveTo>
                  <a:pt x="0" y="26779"/>
                </a:moveTo>
                <a:lnTo>
                  <a:pt x="7106" y="22039"/>
                </a:lnTo>
                <a:lnTo>
                  <a:pt x="10688" y="20642"/>
                </a:lnTo>
                <a:lnTo>
                  <a:pt x="14563" y="19711"/>
                </a:lnTo>
                <a:lnTo>
                  <a:pt x="18634" y="19091"/>
                </a:lnTo>
                <a:lnTo>
                  <a:pt x="23579" y="18677"/>
                </a:lnTo>
                <a:lnTo>
                  <a:pt x="35024" y="18217"/>
                </a:lnTo>
                <a:lnTo>
                  <a:pt x="40456" y="17103"/>
                </a:lnTo>
                <a:lnTo>
                  <a:pt x="45565" y="15367"/>
                </a:lnTo>
                <a:lnTo>
                  <a:pt x="50459" y="13218"/>
                </a:lnTo>
                <a:lnTo>
                  <a:pt x="55953" y="11786"/>
                </a:lnTo>
                <a:lnTo>
                  <a:pt x="61846" y="10830"/>
                </a:lnTo>
                <a:lnTo>
                  <a:pt x="68007" y="10194"/>
                </a:lnTo>
                <a:lnTo>
                  <a:pt x="73601" y="9769"/>
                </a:lnTo>
                <a:lnTo>
                  <a:pt x="83785" y="9297"/>
                </a:lnTo>
                <a:lnTo>
                  <a:pt x="88582" y="8179"/>
                </a:lnTo>
                <a:lnTo>
                  <a:pt x="93268" y="6442"/>
                </a:lnTo>
                <a:lnTo>
                  <a:pt x="97879" y="4291"/>
                </a:lnTo>
                <a:lnTo>
                  <a:pt x="102442" y="2858"/>
                </a:lnTo>
                <a:lnTo>
                  <a:pt x="106971" y="1902"/>
                </a:lnTo>
                <a:lnTo>
                  <a:pt x="111478" y="1265"/>
                </a:lnTo>
                <a:lnTo>
                  <a:pt x="115970" y="840"/>
                </a:lnTo>
                <a:lnTo>
                  <a:pt x="120453" y="557"/>
                </a:lnTo>
                <a:lnTo>
                  <a:pt x="129400" y="242"/>
                </a:lnTo>
                <a:lnTo>
                  <a:pt x="161564" y="0"/>
                </a:lnTo>
                <a:lnTo>
                  <a:pt x="164236" y="989"/>
                </a:lnTo>
                <a:lnTo>
                  <a:pt x="166763" y="2641"/>
                </a:lnTo>
                <a:lnTo>
                  <a:pt x="174044" y="8920"/>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74" name="SMARTInkAnnotation399"/>
          <p:cNvSpPr>
            <a:spLocks/>
          </p:cNvSpPr>
          <p:nvPr/>
        </p:nvSpPr>
        <p:spPr bwMode="auto">
          <a:xfrm>
            <a:off x="6881813" y="2724150"/>
            <a:ext cx="133350" cy="0"/>
          </a:xfrm>
          <a:custGeom>
            <a:avLst/>
            <a:gdLst>
              <a:gd name="T0" fmla="*/ 0 w 133882"/>
              <a:gd name="T1" fmla="*/ 0 h 1"/>
              <a:gd name="T2" fmla="*/ 133881 w 133882"/>
              <a:gd name="T3" fmla="*/ 0 h 1"/>
              <a:gd name="T4" fmla="*/ 0 60000 65536"/>
              <a:gd name="T5" fmla="*/ 0 60000 65536"/>
              <a:gd name="T6" fmla="*/ 0 w 133882"/>
              <a:gd name="T7" fmla="*/ 0 h 1"/>
              <a:gd name="T8" fmla="*/ 133882 w 133882"/>
              <a:gd name="T9" fmla="*/ 0 h 1"/>
            </a:gdLst>
            <a:ahLst/>
            <a:cxnLst>
              <a:cxn ang="T4">
                <a:pos x="T0" y="T1"/>
              </a:cxn>
              <a:cxn ang="T5">
                <a:pos x="T2" y="T3"/>
              </a:cxn>
            </a:cxnLst>
            <a:rect l="T6" t="T7" r="T8" b="T9"/>
            <a:pathLst>
              <a:path w="133882" h="1">
                <a:moveTo>
                  <a:pt x="0" y="0"/>
                </a:moveTo>
                <a:lnTo>
                  <a:pt x="133881" y="0"/>
                </a:lnTo>
              </a:path>
            </a:pathLst>
          </a:custGeom>
          <a:solidFill>
            <a:schemeClr val="accent1"/>
          </a:solidFill>
          <a:ln w="38100" cap="flat" cmpd="sng" algn="ctr">
            <a:solidFill>
              <a:srgbClr val="009300"/>
            </a:solidFill>
            <a:prstDash val="solid"/>
            <a:round/>
            <a:headEnd type="none" w="med" len="med"/>
            <a:tailEnd type="none" w="med" len="med"/>
          </a:ln>
        </p:spPr>
        <p:txBody>
          <a:bodyPr/>
          <a:lstStyle/>
          <a:p>
            <a:endParaRPr lang="en-US"/>
          </a:p>
        </p:txBody>
      </p:sp>
      <p:sp>
        <p:nvSpPr>
          <p:cNvPr id="8275" name="SMARTInkAnnotation400"/>
          <p:cNvSpPr>
            <a:spLocks/>
          </p:cNvSpPr>
          <p:nvPr/>
        </p:nvSpPr>
        <p:spPr bwMode="auto">
          <a:xfrm>
            <a:off x="5629275" y="2732088"/>
            <a:ext cx="187325" cy="44450"/>
          </a:xfrm>
          <a:custGeom>
            <a:avLst/>
            <a:gdLst>
              <a:gd name="T0" fmla="*/ 0 w 187433"/>
              <a:gd name="T1" fmla="*/ 44648 h 44649"/>
              <a:gd name="T2" fmla="*/ 0 w 187433"/>
              <a:gd name="T3" fmla="*/ 36960 h 44649"/>
              <a:gd name="T4" fmla="*/ 744 w 187433"/>
              <a:gd name="T5" fmla="*/ 36546 h 44649"/>
              <a:gd name="T6" fmla="*/ 3553 w 187433"/>
              <a:gd name="T7" fmla="*/ 36086 h 44649"/>
              <a:gd name="T8" fmla="*/ 6089 w 187433"/>
              <a:gd name="T9" fmla="*/ 34972 h 44649"/>
              <a:gd name="T10" fmla="*/ 9265 w 187433"/>
              <a:gd name="T11" fmla="*/ 33236 h 44649"/>
              <a:gd name="T12" fmla="*/ 12871 w 187433"/>
              <a:gd name="T13" fmla="*/ 31087 h 44649"/>
              <a:gd name="T14" fmla="*/ 16762 w 187433"/>
              <a:gd name="T15" fmla="*/ 29654 h 44649"/>
              <a:gd name="T16" fmla="*/ 20844 w 187433"/>
              <a:gd name="T17" fmla="*/ 28699 h 44649"/>
              <a:gd name="T18" fmla="*/ 25053 w 187433"/>
              <a:gd name="T19" fmla="*/ 28063 h 44649"/>
              <a:gd name="T20" fmla="*/ 30090 w 187433"/>
              <a:gd name="T21" fmla="*/ 26646 h 44649"/>
              <a:gd name="T22" fmla="*/ 35679 w 187433"/>
              <a:gd name="T23" fmla="*/ 24709 h 44649"/>
              <a:gd name="T24" fmla="*/ 41637 w 187433"/>
              <a:gd name="T25" fmla="*/ 22426 h 44649"/>
              <a:gd name="T26" fmla="*/ 47840 w 187433"/>
              <a:gd name="T27" fmla="*/ 20904 h 44649"/>
              <a:gd name="T28" fmla="*/ 54207 w 187433"/>
              <a:gd name="T29" fmla="*/ 19889 h 44649"/>
              <a:gd name="T30" fmla="*/ 60683 w 187433"/>
              <a:gd name="T31" fmla="*/ 19212 h 44649"/>
              <a:gd name="T32" fmla="*/ 66487 w 187433"/>
              <a:gd name="T33" fmla="*/ 17769 h 44649"/>
              <a:gd name="T34" fmla="*/ 71845 w 187433"/>
              <a:gd name="T35" fmla="*/ 15815 h 44649"/>
              <a:gd name="T36" fmla="*/ 76904 w 187433"/>
              <a:gd name="T37" fmla="*/ 13520 h 44649"/>
              <a:gd name="T38" fmla="*/ 82508 w 187433"/>
              <a:gd name="T39" fmla="*/ 11990 h 44649"/>
              <a:gd name="T40" fmla="*/ 88475 w 187433"/>
              <a:gd name="T41" fmla="*/ 10970 h 44649"/>
              <a:gd name="T42" fmla="*/ 94685 w 187433"/>
              <a:gd name="T43" fmla="*/ 10290 h 44649"/>
              <a:gd name="T44" fmla="*/ 101056 w 187433"/>
              <a:gd name="T45" fmla="*/ 8844 h 44649"/>
              <a:gd name="T46" fmla="*/ 107534 w 187433"/>
              <a:gd name="T47" fmla="*/ 6888 h 44649"/>
              <a:gd name="T48" fmla="*/ 114085 w 187433"/>
              <a:gd name="T49" fmla="*/ 4592 h 44649"/>
              <a:gd name="T50" fmla="*/ 119940 w 187433"/>
              <a:gd name="T51" fmla="*/ 3062 h 44649"/>
              <a:gd name="T52" fmla="*/ 125330 w 187433"/>
              <a:gd name="T53" fmla="*/ 2041 h 44649"/>
              <a:gd name="T54" fmla="*/ 130412 w 187433"/>
              <a:gd name="T55" fmla="*/ 1360 h 44649"/>
              <a:gd name="T56" fmla="*/ 135287 w 187433"/>
              <a:gd name="T57" fmla="*/ 907 h 44649"/>
              <a:gd name="T58" fmla="*/ 140024 w 187433"/>
              <a:gd name="T59" fmla="*/ 605 h 44649"/>
              <a:gd name="T60" fmla="*/ 149255 w 187433"/>
              <a:gd name="T61" fmla="*/ 269 h 44649"/>
              <a:gd name="T62" fmla="*/ 180559 w 187433"/>
              <a:gd name="T63" fmla="*/ 5 h 44649"/>
              <a:gd name="T64" fmla="*/ 187432 w 187433"/>
              <a:gd name="T65" fmla="*/ 0 h 4464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7433"/>
              <a:gd name="T100" fmla="*/ 0 h 44649"/>
              <a:gd name="T101" fmla="*/ 187433 w 187433"/>
              <a:gd name="T102" fmla="*/ 44649 h 4464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7433" h="44649">
                <a:moveTo>
                  <a:pt x="0" y="44648"/>
                </a:moveTo>
                <a:lnTo>
                  <a:pt x="0" y="36960"/>
                </a:lnTo>
                <a:lnTo>
                  <a:pt x="744" y="36546"/>
                </a:lnTo>
                <a:lnTo>
                  <a:pt x="3553" y="36086"/>
                </a:lnTo>
                <a:lnTo>
                  <a:pt x="6089" y="34972"/>
                </a:lnTo>
                <a:lnTo>
                  <a:pt x="9265" y="33236"/>
                </a:lnTo>
                <a:lnTo>
                  <a:pt x="12871" y="31087"/>
                </a:lnTo>
                <a:lnTo>
                  <a:pt x="16762" y="29654"/>
                </a:lnTo>
                <a:lnTo>
                  <a:pt x="20844" y="28699"/>
                </a:lnTo>
                <a:lnTo>
                  <a:pt x="25053" y="28063"/>
                </a:lnTo>
                <a:lnTo>
                  <a:pt x="30090" y="26646"/>
                </a:lnTo>
                <a:lnTo>
                  <a:pt x="35679" y="24709"/>
                </a:lnTo>
                <a:lnTo>
                  <a:pt x="41637" y="22426"/>
                </a:lnTo>
                <a:lnTo>
                  <a:pt x="47840" y="20904"/>
                </a:lnTo>
                <a:lnTo>
                  <a:pt x="54207" y="19889"/>
                </a:lnTo>
                <a:lnTo>
                  <a:pt x="60683" y="19212"/>
                </a:lnTo>
                <a:lnTo>
                  <a:pt x="66487" y="17769"/>
                </a:lnTo>
                <a:lnTo>
                  <a:pt x="71845" y="15815"/>
                </a:lnTo>
                <a:lnTo>
                  <a:pt x="76904" y="13520"/>
                </a:lnTo>
                <a:lnTo>
                  <a:pt x="82508" y="11990"/>
                </a:lnTo>
                <a:lnTo>
                  <a:pt x="88475" y="10970"/>
                </a:lnTo>
                <a:lnTo>
                  <a:pt x="94685" y="10290"/>
                </a:lnTo>
                <a:lnTo>
                  <a:pt x="101056" y="8844"/>
                </a:lnTo>
                <a:lnTo>
                  <a:pt x="107534" y="6888"/>
                </a:lnTo>
                <a:lnTo>
                  <a:pt x="114085" y="4592"/>
                </a:lnTo>
                <a:lnTo>
                  <a:pt x="119940" y="3062"/>
                </a:lnTo>
                <a:lnTo>
                  <a:pt x="125330" y="2041"/>
                </a:lnTo>
                <a:lnTo>
                  <a:pt x="130412" y="1360"/>
                </a:lnTo>
                <a:lnTo>
                  <a:pt x="135287" y="907"/>
                </a:lnTo>
                <a:lnTo>
                  <a:pt x="140024" y="605"/>
                </a:lnTo>
                <a:lnTo>
                  <a:pt x="149255" y="269"/>
                </a:lnTo>
                <a:lnTo>
                  <a:pt x="180559" y="5"/>
                </a:lnTo>
                <a:lnTo>
                  <a:pt x="187432" y="0"/>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76" name="SMARTInkAnnotation401"/>
          <p:cNvSpPr>
            <a:spLocks/>
          </p:cNvSpPr>
          <p:nvPr/>
        </p:nvSpPr>
        <p:spPr bwMode="auto">
          <a:xfrm>
            <a:off x="5859463" y="2554288"/>
            <a:ext cx="250825" cy="446087"/>
          </a:xfrm>
          <a:custGeom>
            <a:avLst/>
            <a:gdLst>
              <a:gd name="T0" fmla="*/ 99383 w 252228"/>
              <a:gd name="T1" fmla="*/ 55136 h 445950"/>
              <a:gd name="T2" fmla="*/ 93707 w 252228"/>
              <a:gd name="T3" fmla="*/ 78154 h 445950"/>
              <a:gd name="T4" fmla="*/ 89005 w 252228"/>
              <a:gd name="T5" fmla="*/ 91406 h 445950"/>
              <a:gd name="T6" fmla="*/ 85589 w 252228"/>
              <a:gd name="T7" fmla="*/ 114262 h 445950"/>
              <a:gd name="T8" fmla="*/ 90925 w 252228"/>
              <a:gd name="T9" fmla="*/ 67493 h 445950"/>
              <a:gd name="T10" fmla="*/ 104253 w 252228"/>
              <a:gd name="T11" fmla="*/ 33161 h 445950"/>
              <a:gd name="T12" fmla="*/ 119654 w 252228"/>
              <a:gd name="T13" fmla="*/ 18100 h 445950"/>
              <a:gd name="T14" fmla="*/ 137020 w 252228"/>
              <a:gd name="T15" fmla="*/ 5571 h 445950"/>
              <a:gd name="T16" fmla="*/ 150325 w 252228"/>
              <a:gd name="T17" fmla="*/ 1274 h 445950"/>
              <a:gd name="T18" fmla="*/ 163688 w 252228"/>
              <a:gd name="T19" fmla="*/ 0 h 445950"/>
              <a:gd name="T20" fmla="*/ 194008 w 252228"/>
              <a:gd name="T21" fmla="*/ 11940 h 445950"/>
              <a:gd name="T22" fmla="*/ 209606 w 252228"/>
              <a:gd name="T23" fmla="*/ 25209 h 445950"/>
              <a:gd name="T24" fmla="*/ 223648 w 252228"/>
              <a:gd name="T25" fmla="*/ 41709 h 445950"/>
              <a:gd name="T26" fmla="*/ 233676 w 252228"/>
              <a:gd name="T27" fmla="*/ 63906 h 445950"/>
              <a:gd name="T28" fmla="*/ 244913 w 252228"/>
              <a:gd name="T29" fmla="*/ 89334 h 445950"/>
              <a:gd name="T30" fmla="*/ 250554 w 252228"/>
              <a:gd name="T31" fmla="*/ 115720 h 445950"/>
              <a:gd name="T32" fmla="*/ 252227 w 252228"/>
              <a:gd name="T33" fmla="*/ 147130 h 445950"/>
              <a:gd name="T34" fmla="*/ 249169 w 252228"/>
              <a:gd name="T35" fmla="*/ 181572 h 445950"/>
              <a:gd name="T36" fmla="*/ 240728 w 252228"/>
              <a:gd name="T37" fmla="*/ 228766 h 445950"/>
              <a:gd name="T38" fmla="*/ 228903 w 252228"/>
              <a:gd name="T39" fmla="*/ 264410 h 445950"/>
              <a:gd name="T40" fmla="*/ 211598 w 252228"/>
              <a:gd name="T41" fmla="*/ 300107 h 445950"/>
              <a:gd name="T42" fmla="*/ 185760 w 252228"/>
              <a:gd name="T43" fmla="*/ 345078 h 445950"/>
              <a:gd name="T44" fmla="*/ 163857 w 252228"/>
              <a:gd name="T45" fmla="*/ 373728 h 445950"/>
              <a:gd name="T46" fmla="*/ 140508 w 252228"/>
              <a:gd name="T47" fmla="*/ 398422 h 445950"/>
              <a:gd name="T48" fmla="*/ 117475 w 252228"/>
              <a:gd name="T49" fmla="*/ 415661 h 445950"/>
              <a:gd name="T50" fmla="*/ 93791 w 252228"/>
              <a:gd name="T51" fmla="*/ 424407 h 445950"/>
              <a:gd name="T52" fmla="*/ 72642 w 252228"/>
              <a:gd name="T53" fmla="*/ 426998 h 445950"/>
              <a:gd name="T54" fmla="*/ 54228 w 252228"/>
              <a:gd name="T55" fmla="*/ 425120 h 445950"/>
              <a:gd name="T56" fmla="*/ 39350 w 252228"/>
              <a:gd name="T57" fmla="*/ 418280 h 445950"/>
              <a:gd name="T58" fmla="*/ 25521 w 252228"/>
              <a:gd name="T59" fmla="*/ 407323 h 445950"/>
              <a:gd name="T60" fmla="*/ 11075 w 252228"/>
              <a:gd name="T61" fmla="*/ 390583 h 445950"/>
              <a:gd name="T62" fmla="*/ 721 w 252228"/>
              <a:gd name="T63" fmla="*/ 357887 h 445950"/>
              <a:gd name="T64" fmla="*/ 2539 w 252228"/>
              <a:gd name="T65" fmla="*/ 333083 h 445950"/>
              <a:gd name="T66" fmla="*/ 19459 w 252228"/>
              <a:gd name="T67" fmla="*/ 303105 h 445950"/>
              <a:gd name="T68" fmla="*/ 34255 w 252228"/>
              <a:gd name="T69" fmla="*/ 287870 h 445950"/>
              <a:gd name="T70" fmla="*/ 52770 w 252228"/>
              <a:gd name="T71" fmla="*/ 277071 h 445950"/>
              <a:gd name="T72" fmla="*/ 74372 w 252228"/>
              <a:gd name="T73" fmla="*/ 267588 h 445950"/>
              <a:gd name="T74" fmla="*/ 97631 w 252228"/>
              <a:gd name="T75" fmla="*/ 261140 h 445950"/>
              <a:gd name="T76" fmla="*/ 129034 w 252228"/>
              <a:gd name="T77" fmla="*/ 258961 h 445950"/>
              <a:gd name="T78" fmla="*/ 151512 w 252228"/>
              <a:gd name="T79" fmla="*/ 263325 h 445950"/>
              <a:gd name="T80" fmla="*/ 168751 w 252228"/>
              <a:gd name="T81" fmla="*/ 275642 h 445950"/>
              <a:gd name="T82" fmla="*/ 186833 w 252228"/>
              <a:gd name="T83" fmla="*/ 287118 h 445950"/>
              <a:gd name="T84" fmla="*/ 202769 w 252228"/>
              <a:gd name="T85" fmla="*/ 301543 h 445950"/>
              <a:gd name="T86" fmla="*/ 216880 w 252228"/>
              <a:gd name="T87" fmla="*/ 330332 h 445950"/>
              <a:gd name="T88" fmla="*/ 234006 w 252228"/>
              <a:gd name="T89" fmla="*/ 357535 h 445950"/>
              <a:gd name="T90" fmla="*/ 242610 w 252228"/>
              <a:gd name="T91" fmla="*/ 389733 h 445950"/>
              <a:gd name="T92" fmla="*/ 246096 w 252228"/>
              <a:gd name="T93" fmla="*/ 426008 h 44595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2228"/>
              <a:gd name="T142" fmla="*/ 0 h 445950"/>
              <a:gd name="T143" fmla="*/ 252228 w 252228"/>
              <a:gd name="T144" fmla="*/ 445950 h 44595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2228" h="445950">
                <a:moveTo>
                  <a:pt x="105663" y="44113"/>
                </a:moveTo>
                <a:lnTo>
                  <a:pt x="99900" y="51801"/>
                </a:lnTo>
                <a:lnTo>
                  <a:pt x="99383" y="55136"/>
                </a:lnTo>
                <a:lnTo>
                  <a:pt x="99244" y="57415"/>
                </a:lnTo>
                <a:lnTo>
                  <a:pt x="95497" y="70103"/>
                </a:lnTo>
                <a:lnTo>
                  <a:pt x="93707" y="78154"/>
                </a:lnTo>
                <a:lnTo>
                  <a:pt x="93230" y="81690"/>
                </a:lnTo>
                <a:lnTo>
                  <a:pt x="90716" y="88264"/>
                </a:lnTo>
                <a:lnTo>
                  <a:pt x="89005" y="91406"/>
                </a:lnTo>
                <a:lnTo>
                  <a:pt x="87102" y="97544"/>
                </a:lnTo>
                <a:lnTo>
                  <a:pt x="85670" y="106089"/>
                </a:lnTo>
                <a:lnTo>
                  <a:pt x="85589" y="114262"/>
                </a:lnTo>
                <a:lnTo>
                  <a:pt x="85581" y="89550"/>
                </a:lnTo>
                <a:lnTo>
                  <a:pt x="87564" y="78859"/>
                </a:lnTo>
                <a:lnTo>
                  <a:pt x="90925" y="67493"/>
                </a:lnTo>
                <a:lnTo>
                  <a:pt x="94898" y="55827"/>
                </a:lnTo>
                <a:lnTo>
                  <a:pt x="101316" y="38103"/>
                </a:lnTo>
                <a:lnTo>
                  <a:pt x="104253" y="33161"/>
                </a:lnTo>
                <a:lnTo>
                  <a:pt x="111482" y="25024"/>
                </a:lnTo>
                <a:lnTo>
                  <a:pt x="115493" y="21465"/>
                </a:lnTo>
                <a:lnTo>
                  <a:pt x="119654" y="18100"/>
                </a:lnTo>
                <a:lnTo>
                  <a:pt x="123915" y="14865"/>
                </a:lnTo>
                <a:lnTo>
                  <a:pt x="132618" y="8624"/>
                </a:lnTo>
                <a:lnTo>
                  <a:pt x="137020" y="5571"/>
                </a:lnTo>
                <a:lnTo>
                  <a:pt x="141444" y="3535"/>
                </a:lnTo>
                <a:lnTo>
                  <a:pt x="145881" y="2178"/>
                </a:lnTo>
                <a:lnTo>
                  <a:pt x="150325" y="1274"/>
                </a:lnTo>
                <a:lnTo>
                  <a:pt x="154776" y="670"/>
                </a:lnTo>
                <a:lnTo>
                  <a:pt x="159231" y="268"/>
                </a:lnTo>
                <a:lnTo>
                  <a:pt x="163688" y="0"/>
                </a:lnTo>
                <a:lnTo>
                  <a:pt x="168147" y="814"/>
                </a:lnTo>
                <a:lnTo>
                  <a:pt x="172608" y="2348"/>
                </a:lnTo>
                <a:lnTo>
                  <a:pt x="194008" y="11940"/>
                </a:lnTo>
                <a:lnTo>
                  <a:pt x="199518" y="15719"/>
                </a:lnTo>
                <a:lnTo>
                  <a:pt x="204677" y="20223"/>
                </a:lnTo>
                <a:lnTo>
                  <a:pt x="209606" y="25209"/>
                </a:lnTo>
                <a:lnTo>
                  <a:pt x="214378" y="30518"/>
                </a:lnTo>
                <a:lnTo>
                  <a:pt x="219047" y="36042"/>
                </a:lnTo>
                <a:lnTo>
                  <a:pt x="223648" y="41709"/>
                </a:lnTo>
                <a:lnTo>
                  <a:pt x="227458" y="48463"/>
                </a:lnTo>
                <a:lnTo>
                  <a:pt x="230743" y="55943"/>
                </a:lnTo>
                <a:lnTo>
                  <a:pt x="233676" y="63906"/>
                </a:lnTo>
                <a:lnTo>
                  <a:pt x="237120" y="72191"/>
                </a:lnTo>
                <a:lnTo>
                  <a:pt x="240903" y="80691"/>
                </a:lnTo>
                <a:lnTo>
                  <a:pt x="244913" y="89334"/>
                </a:lnTo>
                <a:lnTo>
                  <a:pt x="247585" y="98073"/>
                </a:lnTo>
                <a:lnTo>
                  <a:pt x="249367" y="106875"/>
                </a:lnTo>
                <a:lnTo>
                  <a:pt x="250554" y="115720"/>
                </a:lnTo>
                <a:lnTo>
                  <a:pt x="251347" y="125585"/>
                </a:lnTo>
                <a:lnTo>
                  <a:pt x="251875" y="136131"/>
                </a:lnTo>
                <a:lnTo>
                  <a:pt x="252227" y="147130"/>
                </a:lnTo>
                <a:lnTo>
                  <a:pt x="251718" y="158431"/>
                </a:lnTo>
                <a:lnTo>
                  <a:pt x="250635" y="169935"/>
                </a:lnTo>
                <a:lnTo>
                  <a:pt x="249169" y="181572"/>
                </a:lnTo>
                <a:lnTo>
                  <a:pt x="247448" y="193299"/>
                </a:lnTo>
                <a:lnTo>
                  <a:pt x="243551" y="216912"/>
                </a:lnTo>
                <a:lnTo>
                  <a:pt x="240728" y="228766"/>
                </a:lnTo>
                <a:lnTo>
                  <a:pt x="237358" y="240637"/>
                </a:lnTo>
                <a:lnTo>
                  <a:pt x="233623" y="252519"/>
                </a:lnTo>
                <a:lnTo>
                  <a:pt x="228903" y="264410"/>
                </a:lnTo>
                <a:lnTo>
                  <a:pt x="223524" y="276305"/>
                </a:lnTo>
                <a:lnTo>
                  <a:pt x="217707" y="288205"/>
                </a:lnTo>
                <a:lnTo>
                  <a:pt x="211598" y="300107"/>
                </a:lnTo>
                <a:lnTo>
                  <a:pt x="198859" y="323914"/>
                </a:lnTo>
                <a:lnTo>
                  <a:pt x="192339" y="334827"/>
                </a:lnTo>
                <a:lnTo>
                  <a:pt x="185760" y="345078"/>
                </a:lnTo>
                <a:lnTo>
                  <a:pt x="179143" y="354889"/>
                </a:lnTo>
                <a:lnTo>
                  <a:pt x="171757" y="364406"/>
                </a:lnTo>
                <a:lnTo>
                  <a:pt x="163857" y="373728"/>
                </a:lnTo>
                <a:lnTo>
                  <a:pt x="155616" y="382918"/>
                </a:lnTo>
                <a:lnTo>
                  <a:pt x="147891" y="391030"/>
                </a:lnTo>
                <a:lnTo>
                  <a:pt x="140508" y="398422"/>
                </a:lnTo>
                <a:lnTo>
                  <a:pt x="133356" y="405335"/>
                </a:lnTo>
                <a:lnTo>
                  <a:pt x="125613" y="410935"/>
                </a:lnTo>
                <a:lnTo>
                  <a:pt x="117475" y="415661"/>
                </a:lnTo>
                <a:lnTo>
                  <a:pt x="109075" y="419804"/>
                </a:lnTo>
                <a:lnTo>
                  <a:pt x="101244" y="422566"/>
                </a:lnTo>
                <a:lnTo>
                  <a:pt x="93791" y="424407"/>
                </a:lnTo>
                <a:lnTo>
                  <a:pt x="86592" y="425634"/>
                </a:lnTo>
                <a:lnTo>
                  <a:pt x="79561" y="426452"/>
                </a:lnTo>
                <a:lnTo>
                  <a:pt x="72642" y="426998"/>
                </a:lnTo>
                <a:lnTo>
                  <a:pt x="65798" y="427362"/>
                </a:lnTo>
                <a:lnTo>
                  <a:pt x="59749" y="426612"/>
                </a:lnTo>
                <a:lnTo>
                  <a:pt x="54228" y="425120"/>
                </a:lnTo>
                <a:lnTo>
                  <a:pt x="49059" y="423133"/>
                </a:lnTo>
                <a:lnTo>
                  <a:pt x="44126" y="420817"/>
                </a:lnTo>
                <a:lnTo>
                  <a:pt x="39350" y="418280"/>
                </a:lnTo>
                <a:lnTo>
                  <a:pt x="34679" y="415596"/>
                </a:lnTo>
                <a:lnTo>
                  <a:pt x="30076" y="411823"/>
                </a:lnTo>
                <a:lnTo>
                  <a:pt x="25521" y="407323"/>
                </a:lnTo>
                <a:lnTo>
                  <a:pt x="20996" y="402339"/>
                </a:lnTo>
                <a:lnTo>
                  <a:pt x="13986" y="394155"/>
                </a:lnTo>
                <a:lnTo>
                  <a:pt x="11075" y="390583"/>
                </a:lnTo>
                <a:lnTo>
                  <a:pt x="5857" y="378678"/>
                </a:lnTo>
                <a:lnTo>
                  <a:pt x="3425" y="371336"/>
                </a:lnTo>
                <a:lnTo>
                  <a:pt x="721" y="357887"/>
                </a:lnTo>
                <a:lnTo>
                  <a:pt x="0" y="351522"/>
                </a:lnTo>
                <a:lnTo>
                  <a:pt x="1183" y="339158"/>
                </a:lnTo>
                <a:lnTo>
                  <a:pt x="2539" y="333083"/>
                </a:lnTo>
                <a:lnTo>
                  <a:pt x="8014" y="321041"/>
                </a:lnTo>
                <a:lnTo>
                  <a:pt x="15406" y="309075"/>
                </a:lnTo>
                <a:lnTo>
                  <a:pt x="19459" y="303105"/>
                </a:lnTo>
                <a:lnTo>
                  <a:pt x="23649" y="297142"/>
                </a:lnTo>
                <a:lnTo>
                  <a:pt x="28673" y="292174"/>
                </a:lnTo>
                <a:lnTo>
                  <a:pt x="34255" y="287870"/>
                </a:lnTo>
                <a:lnTo>
                  <a:pt x="40207" y="284008"/>
                </a:lnTo>
                <a:lnTo>
                  <a:pt x="46406" y="280441"/>
                </a:lnTo>
                <a:lnTo>
                  <a:pt x="52770" y="277071"/>
                </a:lnTo>
                <a:lnTo>
                  <a:pt x="59244" y="273832"/>
                </a:lnTo>
                <a:lnTo>
                  <a:pt x="66536" y="270681"/>
                </a:lnTo>
                <a:lnTo>
                  <a:pt x="74372" y="267588"/>
                </a:lnTo>
                <a:lnTo>
                  <a:pt x="82571" y="264534"/>
                </a:lnTo>
                <a:lnTo>
                  <a:pt x="90269" y="262498"/>
                </a:lnTo>
                <a:lnTo>
                  <a:pt x="97631" y="261140"/>
                </a:lnTo>
                <a:lnTo>
                  <a:pt x="104772" y="260235"/>
                </a:lnTo>
                <a:lnTo>
                  <a:pt x="112506" y="259632"/>
                </a:lnTo>
                <a:lnTo>
                  <a:pt x="129034" y="258961"/>
                </a:lnTo>
                <a:lnTo>
                  <a:pt x="136863" y="259775"/>
                </a:lnTo>
                <a:lnTo>
                  <a:pt x="144314" y="261310"/>
                </a:lnTo>
                <a:lnTo>
                  <a:pt x="151512" y="263325"/>
                </a:lnTo>
                <a:lnTo>
                  <a:pt x="157798" y="266652"/>
                </a:lnTo>
                <a:lnTo>
                  <a:pt x="163477" y="270855"/>
                </a:lnTo>
                <a:lnTo>
                  <a:pt x="168751" y="275642"/>
                </a:lnTo>
                <a:lnTo>
                  <a:pt x="174497" y="279825"/>
                </a:lnTo>
                <a:lnTo>
                  <a:pt x="180560" y="283606"/>
                </a:lnTo>
                <a:lnTo>
                  <a:pt x="186833" y="287118"/>
                </a:lnTo>
                <a:lnTo>
                  <a:pt x="192502" y="291445"/>
                </a:lnTo>
                <a:lnTo>
                  <a:pt x="197770" y="296313"/>
                </a:lnTo>
                <a:lnTo>
                  <a:pt x="202769" y="301543"/>
                </a:lnTo>
                <a:lnTo>
                  <a:pt x="210307" y="315292"/>
                </a:lnTo>
                <a:lnTo>
                  <a:pt x="213358" y="323125"/>
                </a:lnTo>
                <a:lnTo>
                  <a:pt x="216880" y="330332"/>
                </a:lnTo>
                <a:lnTo>
                  <a:pt x="224760" y="343631"/>
                </a:lnTo>
                <a:lnTo>
                  <a:pt x="231237" y="353511"/>
                </a:lnTo>
                <a:lnTo>
                  <a:pt x="234006" y="357535"/>
                </a:lnTo>
                <a:lnTo>
                  <a:pt x="235852" y="362201"/>
                </a:lnTo>
                <a:lnTo>
                  <a:pt x="239193" y="378250"/>
                </a:lnTo>
                <a:lnTo>
                  <a:pt x="242610" y="389733"/>
                </a:lnTo>
                <a:lnTo>
                  <a:pt x="245163" y="402613"/>
                </a:lnTo>
                <a:lnTo>
                  <a:pt x="245760" y="412136"/>
                </a:lnTo>
                <a:lnTo>
                  <a:pt x="246096" y="426008"/>
                </a:lnTo>
                <a:lnTo>
                  <a:pt x="246237" y="445783"/>
                </a:lnTo>
                <a:lnTo>
                  <a:pt x="246237" y="445949"/>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77" name="SMARTInkAnnotation402"/>
          <p:cNvSpPr>
            <a:spLocks/>
          </p:cNvSpPr>
          <p:nvPr/>
        </p:nvSpPr>
        <p:spPr bwMode="auto">
          <a:xfrm>
            <a:off x="6238875" y="2535238"/>
            <a:ext cx="200025" cy="436562"/>
          </a:xfrm>
          <a:custGeom>
            <a:avLst/>
            <a:gdLst>
              <a:gd name="T0" fmla="*/ 46541 w 199987"/>
              <a:gd name="T1" fmla="*/ 25990 h 435623"/>
              <a:gd name="T2" fmla="*/ 42987 w 199987"/>
              <a:gd name="T3" fmla="*/ 47058 h 435623"/>
              <a:gd name="T4" fmla="*/ 41243 w 199987"/>
              <a:gd name="T5" fmla="*/ 63578 h 435623"/>
              <a:gd name="T6" fmla="*/ 39724 w 199987"/>
              <a:gd name="T7" fmla="*/ 81835 h 435623"/>
              <a:gd name="T8" fmla="*/ 34687 w 199987"/>
              <a:gd name="T9" fmla="*/ 114426 h 435623"/>
              <a:gd name="T10" fmla="*/ 27740 w 199987"/>
              <a:gd name="T11" fmla="*/ 149218 h 435623"/>
              <a:gd name="T12" fmla="*/ 20583 w 199987"/>
              <a:gd name="T13" fmla="*/ 172814 h 435623"/>
              <a:gd name="T14" fmla="*/ 14426 w 199987"/>
              <a:gd name="T15" fmla="*/ 196530 h 435623"/>
              <a:gd name="T16" fmla="*/ 9954 w 199987"/>
              <a:gd name="T17" fmla="*/ 220300 h 435623"/>
              <a:gd name="T18" fmla="*/ 7967 w 199987"/>
              <a:gd name="T19" fmla="*/ 244093 h 435623"/>
              <a:gd name="T20" fmla="*/ 5100 w 199987"/>
              <a:gd name="T21" fmla="*/ 267897 h 435623"/>
              <a:gd name="T22" fmla="*/ 2091 w 199987"/>
              <a:gd name="T23" fmla="*/ 290714 h 435623"/>
              <a:gd name="T24" fmla="*/ 753 w 199987"/>
              <a:gd name="T25" fmla="*/ 310777 h 435623"/>
              <a:gd name="T26" fmla="*/ 0 w 199987"/>
              <a:gd name="T27" fmla="*/ 338806 h 435623"/>
              <a:gd name="T28" fmla="*/ 1808 w 199987"/>
              <a:gd name="T29" fmla="*/ 356955 h 435623"/>
              <a:gd name="T30" fmla="*/ 5834 w 199987"/>
              <a:gd name="T31" fmla="*/ 373952 h 435623"/>
              <a:gd name="T32" fmla="*/ 12582 w 199987"/>
              <a:gd name="T33" fmla="*/ 388120 h 435623"/>
              <a:gd name="T34" fmla="*/ 20539 w 199987"/>
              <a:gd name="T35" fmla="*/ 401031 h 435623"/>
              <a:gd name="T36" fmla="*/ 29778 w 199987"/>
              <a:gd name="T37" fmla="*/ 412393 h 435623"/>
              <a:gd name="T38" fmla="*/ 56813 w 199987"/>
              <a:gd name="T39" fmla="*/ 431032 h 435623"/>
              <a:gd name="T40" fmla="*/ 68214 w 199987"/>
              <a:gd name="T41" fmla="*/ 434656 h 435623"/>
              <a:gd name="T42" fmla="*/ 80719 w 199987"/>
              <a:gd name="T43" fmla="*/ 435274 h 435623"/>
              <a:gd name="T44" fmla="*/ 93714 w 199987"/>
              <a:gd name="T45" fmla="*/ 432241 h 435623"/>
              <a:gd name="T46" fmla="*/ 106928 w 199987"/>
              <a:gd name="T47" fmla="*/ 427586 h 435623"/>
              <a:gd name="T48" fmla="*/ 120238 w 199987"/>
              <a:gd name="T49" fmla="*/ 421218 h 435623"/>
              <a:gd name="T50" fmla="*/ 133592 w 199987"/>
              <a:gd name="T51" fmla="*/ 411773 h 435623"/>
              <a:gd name="T52" fmla="*/ 153654 w 199987"/>
              <a:gd name="T53" fmla="*/ 395299 h 435623"/>
              <a:gd name="T54" fmla="*/ 165053 w 199987"/>
              <a:gd name="T55" fmla="*/ 381072 h 435623"/>
              <a:gd name="T56" fmla="*/ 175079 w 199987"/>
              <a:gd name="T57" fmla="*/ 364826 h 435623"/>
              <a:gd name="T58" fmla="*/ 184493 w 199987"/>
              <a:gd name="T59" fmla="*/ 347684 h 435623"/>
              <a:gd name="T60" fmla="*/ 191653 w 199987"/>
              <a:gd name="T61" fmla="*/ 330143 h 435623"/>
              <a:gd name="T62" fmla="*/ 196570 w 199987"/>
              <a:gd name="T63" fmla="*/ 313418 h 435623"/>
              <a:gd name="T64" fmla="*/ 199339 w 199987"/>
              <a:gd name="T65" fmla="*/ 292845 h 435623"/>
              <a:gd name="T66" fmla="*/ 198290 w 199987"/>
              <a:gd name="T67" fmla="*/ 268116 h 435623"/>
              <a:gd name="T68" fmla="*/ 194314 w 199987"/>
              <a:gd name="T69" fmla="*/ 258069 h 435623"/>
              <a:gd name="T70" fmla="*/ 187587 w 199987"/>
              <a:gd name="T71" fmla="*/ 253603 h 435623"/>
              <a:gd name="T72" fmla="*/ 179639 w 199987"/>
              <a:gd name="T73" fmla="*/ 248973 h 435623"/>
              <a:gd name="T74" fmla="*/ 171149 w 199987"/>
              <a:gd name="T75" fmla="*/ 244600 h 435623"/>
              <a:gd name="T76" fmla="*/ 162417 w 199987"/>
              <a:gd name="T77" fmla="*/ 242656 h 435623"/>
              <a:gd name="T78" fmla="*/ 151594 w 199987"/>
              <a:gd name="T79" fmla="*/ 244438 h 435623"/>
              <a:gd name="T80" fmla="*/ 140089 w 199987"/>
              <a:gd name="T81" fmla="*/ 248537 h 435623"/>
              <a:gd name="T82" fmla="*/ 130018 w 199987"/>
              <a:gd name="T83" fmla="*/ 253667 h 435623"/>
              <a:gd name="T84" fmla="*/ 120583 w 199987"/>
              <a:gd name="T85" fmla="*/ 261900 h 435623"/>
              <a:gd name="T86" fmla="*/ 111432 w 199987"/>
              <a:gd name="T87" fmla="*/ 271181 h 435623"/>
              <a:gd name="T88" fmla="*/ 102405 w 199987"/>
              <a:gd name="T89" fmla="*/ 278613 h 435623"/>
              <a:gd name="T90" fmla="*/ 92515 w 199987"/>
              <a:gd name="T91" fmla="*/ 293116 h 435623"/>
              <a:gd name="T92" fmla="*/ 82509 w 199987"/>
              <a:gd name="T93" fmla="*/ 315795 h 435623"/>
              <a:gd name="T94" fmla="*/ 75353 w 199987"/>
              <a:gd name="T95" fmla="*/ 339383 h 435623"/>
              <a:gd name="T96" fmla="*/ 73720 w 199987"/>
              <a:gd name="T97" fmla="*/ 358411 h 435623"/>
              <a:gd name="T98" fmla="*/ 77997 w 199987"/>
              <a:gd name="T99" fmla="*/ 377861 h 435623"/>
              <a:gd name="T100" fmla="*/ 83300 w 199987"/>
              <a:gd name="T101" fmla="*/ 400210 h 435623"/>
              <a:gd name="T102" fmla="*/ 93539 w 199987"/>
              <a:gd name="T103" fmla="*/ 419089 h 435623"/>
              <a:gd name="T104" fmla="*/ 97924 w 199987"/>
              <a:gd name="T105" fmla="*/ 424387 h 435623"/>
              <a:gd name="T106" fmla="*/ 106800 w 199987"/>
              <a:gd name="T107" fmla="*/ 427788 h 435623"/>
              <a:gd name="T108" fmla="*/ 126870 w 199987"/>
              <a:gd name="T109" fmla="*/ 428625 h 43562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9987"/>
              <a:gd name="T166" fmla="*/ 0 h 435623"/>
              <a:gd name="T167" fmla="*/ 199987 w 199987"/>
              <a:gd name="T168" fmla="*/ 435623 h 43562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9987" h="435623">
                <a:moveTo>
                  <a:pt x="46541" y="0"/>
                </a:moveTo>
                <a:lnTo>
                  <a:pt x="46541" y="25990"/>
                </a:lnTo>
                <a:lnTo>
                  <a:pt x="44558" y="39332"/>
                </a:lnTo>
                <a:lnTo>
                  <a:pt x="42987" y="47058"/>
                </a:lnTo>
                <a:lnTo>
                  <a:pt x="41941" y="55184"/>
                </a:lnTo>
                <a:lnTo>
                  <a:pt x="41243" y="63578"/>
                </a:lnTo>
                <a:lnTo>
                  <a:pt x="40778" y="72151"/>
                </a:lnTo>
                <a:lnTo>
                  <a:pt x="39724" y="81835"/>
                </a:lnTo>
                <a:lnTo>
                  <a:pt x="38278" y="92260"/>
                </a:lnTo>
                <a:lnTo>
                  <a:pt x="34687" y="114426"/>
                </a:lnTo>
                <a:lnTo>
                  <a:pt x="30612" y="137507"/>
                </a:lnTo>
                <a:lnTo>
                  <a:pt x="27740" y="149218"/>
                </a:lnTo>
                <a:lnTo>
                  <a:pt x="24339" y="160995"/>
                </a:lnTo>
                <a:lnTo>
                  <a:pt x="20583" y="172814"/>
                </a:lnTo>
                <a:lnTo>
                  <a:pt x="17335" y="184663"/>
                </a:lnTo>
                <a:lnTo>
                  <a:pt x="14426" y="196530"/>
                </a:lnTo>
                <a:lnTo>
                  <a:pt x="11743" y="208411"/>
                </a:lnTo>
                <a:lnTo>
                  <a:pt x="9954" y="220300"/>
                </a:lnTo>
                <a:lnTo>
                  <a:pt x="8762" y="232195"/>
                </a:lnTo>
                <a:lnTo>
                  <a:pt x="7967" y="244093"/>
                </a:lnTo>
                <a:lnTo>
                  <a:pt x="6693" y="255994"/>
                </a:lnTo>
                <a:lnTo>
                  <a:pt x="5100" y="267897"/>
                </a:lnTo>
                <a:lnTo>
                  <a:pt x="3295" y="279801"/>
                </a:lnTo>
                <a:lnTo>
                  <a:pt x="2091" y="290714"/>
                </a:lnTo>
                <a:lnTo>
                  <a:pt x="1288" y="300966"/>
                </a:lnTo>
                <a:lnTo>
                  <a:pt x="753" y="310777"/>
                </a:lnTo>
                <a:lnTo>
                  <a:pt x="397" y="320294"/>
                </a:lnTo>
                <a:lnTo>
                  <a:pt x="0" y="338806"/>
                </a:lnTo>
                <a:lnTo>
                  <a:pt x="638" y="347910"/>
                </a:lnTo>
                <a:lnTo>
                  <a:pt x="1808" y="356955"/>
                </a:lnTo>
                <a:lnTo>
                  <a:pt x="3331" y="365962"/>
                </a:lnTo>
                <a:lnTo>
                  <a:pt x="5834" y="373952"/>
                </a:lnTo>
                <a:lnTo>
                  <a:pt x="8990" y="381262"/>
                </a:lnTo>
                <a:lnTo>
                  <a:pt x="12582" y="388120"/>
                </a:lnTo>
                <a:lnTo>
                  <a:pt x="16464" y="394676"/>
                </a:lnTo>
                <a:lnTo>
                  <a:pt x="20539" y="401031"/>
                </a:lnTo>
                <a:lnTo>
                  <a:pt x="24744" y="407253"/>
                </a:lnTo>
                <a:lnTo>
                  <a:pt x="29778" y="412393"/>
                </a:lnTo>
                <a:lnTo>
                  <a:pt x="35366" y="416811"/>
                </a:lnTo>
                <a:lnTo>
                  <a:pt x="56813" y="431032"/>
                </a:lnTo>
                <a:lnTo>
                  <a:pt x="62314" y="433206"/>
                </a:lnTo>
                <a:lnTo>
                  <a:pt x="68214" y="434656"/>
                </a:lnTo>
                <a:lnTo>
                  <a:pt x="74378" y="435622"/>
                </a:lnTo>
                <a:lnTo>
                  <a:pt x="80719" y="435274"/>
                </a:lnTo>
                <a:lnTo>
                  <a:pt x="87177" y="434050"/>
                </a:lnTo>
                <a:lnTo>
                  <a:pt x="93714" y="432241"/>
                </a:lnTo>
                <a:lnTo>
                  <a:pt x="100303" y="430044"/>
                </a:lnTo>
                <a:lnTo>
                  <a:pt x="106928" y="427586"/>
                </a:lnTo>
                <a:lnTo>
                  <a:pt x="113575" y="424956"/>
                </a:lnTo>
                <a:lnTo>
                  <a:pt x="120238" y="421218"/>
                </a:lnTo>
                <a:lnTo>
                  <a:pt x="126911" y="416742"/>
                </a:lnTo>
                <a:lnTo>
                  <a:pt x="133592" y="411773"/>
                </a:lnTo>
                <a:lnTo>
                  <a:pt x="140276" y="406476"/>
                </a:lnTo>
                <a:lnTo>
                  <a:pt x="153654" y="395299"/>
                </a:lnTo>
                <a:lnTo>
                  <a:pt x="159601" y="388549"/>
                </a:lnTo>
                <a:lnTo>
                  <a:pt x="165053" y="381072"/>
                </a:lnTo>
                <a:lnTo>
                  <a:pt x="170176" y="373110"/>
                </a:lnTo>
                <a:lnTo>
                  <a:pt x="175079" y="364826"/>
                </a:lnTo>
                <a:lnTo>
                  <a:pt x="179835" y="356327"/>
                </a:lnTo>
                <a:lnTo>
                  <a:pt x="184493" y="347684"/>
                </a:lnTo>
                <a:lnTo>
                  <a:pt x="188342" y="338946"/>
                </a:lnTo>
                <a:lnTo>
                  <a:pt x="191653" y="330143"/>
                </a:lnTo>
                <a:lnTo>
                  <a:pt x="194603" y="321299"/>
                </a:lnTo>
                <a:lnTo>
                  <a:pt x="196570" y="313418"/>
                </a:lnTo>
                <a:lnTo>
                  <a:pt x="197881" y="306180"/>
                </a:lnTo>
                <a:lnTo>
                  <a:pt x="199339" y="292845"/>
                </a:lnTo>
                <a:lnTo>
                  <a:pt x="199986" y="280305"/>
                </a:lnTo>
                <a:lnTo>
                  <a:pt x="198290" y="268116"/>
                </a:lnTo>
                <a:lnTo>
                  <a:pt x="196797" y="262088"/>
                </a:lnTo>
                <a:lnTo>
                  <a:pt x="194314" y="258069"/>
                </a:lnTo>
                <a:lnTo>
                  <a:pt x="191170" y="255390"/>
                </a:lnTo>
                <a:lnTo>
                  <a:pt x="187587" y="253603"/>
                </a:lnTo>
                <a:lnTo>
                  <a:pt x="183712" y="251420"/>
                </a:lnTo>
                <a:lnTo>
                  <a:pt x="179639" y="248973"/>
                </a:lnTo>
                <a:lnTo>
                  <a:pt x="175438" y="246349"/>
                </a:lnTo>
                <a:lnTo>
                  <a:pt x="171149" y="244600"/>
                </a:lnTo>
                <a:lnTo>
                  <a:pt x="166802" y="243434"/>
                </a:lnTo>
                <a:lnTo>
                  <a:pt x="162417" y="242656"/>
                </a:lnTo>
                <a:lnTo>
                  <a:pt x="157262" y="243130"/>
                </a:lnTo>
                <a:lnTo>
                  <a:pt x="151594" y="244438"/>
                </a:lnTo>
                <a:lnTo>
                  <a:pt x="145583" y="246303"/>
                </a:lnTo>
                <a:lnTo>
                  <a:pt x="140089" y="248537"/>
                </a:lnTo>
                <a:lnTo>
                  <a:pt x="134939" y="251020"/>
                </a:lnTo>
                <a:lnTo>
                  <a:pt x="130018" y="253667"/>
                </a:lnTo>
                <a:lnTo>
                  <a:pt x="125250" y="257416"/>
                </a:lnTo>
                <a:lnTo>
                  <a:pt x="120583" y="261900"/>
                </a:lnTo>
                <a:lnTo>
                  <a:pt x="115985" y="266873"/>
                </a:lnTo>
                <a:lnTo>
                  <a:pt x="111432" y="271181"/>
                </a:lnTo>
                <a:lnTo>
                  <a:pt x="106909" y="275045"/>
                </a:lnTo>
                <a:lnTo>
                  <a:pt x="102405" y="278613"/>
                </a:lnTo>
                <a:lnTo>
                  <a:pt x="98660" y="282976"/>
                </a:lnTo>
                <a:lnTo>
                  <a:pt x="92515" y="293116"/>
                </a:lnTo>
                <a:lnTo>
                  <a:pt x="87304" y="304237"/>
                </a:lnTo>
                <a:lnTo>
                  <a:pt x="82509" y="315795"/>
                </a:lnTo>
                <a:lnTo>
                  <a:pt x="77898" y="327546"/>
                </a:lnTo>
                <a:lnTo>
                  <a:pt x="75353" y="339383"/>
                </a:lnTo>
                <a:lnTo>
                  <a:pt x="74223" y="350267"/>
                </a:lnTo>
                <a:lnTo>
                  <a:pt x="73720" y="358411"/>
                </a:lnTo>
                <a:lnTo>
                  <a:pt x="75479" y="367984"/>
                </a:lnTo>
                <a:lnTo>
                  <a:pt x="77997" y="377861"/>
                </a:lnTo>
                <a:lnTo>
                  <a:pt x="80159" y="389992"/>
                </a:lnTo>
                <a:lnTo>
                  <a:pt x="83300" y="400210"/>
                </a:lnTo>
                <a:lnTo>
                  <a:pt x="89250" y="412378"/>
                </a:lnTo>
                <a:lnTo>
                  <a:pt x="93539" y="419089"/>
                </a:lnTo>
                <a:lnTo>
                  <a:pt x="95724" y="422268"/>
                </a:lnTo>
                <a:lnTo>
                  <a:pt x="97924" y="424387"/>
                </a:lnTo>
                <a:lnTo>
                  <a:pt x="102353" y="426741"/>
                </a:lnTo>
                <a:lnTo>
                  <a:pt x="106800" y="427788"/>
                </a:lnTo>
                <a:lnTo>
                  <a:pt x="112000" y="428253"/>
                </a:lnTo>
                <a:lnTo>
                  <a:pt x="126870" y="428625"/>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78" name="SMARTInkAnnotation403"/>
          <p:cNvSpPr>
            <a:spLocks/>
          </p:cNvSpPr>
          <p:nvPr/>
        </p:nvSpPr>
        <p:spPr bwMode="auto">
          <a:xfrm>
            <a:off x="6570663" y="2322513"/>
            <a:ext cx="236537" cy="258762"/>
          </a:xfrm>
          <a:custGeom>
            <a:avLst/>
            <a:gdLst>
              <a:gd name="T0" fmla="*/ 27689 w 237187"/>
              <a:gd name="T1" fmla="*/ 117366 h 258225"/>
              <a:gd name="T2" fmla="*/ 23598 w 237187"/>
              <a:gd name="T3" fmla="*/ 129651 h 258225"/>
              <a:gd name="T4" fmla="*/ 23721 w 237187"/>
              <a:gd name="T5" fmla="*/ 93474 h 258225"/>
              <a:gd name="T6" fmla="*/ 28322 w 237187"/>
              <a:gd name="T7" fmla="*/ 76464 h 258225"/>
              <a:gd name="T8" fmla="*/ 38713 w 237187"/>
              <a:gd name="T9" fmla="*/ 47009 h 258225"/>
              <a:gd name="T10" fmla="*/ 48879 w 237187"/>
              <a:gd name="T11" fmla="*/ 29183 h 258225"/>
              <a:gd name="T12" fmla="*/ 80181 w 237187"/>
              <a:gd name="T13" fmla="*/ 5906 h 258225"/>
              <a:gd name="T14" fmla="*/ 94140 w 237187"/>
              <a:gd name="T15" fmla="*/ 1350 h 258225"/>
              <a:gd name="T16" fmla="*/ 107697 w 237187"/>
              <a:gd name="T17" fmla="*/ 0 h 258225"/>
              <a:gd name="T18" fmla="*/ 124689 w 237187"/>
              <a:gd name="T19" fmla="*/ 4340 h 258225"/>
              <a:gd name="T20" fmla="*/ 140301 w 237187"/>
              <a:gd name="T21" fmla="*/ 11910 h 258225"/>
              <a:gd name="T22" fmla="*/ 154349 w 237187"/>
              <a:gd name="T23" fmla="*/ 25177 h 258225"/>
              <a:gd name="T24" fmla="*/ 164379 w 237187"/>
              <a:gd name="T25" fmla="*/ 41676 h 258225"/>
              <a:gd name="T26" fmla="*/ 175614 w 237187"/>
              <a:gd name="T27" fmla="*/ 59132 h 258225"/>
              <a:gd name="T28" fmla="*/ 181257 w 237187"/>
              <a:gd name="T29" fmla="*/ 76872 h 258225"/>
              <a:gd name="T30" fmla="*/ 187021 w 237187"/>
              <a:gd name="T31" fmla="*/ 107773 h 258225"/>
              <a:gd name="T32" fmla="*/ 184224 w 237187"/>
              <a:gd name="T33" fmla="*/ 133728 h 258225"/>
              <a:gd name="T34" fmla="*/ 178686 w 237187"/>
              <a:gd name="T35" fmla="*/ 159278 h 258225"/>
              <a:gd name="T36" fmla="*/ 171590 w 237187"/>
              <a:gd name="T37" fmla="*/ 179857 h 258225"/>
              <a:gd name="T38" fmla="*/ 160397 w 237187"/>
              <a:gd name="T39" fmla="*/ 198522 h 258225"/>
              <a:gd name="T40" fmla="*/ 138886 w 237187"/>
              <a:gd name="T41" fmla="*/ 228582 h 258225"/>
              <a:gd name="T42" fmla="*/ 122030 w 237187"/>
              <a:gd name="T43" fmla="*/ 241732 h 258225"/>
              <a:gd name="T44" fmla="*/ 102903 w 237187"/>
              <a:gd name="T45" fmla="*/ 251913 h 258225"/>
              <a:gd name="T46" fmla="*/ 86658 w 237187"/>
              <a:gd name="T47" fmla="*/ 256473 h 258225"/>
              <a:gd name="T48" fmla="*/ 63241 w 237187"/>
              <a:gd name="T49" fmla="*/ 258013 h 258225"/>
              <a:gd name="T50" fmla="*/ 43521 w 237187"/>
              <a:gd name="T51" fmla="*/ 255672 h 258225"/>
              <a:gd name="T52" fmla="*/ 29809 w 237187"/>
              <a:gd name="T53" fmla="*/ 248657 h 258225"/>
              <a:gd name="T54" fmla="*/ 15402 w 237187"/>
              <a:gd name="T55" fmla="*/ 237397 h 258225"/>
              <a:gd name="T56" fmla="*/ 7758 w 237187"/>
              <a:gd name="T57" fmla="*/ 223839 h 258225"/>
              <a:gd name="T58" fmla="*/ 0 w 237187"/>
              <a:gd name="T59" fmla="*/ 208609 h 258225"/>
              <a:gd name="T60" fmla="*/ 5922 w 237187"/>
              <a:gd name="T61" fmla="*/ 188275 h 258225"/>
              <a:gd name="T62" fmla="*/ 19554 w 237187"/>
              <a:gd name="T63" fmla="*/ 172921 h 258225"/>
              <a:gd name="T64" fmla="*/ 32954 w 237187"/>
              <a:gd name="T65" fmla="*/ 164386 h 258225"/>
              <a:gd name="T66" fmla="*/ 50727 w 237187"/>
              <a:gd name="T67" fmla="*/ 161416 h 258225"/>
              <a:gd name="T68" fmla="*/ 79799 w 237187"/>
              <a:gd name="T69" fmla="*/ 160330 h 258225"/>
              <a:gd name="T70" fmla="*/ 97580 w 237187"/>
              <a:gd name="T71" fmla="*/ 164955 h 258225"/>
              <a:gd name="T72" fmla="*/ 113427 w 237187"/>
              <a:gd name="T73" fmla="*/ 172609 h 258225"/>
              <a:gd name="T74" fmla="*/ 136709 w 237187"/>
              <a:gd name="T75" fmla="*/ 184084 h 258225"/>
              <a:gd name="T76" fmla="*/ 150971 w 237187"/>
              <a:gd name="T77" fmla="*/ 192939 h 258225"/>
              <a:gd name="T78" fmla="*/ 168855 w 237187"/>
              <a:gd name="T79" fmla="*/ 203054 h 258225"/>
              <a:gd name="T80" fmla="*/ 189101 w 237187"/>
              <a:gd name="T81" fmla="*/ 217089 h 258225"/>
              <a:gd name="T82" fmla="*/ 203260 w 237187"/>
              <a:gd name="T83" fmla="*/ 229006 h 258225"/>
              <a:gd name="T84" fmla="*/ 212551 w 237187"/>
              <a:gd name="T85" fmla="*/ 235831 h 258225"/>
              <a:gd name="T86" fmla="*/ 229085 w 237187"/>
              <a:gd name="T87" fmla="*/ 239914 h 2582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37187"/>
              <a:gd name="T133" fmla="*/ 0 h 258225"/>
              <a:gd name="T134" fmla="*/ 237187 w 237187"/>
              <a:gd name="T135" fmla="*/ 258225 h 2582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37187" h="258225">
                <a:moveTo>
                  <a:pt x="29672" y="53010"/>
                </a:moveTo>
                <a:lnTo>
                  <a:pt x="29672" y="113724"/>
                </a:lnTo>
                <a:lnTo>
                  <a:pt x="27689" y="117366"/>
                </a:lnTo>
                <a:lnTo>
                  <a:pt x="26118" y="119727"/>
                </a:lnTo>
                <a:lnTo>
                  <a:pt x="25072" y="122292"/>
                </a:lnTo>
                <a:lnTo>
                  <a:pt x="23598" y="129651"/>
                </a:lnTo>
                <a:lnTo>
                  <a:pt x="23002" y="133231"/>
                </a:lnTo>
                <a:lnTo>
                  <a:pt x="22978" y="98823"/>
                </a:lnTo>
                <a:lnTo>
                  <a:pt x="23721" y="93474"/>
                </a:lnTo>
                <a:lnTo>
                  <a:pt x="24962" y="87923"/>
                </a:lnTo>
                <a:lnTo>
                  <a:pt x="26532" y="82238"/>
                </a:lnTo>
                <a:lnTo>
                  <a:pt x="28322" y="76464"/>
                </a:lnTo>
                <a:lnTo>
                  <a:pt x="30259" y="70630"/>
                </a:lnTo>
                <a:lnTo>
                  <a:pt x="34396" y="58856"/>
                </a:lnTo>
                <a:lnTo>
                  <a:pt x="38713" y="47009"/>
                </a:lnTo>
                <a:lnTo>
                  <a:pt x="41650" y="41072"/>
                </a:lnTo>
                <a:lnTo>
                  <a:pt x="45095" y="35129"/>
                </a:lnTo>
                <a:lnTo>
                  <a:pt x="48879" y="29183"/>
                </a:lnTo>
                <a:lnTo>
                  <a:pt x="53633" y="24227"/>
                </a:lnTo>
                <a:lnTo>
                  <a:pt x="59034" y="19930"/>
                </a:lnTo>
                <a:lnTo>
                  <a:pt x="80181" y="5906"/>
                </a:lnTo>
                <a:lnTo>
                  <a:pt x="84914" y="3748"/>
                </a:lnTo>
                <a:lnTo>
                  <a:pt x="89557" y="2309"/>
                </a:lnTo>
                <a:lnTo>
                  <a:pt x="94140" y="1350"/>
                </a:lnTo>
                <a:lnTo>
                  <a:pt x="98683" y="710"/>
                </a:lnTo>
                <a:lnTo>
                  <a:pt x="103199" y="284"/>
                </a:lnTo>
                <a:lnTo>
                  <a:pt x="107697" y="0"/>
                </a:lnTo>
                <a:lnTo>
                  <a:pt x="112928" y="803"/>
                </a:lnTo>
                <a:lnTo>
                  <a:pt x="118646" y="2330"/>
                </a:lnTo>
                <a:lnTo>
                  <a:pt x="124689" y="4340"/>
                </a:lnTo>
                <a:lnTo>
                  <a:pt x="130206" y="6673"/>
                </a:lnTo>
                <a:lnTo>
                  <a:pt x="135370" y="9220"/>
                </a:lnTo>
                <a:lnTo>
                  <a:pt x="140301" y="11910"/>
                </a:lnTo>
                <a:lnTo>
                  <a:pt x="145076" y="15688"/>
                </a:lnTo>
                <a:lnTo>
                  <a:pt x="149748" y="20191"/>
                </a:lnTo>
                <a:lnTo>
                  <a:pt x="154349" y="25177"/>
                </a:lnTo>
                <a:lnTo>
                  <a:pt x="158160" y="30486"/>
                </a:lnTo>
                <a:lnTo>
                  <a:pt x="161445" y="36010"/>
                </a:lnTo>
                <a:lnTo>
                  <a:pt x="164379" y="41676"/>
                </a:lnTo>
                <a:lnTo>
                  <a:pt x="167822" y="47438"/>
                </a:lnTo>
                <a:lnTo>
                  <a:pt x="171605" y="53264"/>
                </a:lnTo>
                <a:lnTo>
                  <a:pt x="175614" y="59132"/>
                </a:lnTo>
                <a:lnTo>
                  <a:pt x="178288" y="65029"/>
                </a:lnTo>
                <a:lnTo>
                  <a:pt x="180069" y="70944"/>
                </a:lnTo>
                <a:lnTo>
                  <a:pt x="181257" y="76872"/>
                </a:lnTo>
                <a:lnTo>
                  <a:pt x="184562" y="91396"/>
                </a:lnTo>
                <a:lnTo>
                  <a:pt x="186483" y="99437"/>
                </a:lnTo>
                <a:lnTo>
                  <a:pt x="187021" y="107773"/>
                </a:lnTo>
                <a:lnTo>
                  <a:pt x="186636" y="116308"/>
                </a:lnTo>
                <a:lnTo>
                  <a:pt x="185635" y="124974"/>
                </a:lnTo>
                <a:lnTo>
                  <a:pt x="184224" y="133728"/>
                </a:lnTo>
                <a:lnTo>
                  <a:pt x="182540" y="142541"/>
                </a:lnTo>
                <a:lnTo>
                  <a:pt x="180674" y="151392"/>
                </a:lnTo>
                <a:lnTo>
                  <a:pt x="178686" y="159278"/>
                </a:lnTo>
                <a:lnTo>
                  <a:pt x="176616" y="166519"/>
                </a:lnTo>
                <a:lnTo>
                  <a:pt x="174493" y="173331"/>
                </a:lnTo>
                <a:lnTo>
                  <a:pt x="171590" y="179857"/>
                </a:lnTo>
                <a:lnTo>
                  <a:pt x="168166" y="186192"/>
                </a:lnTo>
                <a:lnTo>
                  <a:pt x="164396" y="192399"/>
                </a:lnTo>
                <a:lnTo>
                  <a:pt x="160397" y="198522"/>
                </a:lnTo>
                <a:lnTo>
                  <a:pt x="156242" y="204588"/>
                </a:lnTo>
                <a:lnTo>
                  <a:pt x="147659" y="216620"/>
                </a:lnTo>
                <a:lnTo>
                  <a:pt x="138886" y="228582"/>
                </a:lnTo>
                <a:lnTo>
                  <a:pt x="133720" y="233558"/>
                </a:lnTo>
                <a:lnTo>
                  <a:pt x="128044" y="237867"/>
                </a:lnTo>
                <a:lnTo>
                  <a:pt x="122030" y="241732"/>
                </a:lnTo>
                <a:lnTo>
                  <a:pt x="115789" y="245301"/>
                </a:lnTo>
                <a:lnTo>
                  <a:pt x="109397" y="248673"/>
                </a:lnTo>
                <a:lnTo>
                  <a:pt x="102903" y="251913"/>
                </a:lnTo>
                <a:lnTo>
                  <a:pt x="97087" y="254072"/>
                </a:lnTo>
                <a:lnTo>
                  <a:pt x="91722" y="255512"/>
                </a:lnTo>
                <a:lnTo>
                  <a:pt x="86658" y="256473"/>
                </a:lnTo>
                <a:lnTo>
                  <a:pt x="81051" y="257112"/>
                </a:lnTo>
                <a:lnTo>
                  <a:pt x="75081" y="257539"/>
                </a:lnTo>
                <a:lnTo>
                  <a:pt x="63241" y="258013"/>
                </a:lnTo>
                <a:lnTo>
                  <a:pt x="53021" y="258224"/>
                </a:lnTo>
                <a:lnTo>
                  <a:pt x="48214" y="257288"/>
                </a:lnTo>
                <a:lnTo>
                  <a:pt x="43521" y="255672"/>
                </a:lnTo>
                <a:lnTo>
                  <a:pt x="38905" y="253602"/>
                </a:lnTo>
                <a:lnTo>
                  <a:pt x="34339" y="251230"/>
                </a:lnTo>
                <a:lnTo>
                  <a:pt x="29809" y="248657"/>
                </a:lnTo>
                <a:lnTo>
                  <a:pt x="25300" y="245949"/>
                </a:lnTo>
                <a:lnTo>
                  <a:pt x="18307" y="240294"/>
                </a:lnTo>
                <a:lnTo>
                  <a:pt x="15402" y="237397"/>
                </a:lnTo>
                <a:lnTo>
                  <a:pt x="12721" y="233481"/>
                </a:lnTo>
                <a:lnTo>
                  <a:pt x="10189" y="228887"/>
                </a:lnTo>
                <a:lnTo>
                  <a:pt x="7758" y="223839"/>
                </a:lnTo>
                <a:lnTo>
                  <a:pt x="5394" y="219482"/>
                </a:lnTo>
                <a:lnTo>
                  <a:pt x="782" y="211995"/>
                </a:lnTo>
                <a:lnTo>
                  <a:pt x="0" y="208609"/>
                </a:lnTo>
                <a:lnTo>
                  <a:pt x="221" y="205360"/>
                </a:lnTo>
                <a:lnTo>
                  <a:pt x="2451" y="198111"/>
                </a:lnTo>
                <a:lnTo>
                  <a:pt x="5922" y="188275"/>
                </a:lnTo>
                <a:lnTo>
                  <a:pt x="8632" y="183866"/>
                </a:lnTo>
                <a:lnTo>
                  <a:pt x="15610" y="176322"/>
                </a:lnTo>
                <a:lnTo>
                  <a:pt x="19554" y="172921"/>
                </a:lnTo>
                <a:lnTo>
                  <a:pt x="23670" y="169661"/>
                </a:lnTo>
                <a:lnTo>
                  <a:pt x="27902" y="166496"/>
                </a:lnTo>
                <a:lnTo>
                  <a:pt x="32954" y="164386"/>
                </a:lnTo>
                <a:lnTo>
                  <a:pt x="38555" y="162979"/>
                </a:lnTo>
                <a:lnTo>
                  <a:pt x="44519" y="162041"/>
                </a:lnTo>
                <a:lnTo>
                  <a:pt x="50727" y="161416"/>
                </a:lnTo>
                <a:lnTo>
                  <a:pt x="57096" y="160999"/>
                </a:lnTo>
                <a:lnTo>
                  <a:pt x="69381" y="160536"/>
                </a:lnTo>
                <a:lnTo>
                  <a:pt x="79799" y="160330"/>
                </a:lnTo>
                <a:lnTo>
                  <a:pt x="85403" y="161268"/>
                </a:lnTo>
                <a:lnTo>
                  <a:pt x="91371" y="162885"/>
                </a:lnTo>
                <a:lnTo>
                  <a:pt x="97580" y="164955"/>
                </a:lnTo>
                <a:lnTo>
                  <a:pt x="103208" y="167327"/>
                </a:lnTo>
                <a:lnTo>
                  <a:pt x="108447" y="169901"/>
                </a:lnTo>
                <a:lnTo>
                  <a:pt x="113427" y="172609"/>
                </a:lnTo>
                <a:lnTo>
                  <a:pt x="118978" y="175406"/>
                </a:lnTo>
                <a:lnTo>
                  <a:pt x="131097" y="181161"/>
                </a:lnTo>
                <a:lnTo>
                  <a:pt x="136709" y="184084"/>
                </a:lnTo>
                <a:lnTo>
                  <a:pt x="141938" y="187026"/>
                </a:lnTo>
                <a:lnTo>
                  <a:pt x="146911" y="189979"/>
                </a:lnTo>
                <a:lnTo>
                  <a:pt x="150971" y="192939"/>
                </a:lnTo>
                <a:lnTo>
                  <a:pt x="157464" y="198875"/>
                </a:lnTo>
                <a:lnTo>
                  <a:pt x="164813" y="202175"/>
                </a:lnTo>
                <a:lnTo>
                  <a:pt x="168855" y="203054"/>
                </a:lnTo>
                <a:lnTo>
                  <a:pt x="175330" y="206678"/>
                </a:lnTo>
                <a:lnTo>
                  <a:pt x="181431" y="211595"/>
                </a:lnTo>
                <a:lnTo>
                  <a:pt x="189101" y="217089"/>
                </a:lnTo>
                <a:lnTo>
                  <a:pt x="195485" y="222837"/>
                </a:lnTo>
                <a:lnTo>
                  <a:pt x="198229" y="225759"/>
                </a:lnTo>
                <a:lnTo>
                  <a:pt x="203260" y="229006"/>
                </a:lnTo>
                <a:lnTo>
                  <a:pt x="205644" y="229872"/>
                </a:lnTo>
                <a:lnTo>
                  <a:pt x="210275" y="233479"/>
                </a:lnTo>
                <a:lnTo>
                  <a:pt x="212551" y="235831"/>
                </a:lnTo>
                <a:lnTo>
                  <a:pt x="215556" y="237398"/>
                </a:lnTo>
                <a:lnTo>
                  <a:pt x="222862" y="239140"/>
                </a:lnTo>
                <a:lnTo>
                  <a:pt x="229085" y="239914"/>
                </a:lnTo>
                <a:lnTo>
                  <a:pt x="237186" y="240533"/>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79" name="SMARTInkAnnotation404"/>
          <p:cNvSpPr>
            <a:spLocks/>
          </p:cNvSpPr>
          <p:nvPr/>
        </p:nvSpPr>
        <p:spPr bwMode="auto">
          <a:xfrm>
            <a:off x="6519863" y="2643188"/>
            <a:ext cx="247650" cy="36512"/>
          </a:xfrm>
          <a:custGeom>
            <a:avLst/>
            <a:gdLst>
              <a:gd name="T0" fmla="*/ 0 w 247678"/>
              <a:gd name="T1" fmla="*/ 35719 h 35720"/>
              <a:gd name="T2" fmla="*/ 3553 w 247678"/>
              <a:gd name="T3" fmla="*/ 35719 h 35720"/>
              <a:gd name="T4" fmla="*/ 5344 w 247678"/>
              <a:gd name="T5" fmla="*/ 34727 h 35720"/>
              <a:gd name="T6" fmla="*/ 7281 w 247678"/>
              <a:gd name="T7" fmla="*/ 33073 h 35720"/>
              <a:gd name="T8" fmla="*/ 9316 w 247678"/>
              <a:gd name="T9" fmla="*/ 30978 h 35720"/>
              <a:gd name="T10" fmla="*/ 12904 w 247678"/>
              <a:gd name="T11" fmla="*/ 29582 h 35720"/>
              <a:gd name="T12" fmla="*/ 17528 w 247678"/>
              <a:gd name="T13" fmla="*/ 28651 h 35720"/>
              <a:gd name="T14" fmla="*/ 22842 w 247678"/>
              <a:gd name="T15" fmla="*/ 28030 h 35720"/>
              <a:gd name="T16" fmla="*/ 30103 w 247678"/>
              <a:gd name="T17" fmla="*/ 26625 h 35720"/>
              <a:gd name="T18" fmla="*/ 48089 w 247678"/>
              <a:gd name="T19" fmla="*/ 22416 h 35720"/>
              <a:gd name="T20" fmla="*/ 57347 w 247678"/>
              <a:gd name="T21" fmla="*/ 19905 h 35720"/>
              <a:gd name="T22" fmla="*/ 75569 w 247678"/>
              <a:gd name="T23" fmla="*/ 14469 h 35720"/>
              <a:gd name="T24" fmla="*/ 85336 w 247678"/>
              <a:gd name="T25" fmla="*/ 12623 h 35720"/>
              <a:gd name="T26" fmla="*/ 95567 w 247678"/>
              <a:gd name="T27" fmla="*/ 11392 h 35720"/>
              <a:gd name="T28" fmla="*/ 106106 w 247678"/>
              <a:gd name="T29" fmla="*/ 10571 h 35720"/>
              <a:gd name="T30" fmla="*/ 116107 w 247678"/>
              <a:gd name="T31" fmla="*/ 9032 h 35720"/>
              <a:gd name="T32" fmla="*/ 125751 w 247678"/>
              <a:gd name="T33" fmla="*/ 7014 h 35720"/>
              <a:gd name="T34" fmla="*/ 135154 w 247678"/>
              <a:gd name="T35" fmla="*/ 4676 h 35720"/>
              <a:gd name="T36" fmla="*/ 144399 w 247678"/>
              <a:gd name="T37" fmla="*/ 3117 h 35720"/>
              <a:gd name="T38" fmla="*/ 153536 w 247678"/>
              <a:gd name="T39" fmla="*/ 2078 h 35720"/>
              <a:gd name="T40" fmla="*/ 162603 w 247678"/>
              <a:gd name="T41" fmla="*/ 1386 h 35720"/>
              <a:gd name="T42" fmla="*/ 178628 w 247678"/>
              <a:gd name="T43" fmla="*/ 616 h 35720"/>
              <a:gd name="T44" fmla="*/ 200194 w 247678"/>
              <a:gd name="T45" fmla="*/ 183 h 35720"/>
              <a:gd name="T46" fmla="*/ 247677 w 247678"/>
              <a:gd name="T47" fmla="*/ 0 h 3572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47678"/>
              <a:gd name="T73" fmla="*/ 0 h 35720"/>
              <a:gd name="T74" fmla="*/ 247678 w 247678"/>
              <a:gd name="T75" fmla="*/ 35720 h 3572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47678" h="35720">
                <a:moveTo>
                  <a:pt x="0" y="35719"/>
                </a:moveTo>
                <a:lnTo>
                  <a:pt x="3553" y="35719"/>
                </a:lnTo>
                <a:lnTo>
                  <a:pt x="5344" y="34727"/>
                </a:lnTo>
                <a:lnTo>
                  <a:pt x="7281" y="33073"/>
                </a:lnTo>
                <a:lnTo>
                  <a:pt x="9316" y="30978"/>
                </a:lnTo>
                <a:lnTo>
                  <a:pt x="12904" y="29582"/>
                </a:lnTo>
                <a:lnTo>
                  <a:pt x="17528" y="28651"/>
                </a:lnTo>
                <a:lnTo>
                  <a:pt x="22842" y="28030"/>
                </a:lnTo>
                <a:lnTo>
                  <a:pt x="30103" y="26625"/>
                </a:lnTo>
                <a:lnTo>
                  <a:pt x="48089" y="22416"/>
                </a:lnTo>
                <a:lnTo>
                  <a:pt x="57347" y="19905"/>
                </a:lnTo>
                <a:lnTo>
                  <a:pt x="75569" y="14469"/>
                </a:lnTo>
                <a:lnTo>
                  <a:pt x="85336" y="12623"/>
                </a:lnTo>
                <a:lnTo>
                  <a:pt x="95567" y="11392"/>
                </a:lnTo>
                <a:lnTo>
                  <a:pt x="106106" y="10571"/>
                </a:lnTo>
                <a:lnTo>
                  <a:pt x="116107" y="9032"/>
                </a:lnTo>
                <a:lnTo>
                  <a:pt x="125751" y="7014"/>
                </a:lnTo>
                <a:lnTo>
                  <a:pt x="135154" y="4676"/>
                </a:lnTo>
                <a:lnTo>
                  <a:pt x="144399" y="3117"/>
                </a:lnTo>
                <a:lnTo>
                  <a:pt x="153536" y="2078"/>
                </a:lnTo>
                <a:lnTo>
                  <a:pt x="162603" y="1386"/>
                </a:lnTo>
                <a:lnTo>
                  <a:pt x="178628" y="616"/>
                </a:lnTo>
                <a:lnTo>
                  <a:pt x="200194" y="183"/>
                </a:lnTo>
                <a:lnTo>
                  <a:pt x="247677" y="0"/>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80" name="SMARTInkAnnotation405"/>
          <p:cNvSpPr>
            <a:spLocks/>
          </p:cNvSpPr>
          <p:nvPr/>
        </p:nvSpPr>
        <p:spPr bwMode="auto">
          <a:xfrm>
            <a:off x="6532563" y="2751138"/>
            <a:ext cx="236537" cy="303212"/>
          </a:xfrm>
          <a:custGeom>
            <a:avLst/>
            <a:gdLst>
              <a:gd name="T0" fmla="*/ 57105 w 236338"/>
              <a:gd name="T1" fmla="*/ 8920 h 303442"/>
              <a:gd name="T2" fmla="*/ 62868 w 236338"/>
              <a:gd name="T3" fmla="*/ 4180 h 303442"/>
              <a:gd name="T4" fmla="*/ 72841 w 236338"/>
              <a:gd name="T5" fmla="*/ 1232 h 303442"/>
              <a:gd name="T6" fmla="*/ 80966 w 236338"/>
              <a:gd name="T7" fmla="*/ 542 h 303442"/>
              <a:gd name="T8" fmla="*/ 126684 w 236338"/>
              <a:gd name="T9" fmla="*/ 23 h 303442"/>
              <a:gd name="T10" fmla="*/ 153862 w 236338"/>
              <a:gd name="T11" fmla="*/ 989 h 303442"/>
              <a:gd name="T12" fmla="*/ 167305 w 236338"/>
              <a:gd name="T13" fmla="*/ 4734 h 303442"/>
              <a:gd name="T14" fmla="*/ 178734 w 236338"/>
              <a:gd name="T15" fmla="*/ 9705 h 303442"/>
              <a:gd name="T16" fmla="*/ 188029 w 236338"/>
              <a:gd name="T17" fmla="*/ 15222 h 303442"/>
              <a:gd name="T18" fmla="*/ 200056 w 236338"/>
              <a:gd name="T19" fmla="*/ 26848 h 303442"/>
              <a:gd name="T20" fmla="*/ 204198 w 236338"/>
              <a:gd name="T21" fmla="*/ 33755 h 303442"/>
              <a:gd name="T22" fmla="*/ 206040 w 236338"/>
              <a:gd name="T23" fmla="*/ 43440 h 303442"/>
              <a:gd name="T24" fmla="*/ 204875 w 236338"/>
              <a:gd name="T25" fmla="*/ 51713 h 303442"/>
              <a:gd name="T26" fmla="*/ 195266 w 236338"/>
              <a:gd name="T27" fmla="*/ 75336 h 303442"/>
              <a:gd name="T28" fmla="*/ 188186 w 236338"/>
              <a:gd name="T29" fmla="*/ 86725 h 303442"/>
              <a:gd name="T30" fmla="*/ 180081 w 236338"/>
              <a:gd name="T31" fmla="*/ 95755 h 303442"/>
              <a:gd name="T32" fmla="*/ 170776 w 236338"/>
              <a:gd name="T33" fmla="*/ 103076 h 303442"/>
              <a:gd name="T34" fmla="*/ 159204 w 236338"/>
              <a:gd name="T35" fmla="*/ 109637 h 303442"/>
              <a:gd name="T36" fmla="*/ 144638 w 236338"/>
              <a:gd name="T37" fmla="*/ 115860 h 303442"/>
              <a:gd name="T38" fmla="*/ 107638 w 236338"/>
              <a:gd name="T39" fmla="*/ 130931 h 303442"/>
              <a:gd name="T40" fmla="*/ 87924 w 236338"/>
              <a:gd name="T41" fmla="*/ 138888 h 303442"/>
              <a:gd name="T42" fmla="*/ 77258 w 236338"/>
              <a:gd name="T43" fmla="*/ 141098 h 303442"/>
              <a:gd name="T44" fmla="*/ 67559 w 236338"/>
              <a:gd name="T45" fmla="*/ 142080 h 303442"/>
              <a:gd name="T46" fmla="*/ 59033 w 236338"/>
              <a:gd name="T47" fmla="*/ 141524 h 303442"/>
              <a:gd name="T48" fmla="*/ 47376 w 236338"/>
              <a:gd name="T49" fmla="*/ 134290 h 303442"/>
              <a:gd name="T50" fmla="*/ 47011 w 236338"/>
              <a:gd name="T51" fmla="*/ 129300 h 303442"/>
              <a:gd name="T52" fmla="*/ 48909 w 236338"/>
              <a:gd name="T53" fmla="*/ 126915 h 303442"/>
              <a:gd name="T54" fmla="*/ 67708 w 236338"/>
              <a:gd name="T55" fmla="*/ 115460 h 303442"/>
              <a:gd name="T56" fmla="*/ 77693 w 236338"/>
              <a:gd name="T57" fmla="*/ 110841 h 303442"/>
              <a:gd name="T58" fmla="*/ 92049 w 236338"/>
              <a:gd name="T59" fmla="*/ 108789 h 303442"/>
              <a:gd name="T60" fmla="*/ 116858 w 236338"/>
              <a:gd name="T61" fmla="*/ 107633 h 303442"/>
              <a:gd name="T62" fmla="*/ 134248 w 236338"/>
              <a:gd name="T63" fmla="*/ 110009 h 303442"/>
              <a:gd name="T64" fmla="*/ 151150 w 236338"/>
              <a:gd name="T65" fmla="*/ 114372 h 303442"/>
              <a:gd name="T66" fmla="*/ 166100 w 236338"/>
              <a:gd name="T67" fmla="*/ 119618 h 303442"/>
              <a:gd name="T68" fmla="*/ 182166 w 236338"/>
              <a:gd name="T69" fmla="*/ 127903 h 303442"/>
              <a:gd name="T70" fmla="*/ 197735 w 236338"/>
              <a:gd name="T71" fmla="*/ 138200 h 303442"/>
              <a:gd name="T72" fmla="*/ 209613 w 236338"/>
              <a:gd name="T73" fmla="*/ 149391 h 303442"/>
              <a:gd name="T74" fmla="*/ 219850 w 236338"/>
              <a:gd name="T75" fmla="*/ 160979 h 303442"/>
              <a:gd name="T76" fmla="*/ 228616 w 236338"/>
              <a:gd name="T77" fmla="*/ 172744 h 303442"/>
              <a:gd name="T78" fmla="*/ 234990 w 236338"/>
              <a:gd name="T79" fmla="*/ 184588 h 303442"/>
              <a:gd name="T80" fmla="*/ 236337 w 236338"/>
              <a:gd name="T81" fmla="*/ 199112 h 303442"/>
              <a:gd name="T82" fmla="*/ 234455 w 236338"/>
              <a:gd name="T83" fmla="*/ 214497 h 303442"/>
              <a:gd name="T84" fmla="*/ 231140 w 236338"/>
              <a:gd name="T85" fmla="*/ 227949 h 303442"/>
              <a:gd name="T86" fmla="*/ 225204 w 236338"/>
              <a:gd name="T87" fmla="*/ 240542 h 303442"/>
              <a:gd name="T88" fmla="*/ 216864 w 236338"/>
              <a:gd name="T89" fmla="*/ 252754 h 303442"/>
              <a:gd name="T90" fmla="*/ 205718 w 236338"/>
              <a:gd name="T91" fmla="*/ 264796 h 303442"/>
              <a:gd name="T92" fmla="*/ 193328 w 236338"/>
              <a:gd name="T93" fmla="*/ 274117 h 303442"/>
              <a:gd name="T94" fmla="*/ 180383 w 236338"/>
              <a:gd name="T95" fmla="*/ 281566 h 303442"/>
              <a:gd name="T96" fmla="*/ 167192 w 236338"/>
              <a:gd name="T97" fmla="*/ 288185 h 303442"/>
              <a:gd name="T98" fmla="*/ 151908 w 236338"/>
              <a:gd name="T99" fmla="*/ 294434 h 303442"/>
              <a:gd name="T100" fmla="*/ 135942 w 236338"/>
              <a:gd name="T101" fmla="*/ 299526 h 303442"/>
              <a:gd name="T102" fmla="*/ 121408 w 236338"/>
              <a:gd name="T103" fmla="*/ 301789 h 303442"/>
              <a:gd name="T104" fmla="*/ 97127 w 236338"/>
              <a:gd name="T105" fmla="*/ 303063 h 303442"/>
              <a:gd name="T106" fmla="*/ 67614 w 236338"/>
              <a:gd name="T107" fmla="*/ 302502 h 303442"/>
              <a:gd name="T108" fmla="*/ 53852 w 236338"/>
              <a:gd name="T109" fmla="*/ 298812 h 303442"/>
              <a:gd name="T110" fmla="*/ 42280 w 236338"/>
              <a:gd name="T111" fmla="*/ 296511 h 303442"/>
              <a:gd name="T112" fmla="*/ 32179 w 236338"/>
              <a:gd name="T113" fmla="*/ 294496 h 303442"/>
              <a:gd name="T114" fmla="*/ 22731 w 236338"/>
              <a:gd name="T115" fmla="*/ 290293 h 303442"/>
              <a:gd name="T116" fmla="*/ 8444 w 236338"/>
              <a:gd name="T117" fmla="*/ 286140 h 303442"/>
              <a:gd name="T118" fmla="*/ 0 w 236338"/>
              <a:gd name="T119" fmla="*/ 276811 h 30344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36338"/>
              <a:gd name="T181" fmla="*/ 0 h 303442"/>
              <a:gd name="T182" fmla="*/ 236338 w 236338"/>
              <a:gd name="T183" fmla="*/ 303442 h 30344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36338" h="303442">
                <a:moveTo>
                  <a:pt x="53551" y="8920"/>
                </a:moveTo>
                <a:lnTo>
                  <a:pt x="57105" y="8920"/>
                </a:lnTo>
                <a:lnTo>
                  <a:pt x="58896" y="7928"/>
                </a:lnTo>
                <a:lnTo>
                  <a:pt x="62868" y="4180"/>
                </a:lnTo>
                <a:lnTo>
                  <a:pt x="65713" y="2783"/>
                </a:lnTo>
                <a:lnTo>
                  <a:pt x="72841" y="1232"/>
                </a:lnTo>
                <a:lnTo>
                  <a:pt x="76823" y="818"/>
                </a:lnTo>
                <a:lnTo>
                  <a:pt x="80966" y="542"/>
                </a:lnTo>
                <a:lnTo>
                  <a:pt x="85217" y="358"/>
                </a:lnTo>
                <a:lnTo>
                  <a:pt x="126684" y="23"/>
                </a:lnTo>
                <a:lnTo>
                  <a:pt x="147119" y="0"/>
                </a:lnTo>
                <a:lnTo>
                  <a:pt x="153862" y="989"/>
                </a:lnTo>
                <a:lnTo>
                  <a:pt x="160589" y="2640"/>
                </a:lnTo>
                <a:lnTo>
                  <a:pt x="167305" y="4734"/>
                </a:lnTo>
                <a:lnTo>
                  <a:pt x="173270" y="7121"/>
                </a:lnTo>
                <a:lnTo>
                  <a:pt x="178734" y="9705"/>
                </a:lnTo>
                <a:lnTo>
                  <a:pt x="183865" y="12420"/>
                </a:lnTo>
                <a:lnTo>
                  <a:pt x="188029" y="15222"/>
                </a:lnTo>
                <a:lnTo>
                  <a:pt x="194639" y="20981"/>
                </a:lnTo>
                <a:lnTo>
                  <a:pt x="200056" y="26848"/>
                </a:lnTo>
                <a:lnTo>
                  <a:pt x="202541" y="29802"/>
                </a:lnTo>
                <a:lnTo>
                  <a:pt x="204198" y="33755"/>
                </a:lnTo>
                <a:lnTo>
                  <a:pt x="205304" y="38375"/>
                </a:lnTo>
                <a:lnTo>
                  <a:pt x="206040" y="43440"/>
                </a:lnTo>
                <a:lnTo>
                  <a:pt x="205787" y="47808"/>
                </a:lnTo>
                <a:lnTo>
                  <a:pt x="204875" y="51713"/>
                </a:lnTo>
                <a:lnTo>
                  <a:pt x="198066" y="69849"/>
                </a:lnTo>
                <a:lnTo>
                  <a:pt x="195266" y="75336"/>
                </a:lnTo>
                <a:lnTo>
                  <a:pt x="191911" y="80979"/>
                </a:lnTo>
                <a:lnTo>
                  <a:pt x="188186" y="86725"/>
                </a:lnTo>
                <a:lnTo>
                  <a:pt x="184216" y="91548"/>
                </a:lnTo>
                <a:lnTo>
                  <a:pt x="180081" y="95755"/>
                </a:lnTo>
                <a:lnTo>
                  <a:pt x="175837" y="99552"/>
                </a:lnTo>
                <a:lnTo>
                  <a:pt x="170776" y="103076"/>
                </a:lnTo>
                <a:lnTo>
                  <a:pt x="165171" y="106417"/>
                </a:lnTo>
                <a:lnTo>
                  <a:pt x="159204" y="109637"/>
                </a:lnTo>
                <a:lnTo>
                  <a:pt x="152250" y="112776"/>
                </a:lnTo>
                <a:lnTo>
                  <a:pt x="144638" y="115860"/>
                </a:lnTo>
                <a:lnTo>
                  <a:pt x="128992" y="121933"/>
                </a:lnTo>
                <a:lnTo>
                  <a:pt x="107638" y="130931"/>
                </a:lnTo>
                <a:lnTo>
                  <a:pt x="93953" y="136900"/>
                </a:lnTo>
                <a:lnTo>
                  <a:pt x="87924" y="138888"/>
                </a:lnTo>
                <a:lnTo>
                  <a:pt x="82417" y="140214"/>
                </a:lnTo>
                <a:lnTo>
                  <a:pt x="77258" y="141098"/>
                </a:lnTo>
                <a:lnTo>
                  <a:pt x="72330" y="141687"/>
                </a:lnTo>
                <a:lnTo>
                  <a:pt x="67559" y="142080"/>
                </a:lnTo>
                <a:lnTo>
                  <a:pt x="62890" y="142342"/>
                </a:lnTo>
                <a:lnTo>
                  <a:pt x="59033" y="141524"/>
                </a:lnTo>
                <a:lnTo>
                  <a:pt x="52765" y="137970"/>
                </a:lnTo>
                <a:lnTo>
                  <a:pt x="47376" y="134290"/>
                </a:lnTo>
                <a:lnTo>
                  <a:pt x="47089" y="131447"/>
                </a:lnTo>
                <a:lnTo>
                  <a:pt x="47011" y="129300"/>
                </a:lnTo>
                <a:lnTo>
                  <a:pt x="47704" y="127869"/>
                </a:lnTo>
                <a:lnTo>
                  <a:pt x="48909" y="126915"/>
                </a:lnTo>
                <a:lnTo>
                  <a:pt x="56144" y="122926"/>
                </a:lnTo>
                <a:lnTo>
                  <a:pt x="67708" y="115460"/>
                </a:lnTo>
                <a:lnTo>
                  <a:pt x="71914" y="112689"/>
                </a:lnTo>
                <a:lnTo>
                  <a:pt x="77693" y="110841"/>
                </a:lnTo>
                <a:lnTo>
                  <a:pt x="84523" y="109610"/>
                </a:lnTo>
                <a:lnTo>
                  <a:pt x="92049" y="108789"/>
                </a:lnTo>
                <a:lnTo>
                  <a:pt x="100043" y="108241"/>
                </a:lnTo>
                <a:lnTo>
                  <a:pt x="116858" y="107633"/>
                </a:lnTo>
                <a:lnTo>
                  <a:pt x="125506" y="108463"/>
                </a:lnTo>
                <a:lnTo>
                  <a:pt x="134248" y="110009"/>
                </a:lnTo>
                <a:lnTo>
                  <a:pt x="143050" y="112031"/>
                </a:lnTo>
                <a:lnTo>
                  <a:pt x="151150" y="114372"/>
                </a:lnTo>
                <a:lnTo>
                  <a:pt x="158781" y="116924"/>
                </a:lnTo>
                <a:lnTo>
                  <a:pt x="166100" y="119618"/>
                </a:lnTo>
                <a:lnTo>
                  <a:pt x="173955" y="123398"/>
                </a:lnTo>
                <a:lnTo>
                  <a:pt x="182166" y="127903"/>
                </a:lnTo>
                <a:lnTo>
                  <a:pt x="190614" y="132891"/>
                </a:lnTo>
                <a:lnTo>
                  <a:pt x="197735" y="138200"/>
                </a:lnTo>
                <a:lnTo>
                  <a:pt x="203970" y="143724"/>
                </a:lnTo>
                <a:lnTo>
                  <a:pt x="209613" y="149391"/>
                </a:lnTo>
                <a:lnTo>
                  <a:pt x="214864" y="155153"/>
                </a:lnTo>
                <a:lnTo>
                  <a:pt x="219850" y="160979"/>
                </a:lnTo>
                <a:lnTo>
                  <a:pt x="224664" y="166848"/>
                </a:lnTo>
                <a:lnTo>
                  <a:pt x="228616" y="172744"/>
                </a:lnTo>
                <a:lnTo>
                  <a:pt x="231995" y="178659"/>
                </a:lnTo>
                <a:lnTo>
                  <a:pt x="234990" y="184588"/>
                </a:lnTo>
                <a:lnTo>
                  <a:pt x="236245" y="191516"/>
                </a:lnTo>
                <a:lnTo>
                  <a:pt x="236337" y="199112"/>
                </a:lnTo>
                <a:lnTo>
                  <a:pt x="235655" y="207152"/>
                </a:lnTo>
                <a:lnTo>
                  <a:pt x="234455" y="214497"/>
                </a:lnTo>
                <a:lnTo>
                  <a:pt x="232913" y="221377"/>
                </a:lnTo>
                <a:lnTo>
                  <a:pt x="231140" y="227949"/>
                </a:lnTo>
                <a:lnTo>
                  <a:pt x="228471" y="234314"/>
                </a:lnTo>
                <a:lnTo>
                  <a:pt x="225204" y="240542"/>
                </a:lnTo>
                <a:lnTo>
                  <a:pt x="221538" y="246679"/>
                </a:lnTo>
                <a:lnTo>
                  <a:pt x="216864" y="252754"/>
                </a:lnTo>
                <a:lnTo>
                  <a:pt x="211516" y="258789"/>
                </a:lnTo>
                <a:lnTo>
                  <a:pt x="205718" y="264796"/>
                </a:lnTo>
                <a:lnTo>
                  <a:pt x="199623" y="269793"/>
                </a:lnTo>
                <a:lnTo>
                  <a:pt x="193328" y="274117"/>
                </a:lnTo>
                <a:lnTo>
                  <a:pt x="186900" y="277991"/>
                </a:lnTo>
                <a:lnTo>
                  <a:pt x="180383" y="281566"/>
                </a:lnTo>
                <a:lnTo>
                  <a:pt x="173806" y="284942"/>
                </a:lnTo>
                <a:lnTo>
                  <a:pt x="167192" y="288185"/>
                </a:lnTo>
                <a:lnTo>
                  <a:pt x="159807" y="291339"/>
                </a:lnTo>
                <a:lnTo>
                  <a:pt x="151908" y="294434"/>
                </a:lnTo>
                <a:lnTo>
                  <a:pt x="143667" y="297489"/>
                </a:lnTo>
                <a:lnTo>
                  <a:pt x="135942" y="299526"/>
                </a:lnTo>
                <a:lnTo>
                  <a:pt x="128560" y="300884"/>
                </a:lnTo>
                <a:lnTo>
                  <a:pt x="121408" y="301789"/>
                </a:lnTo>
                <a:lnTo>
                  <a:pt x="113664" y="302393"/>
                </a:lnTo>
                <a:lnTo>
                  <a:pt x="97127" y="303063"/>
                </a:lnTo>
                <a:lnTo>
                  <a:pt x="74645" y="303441"/>
                </a:lnTo>
                <a:lnTo>
                  <a:pt x="67614" y="302502"/>
                </a:lnTo>
                <a:lnTo>
                  <a:pt x="60695" y="300883"/>
                </a:lnTo>
                <a:lnTo>
                  <a:pt x="53852" y="298812"/>
                </a:lnTo>
                <a:lnTo>
                  <a:pt x="47801" y="297432"/>
                </a:lnTo>
                <a:lnTo>
                  <a:pt x="42280" y="296511"/>
                </a:lnTo>
                <a:lnTo>
                  <a:pt x="37112" y="295898"/>
                </a:lnTo>
                <a:lnTo>
                  <a:pt x="32179" y="294496"/>
                </a:lnTo>
                <a:lnTo>
                  <a:pt x="27403" y="292570"/>
                </a:lnTo>
                <a:lnTo>
                  <a:pt x="22731" y="290293"/>
                </a:lnTo>
                <a:lnTo>
                  <a:pt x="15556" y="287764"/>
                </a:lnTo>
                <a:lnTo>
                  <a:pt x="8444" y="286140"/>
                </a:lnTo>
                <a:lnTo>
                  <a:pt x="5488" y="283272"/>
                </a:lnTo>
                <a:lnTo>
                  <a:pt x="0" y="276811"/>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81" name="SMARTInkAnnotation406"/>
          <p:cNvSpPr>
            <a:spLocks/>
          </p:cNvSpPr>
          <p:nvPr/>
        </p:nvSpPr>
        <p:spPr bwMode="auto">
          <a:xfrm>
            <a:off x="5984875" y="3402013"/>
            <a:ext cx="187325" cy="26987"/>
          </a:xfrm>
          <a:custGeom>
            <a:avLst/>
            <a:gdLst>
              <a:gd name="T0" fmla="*/ 0 w 187433"/>
              <a:gd name="T1" fmla="*/ 26790 h 26791"/>
              <a:gd name="T2" fmla="*/ 6418 w 187433"/>
              <a:gd name="T3" fmla="*/ 18228 h 26791"/>
              <a:gd name="T4" fmla="*/ 11984 w 187433"/>
              <a:gd name="T5" fmla="*/ 17933 h 26791"/>
              <a:gd name="T6" fmla="*/ 41910 w 187433"/>
              <a:gd name="T7" fmla="*/ 17863 h 26791"/>
              <a:gd name="T8" fmla="*/ 48022 w 187433"/>
              <a:gd name="T9" fmla="*/ 16870 h 26791"/>
              <a:gd name="T10" fmla="*/ 54329 w 187433"/>
              <a:gd name="T11" fmla="*/ 15215 h 26791"/>
              <a:gd name="T12" fmla="*/ 60763 w 187433"/>
              <a:gd name="T13" fmla="*/ 13120 h 26791"/>
              <a:gd name="T14" fmla="*/ 68029 w 187433"/>
              <a:gd name="T15" fmla="*/ 11724 h 26791"/>
              <a:gd name="T16" fmla="*/ 75847 w 187433"/>
              <a:gd name="T17" fmla="*/ 10793 h 26791"/>
              <a:gd name="T18" fmla="*/ 84034 w 187433"/>
              <a:gd name="T19" fmla="*/ 10172 h 26791"/>
              <a:gd name="T20" fmla="*/ 91724 w 187433"/>
              <a:gd name="T21" fmla="*/ 8766 h 26791"/>
              <a:gd name="T22" fmla="*/ 99083 w 187433"/>
              <a:gd name="T23" fmla="*/ 6836 h 26791"/>
              <a:gd name="T24" fmla="*/ 106219 w 187433"/>
              <a:gd name="T25" fmla="*/ 4558 h 26791"/>
              <a:gd name="T26" fmla="*/ 113951 w 187433"/>
              <a:gd name="T27" fmla="*/ 3039 h 26791"/>
              <a:gd name="T28" fmla="*/ 122082 w 187433"/>
              <a:gd name="T29" fmla="*/ 2026 h 26791"/>
              <a:gd name="T30" fmla="*/ 130477 w 187433"/>
              <a:gd name="T31" fmla="*/ 1351 h 26791"/>
              <a:gd name="T32" fmla="*/ 145755 w 187433"/>
              <a:gd name="T33" fmla="*/ 600 h 26791"/>
              <a:gd name="T34" fmla="*/ 174451 w 187433"/>
              <a:gd name="T35" fmla="*/ 80 h 26791"/>
              <a:gd name="T36" fmla="*/ 187432 w 187433"/>
              <a:gd name="T37" fmla="*/ 0 h 267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7433"/>
              <a:gd name="T58" fmla="*/ 0 h 26791"/>
              <a:gd name="T59" fmla="*/ 187433 w 187433"/>
              <a:gd name="T60" fmla="*/ 26791 h 267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7433" h="26791">
                <a:moveTo>
                  <a:pt x="0" y="26790"/>
                </a:moveTo>
                <a:lnTo>
                  <a:pt x="6418" y="18228"/>
                </a:lnTo>
                <a:lnTo>
                  <a:pt x="11984" y="17933"/>
                </a:lnTo>
                <a:lnTo>
                  <a:pt x="41910" y="17863"/>
                </a:lnTo>
                <a:lnTo>
                  <a:pt x="48022" y="16870"/>
                </a:lnTo>
                <a:lnTo>
                  <a:pt x="54329" y="15215"/>
                </a:lnTo>
                <a:lnTo>
                  <a:pt x="60763" y="13120"/>
                </a:lnTo>
                <a:lnTo>
                  <a:pt x="68029" y="11724"/>
                </a:lnTo>
                <a:lnTo>
                  <a:pt x="75847" y="10793"/>
                </a:lnTo>
                <a:lnTo>
                  <a:pt x="84034" y="10172"/>
                </a:lnTo>
                <a:lnTo>
                  <a:pt x="91724" y="8766"/>
                </a:lnTo>
                <a:lnTo>
                  <a:pt x="99083" y="6836"/>
                </a:lnTo>
                <a:lnTo>
                  <a:pt x="106219" y="4558"/>
                </a:lnTo>
                <a:lnTo>
                  <a:pt x="113951" y="3039"/>
                </a:lnTo>
                <a:lnTo>
                  <a:pt x="122082" y="2026"/>
                </a:lnTo>
                <a:lnTo>
                  <a:pt x="130477" y="1351"/>
                </a:lnTo>
                <a:lnTo>
                  <a:pt x="145755" y="600"/>
                </a:lnTo>
                <a:lnTo>
                  <a:pt x="174451" y="80"/>
                </a:lnTo>
                <a:lnTo>
                  <a:pt x="187432" y="0"/>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82" name="SMARTInkAnnotation407"/>
          <p:cNvSpPr>
            <a:spLocks/>
          </p:cNvSpPr>
          <p:nvPr/>
        </p:nvSpPr>
        <p:spPr bwMode="auto">
          <a:xfrm>
            <a:off x="6340475" y="3251200"/>
            <a:ext cx="246063" cy="381000"/>
          </a:xfrm>
          <a:custGeom>
            <a:avLst/>
            <a:gdLst>
              <a:gd name="T0" fmla="*/ 58053 w 246229"/>
              <a:gd name="T1" fmla="*/ 85695 h 381613"/>
              <a:gd name="T2" fmla="*/ 52110 w 246229"/>
              <a:gd name="T3" fmla="*/ 83989 h 381613"/>
              <a:gd name="T4" fmla="*/ 58920 w 246229"/>
              <a:gd name="T5" fmla="*/ 64817 h 381613"/>
              <a:gd name="T6" fmla="*/ 76247 w 246229"/>
              <a:gd name="T7" fmla="*/ 39923 h 381613"/>
              <a:gd name="T8" fmla="*/ 92727 w 246229"/>
              <a:gd name="T9" fmla="*/ 23890 h 381613"/>
              <a:gd name="T10" fmla="*/ 108105 w 246229"/>
              <a:gd name="T11" fmla="*/ 12414 h 381613"/>
              <a:gd name="T12" fmla="*/ 126462 w 246229"/>
              <a:gd name="T13" fmla="*/ 3722 h 381613"/>
              <a:gd name="T14" fmla="*/ 145290 w 246229"/>
              <a:gd name="T15" fmla="*/ 706 h 381613"/>
              <a:gd name="T16" fmla="*/ 161364 w 246229"/>
              <a:gd name="T17" fmla="*/ 804 h 381613"/>
              <a:gd name="T18" fmla="*/ 179183 w 246229"/>
              <a:gd name="T19" fmla="*/ 6676 h 381613"/>
              <a:gd name="T20" fmla="*/ 194960 w 246229"/>
              <a:gd name="T21" fmla="*/ 14700 h 381613"/>
              <a:gd name="T22" fmla="*/ 215936 w 246229"/>
              <a:gd name="T23" fmla="*/ 31592 h 381613"/>
              <a:gd name="T24" fmla="*/ 234002 w 246229"/>
              <a:gd name="T25" fmla="*/ 71580 h 381613"/>
              <a:gd name="T26" fmla="*/ 237152 w 246229"/>
              <a:gd name="T27" fmla="*/ 97872 h 381613"/>
              <a:gd name="T28" fmla="*/ 233705 w 246229"/>
              <a:gd name="T29" fmla="*/ 125506 h 381613"/>
              <a:gd name="T30" fmla="*/ 223893 w 246229"/>
              <a:gd name="T31" fmla="*/ 169896 h 381613"/>
              <a:gd name="T32" fmla="*/ 210107 w 246229"/>
              <a:gd name="T33" fmla="*/ 202409 h 381613"/>
              <a:gd name="T34" fmla="*/ 191891 w 246229"/>
              <a:gd name="T35" fmla="*/ 230894 h 381613"/>
              <a:gd name="T36" fmla="*/ 158359 w 246229"/>
              <a:gd name="T37" fmla="*/ 275170 h 381613"/>
              <a:gd name="T38" fmla="*/ 119960 w 246229"/>
              <a:gd name="T39" fmla="*/ 308463 h 381613"/>
              <a:gd name="T40" fmla="*/ 95679 w 246229"/>
              <a:gd name="T41" fmla="*/ 326699 h 381613"/>
              <a:gd name="T42" fmla="*/ 73196 w 246229"/>
              <a:gd name="T43" fmla="*/ 335189 h 381613"/>
              <a:gd name="T44" fmla="*/ 52403 w 246229"/>
              <a:gd name="T45" fmla="*/ 342445 h 381613"/>
              <a:gd name="T46" fmla="*/ 35663 w 246229"/>
              <a:gd name="T47" fmla="*/ 341398 h 381613"/>
              <a:gd name="T48" fmla="*/ 21282 w 246229"/>
              <a:gd name="T49" fmla="*/ 334804 h 381613"/>
              <a:gd name="T50" fmla="*/ 3442 w 246229"/>
              <a:gd name="T51" fmla="*/ 317842 h 381613"/>
              <a:gd name="T52" fmla="*/ 0 w 246229"/>
              <a:gd name="T53" fmla="*/ 299492 h 381613"/>
              <a:gd name="T54" fmla="*/ 6088 w 246229"/>
              <a:gd name="T55" fmla="*/ 270463 h 381613"/>
              <a:gd name="T56" fmla="*/ 17313 w 246229"/>
              <a:gd name="T57" fmla="*/ 246208 h 381613"/>
              <a:gd name="T58" fmla="*/ 33613 w 246229"/>
              <a:gd name="T59" fmla="*/ 226453 h 381613"/>
              <a:gd name="T60" fmla="*/ 59111 w 246229"/>
              <a:gd name="T61" fmla="*/ 202992 h 381613"/>
              <a:gd name="T62" fmla="*/ 79715 w 246229"/>
              <a:gd name="T63" fmla="*/ 191159 h 381613"/>
              <a:gd name="T64" fmla="*/ 103589 w 246229"/>
              <a:gd name="T65" fmla="*/ 182361 h 381613"/>
              <a:gd name="T66" fmla="*/ 125125 w 246229"/>
              <a:gd name="T67" fmla="*/ 179313 h 381613"/>
              <a:gd name="T68" fmla="*/ 145637 w 246229"/>
              <a:gd name="T69" fmla="*/ 179402 h 381613"/>
              <a:gd name="T70" fmla="*/ 165847 w 246229"/>
              <a:gd name="T71" fmla="*/ 185271 h 381613"/>
              <a:gd name="T72" fmla="*/ 185223 w 246229"/>
              <a:gd name="T73" fmla="*/ 194286 h 381613"/>
              <a:gd name="T74" fmla="*/ 200715 w 246229"/>
              <a:gd name="T75" fmla="*/ 209085 h 381613"/>
              <a:gd name="T76" fmla="*/ 217293 w 246229"/>
              <a:gd name="T77" fmla="*/ 231862 h 381613"/>
              <a:gd name="T78" fmla="*/ 229580 w 246229"/>
              <a:gd name="T79" fmla="*/ 262399 h 381613"/>
              <a:gd name="T80" fmla="*/ 232618 w 246229"/>
              <a:gd name="T81" fmla="*/ 285380 h 381613"/>
              <a:gd name="T82" fmla="*/ 237154 w 246229"/>
              <a:gd name="T83" fmla="*/ 305197 h 381613"/>
              <a:gd name="T84" fmla="*/ 239221 w 246229"/>
              <a:gd name="T85" fmla="*/ 330939 h 381613"/>
              <a:gd name="T86" fmla="*/ 240276 w 246229"/>
              <a:gd name="T87" fmla="*/ 379362 h 381613"/>
              <a:gd name="T88" fmla="*/ 244134 w 246229"/>
              <a:gd name="T89" fmla="*/ 381220 h 3816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46229"/>
              <a:gd name="T136" fmla="*/ 0 h 381613"/>
              <a:gd name="T137" fmla="*/ 246229 w 246229"/>
              <a:gd name="T138" fmla="*/ 381613 h 38161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46229" h="381613">
                <a:moveTo>
                  <a:pt x="58797" y="70874"/>
                </a:moveTo>
                <a:lnTo>
                  <a:pt x="58797" y="84176"/>
                </a:lnTo>
                <a:lnTo>
                  <a:pt x="58053" y="85695"/>
                </a:lnTo>
                <a:lnTo>
                  <a:pt x="56813" y="86708"/>
                </a:lnTo>
                <a:lnTo>
                  <a:pt x="52127" y="88723"/>
                </a:lnTo>
                <a:lnTo>
                  <a:pt x="52110" y="83989"/>
                </a:lnTo>
                <a:lnTo>
                  <a:pt x="52851" y="81602"/>
                </a:lnTo>
                <a:lnTo>
                  <a:pt x="56704" y="73501"/>
                </a:lnTo>
                <a:lnTo>
                  <a:pt x="58920" y="64817"/>
                </a:lnTo>
                <a:lnTo>
                  <a:pt x="64701" y="54968"/>
                </a:lnTo>
                <a:lnTo>
                  <a:pt x="71586" y="45283"/>
                </a:lnTo>
                <a:lnTo>
                  <a:pt x="76247" y="39923"/>
                </a:lnTo>
                <a:lnTo>
                  <a:pt x="81587" y="34365"/>
                </a:lnTo>
                <a:lnTo>
                  <a:pt x="87379" y="28675"/>
                </a:lnTo>
                <a:lnTo>
                  <a:pt x="92727" y="23890"/>
                </a:lnTo>
                <a:lnTo>
                  <a:pt x="97779" y="19707"/>
                </a:lnTo>
                <a:lnTo>
                  <a:pt x="102636" y="15927"/>
                </a:lnTo>
                <a:lnTo>
                  <a:pt x="108105" y="12414"/>
                </a:lnTo>
                <a:lnTo>
                  <a:pt x="113982" y="9080"/>
                </a:lnTo>
                <a:lnTo>
                  <a:pt x="120132" y="5865"/>
                </a:lnTo>
                <a:lnTo>
                  <a:pt x="126462" y="3722"/>
                </a:lnTo>
                <a:lnTo>
                  <a:pt x="132914" y="2293"/>
                </a:lnTo>
                <a:lnTo>
                  <a:pt x="139447" y="1341"/>
                </a:lnTo>
                <a:lnTo>
                  <a:pt x="145290" y="706"/>
                </a:lnTo>
                <a:lnTo>
                  <a:pt x="150673" y="283"/>
                </a:lnTo>
                <a:lnTo>
                  <a:pt x="155749" y="0"/>
                </a:lnTo>
                <a:lnTo>
                  <a:pt x="161364" y="804"/>
                </a:lnTo>
                <a:lnTo>
                  <a:pt x="167339" y="2332"/>
                </a:lnTo>
                <a:lnTo>
                  <a:pt x="173553" y="4344"/>
                </a:lnTo>
                <a:lnTo>
                  <a:pt x="179183" y="6676"/>
                </a:lnTo>
                <a:lnTo>
                  <a:pt x="184425" y="9224"/>
                </a:lnTo>
                <a:lnTo>
                  <a:pt x="189407" y="11914"/>
                </a:lnTo>
                <a:lnTo>
                  <a:pt x="194960" y="14700"/>
                </a:lnTo>
                <a:lnTo>
                  <a:pt x="207078" y="20441"/>
                </a:lnTo>
                <a:lnTo>
                  <a:pt x="211947" y="25346"/>
                </a:lnTo>
                <a:lnTo>
                  <a:pt x="215936" y="31592"/>
                </a:lnTo>
                <a:lnTo>
                  <a:pt x="227088" y="54604"/>
                </a:lnTo>
                <a:lnTo>
                  <a:pt x="231237" y="63004"/>
                </a:lnTo>
                <a:lnTo>
                  <a:pt x="234002" y="71580"/>
                </a:lnTo>
                <a:lnTo>
                  <a:pt x="235846" y="80274"/>
                </a:lnTo>
                <a:lnTo>
                  <a:pt x="237077" y="89047"/>
                </a:lnTo>
                <a:lnTo>
                  <a:pt x="237152" y="97872"/>
                </a:lnTo>
                <a:lnTo>
                  <a:pt x="236458" y="106732"/>
                </a:lnTo>
                <a:lnTo>
                  <a:pt x="235253" y="115615"/>
                </a:lnTo>
                <a:lnTo>
                  <a:pt x="233705" y="125506"/>
                </a:lnTo>
                <a:lnTo>
                  <a:pt x="230001" y="147079"/>
                </a:lnTo>
                <a:lnTo>
                  <a:pt x="227228" y="158388"/>
                </a:lnTo>
                <a:lnTo>
                  <a:pt x="223893" y="169896"/>
                </a:lnTo>
                <a:lnTo>
                  <a:pt x="220182" y="181537"/>
                </a:lnTo>
                <a:lnTo>
                  <a:pt x="215475" y="192274"/>
                </a:lnTo>
                <a:lnTo>
                  <a:pt x="210107" y="202409"/>
                </a:lnTo>
                <a:lnTo>
                  <a:pt x="204296" y="212142"/>
                </a:lnTo>
                <a:lnTo>
                  <a:pt x="198192" y="221607"/>
                </a:lnTo>
                <a:lnTo>
                  <a:pt x="191891" y="230894"/>
                </a:lnTo>
                <a:lnTo>
                  <a:pt x="178940" y="249150"/>
                </a:lnTo>
                <a:lnTo>
                  <a:pt x="165745" y="267186"/>
                </a:lnTo>
                <a:lnTo>
                  <a:pt x="158359" y="275170"/>
                </a:lnTo>
                <a:lnTo>
                  <a:pt x="150461" y="282477"/>
                </a:lnTo>
                <a:lnTo>
                  <a:pt x="134494" y="295888"/>
                </a:lnTo>
                <a:lnTo>
                  <a:pt x="119960" y="308463"/>
                </a:lnTo>
                <a:lnTo>
                  <a:pt x="112216" y="314595"/>
                </a:lnTo>
                <a:lnTo>
                  <a:pt x="104079" y="320667"/>
                </a:lnTo>
                <a:lnTo>
                  <a:pt x="95679" y="326699"/>
                </a:lnTo>
                <a:lnTo>
                  <a:pt x="87847" y="330721"/>
                </a:lnTo>
                <a:lnTo>
                  <a:pt x="80396" y="333402"/>
                </a:lnTo>
                <a:lnTo>
                  <a:pt x="73196" y="335189"/>
                </a:lnTo>
                <a:lnTo>
                  <a:pt x="66165" y="337373"/>
                </a:lnTo>
                <a:lnTo>
                  <a:pt x="59246" y="339821"/>
                </a:lnTo>
                <a:lnTo>
                  <a:pt x="52403" y="342445"/>
                </a:lnTo>
                <a:lnTo>
                  <a:pt x="46353" y="343203"/>
                </a:lnTo>
                <a:lnTo>
                  <a:pt x="40831" y="342716"/>
                </a:lnTo>
                <a:lnTo>
                  <a:pt x="35663" y="341398"/>
                </a:lnTo>
                <a:lnTo>
                  <a:pt x="30730" y="339528"/>
                </a:lnTo>
                <a:lnTo>
                  <a:pt x="25953" y="337290"/>
                </a:lnTo>
                <a:lnTo>
                  <a:pt x="21282" y="334804"/>
                </a:lnTo>
                <a:lnTo>
                  <a:pt x="14107" y="329397"/>
                </a:lnTo>
                <a:lnTo>
                  <a:pt x="8440" y="323687"/>
                </a:lnTo>
                <a:lnTo>
                  <a:pt x="3442" y="317842"/>
                </a:lnTo>
                <a:lnTo>
                  <a:pt x="1812" y="312910"/>
                </a:lnTo>
                <a:lnTo>
                  <a:pt x="725" y="306645"/>
                </a:lnTo>
                <a:lnTo>
                  <a:pt x="0" y="299492"/>
                </a:lnTo>
                <a:lnTo>
                  <a:pt x="1005" y="290755"/>
                </a:lnTo>
                <a:lnTo>
                  <a:pt x="3161" y="280961"/>
                </a:lnTo>
                <a:lnTo>
                  <a:pt x="6088" y="270463"/>
                </a:lnTo>
                <a:lnTo>
                  <a:pt x="9525" y="261480"/>
                </a:lnTo>
                <a:lnTo>
                  <a:pt x="13305" y="253507"/>
                </a:lnTo>
                <a:lnTo>
                  <a:pt x="17313" y="246208"/>
                </a:lnTo>
                <a:lnTo>
                  <a:pt x="22215" y="239356"/>
                </a:lnTo>
                <a:lnTo>
                  <a:pt x="27715" y="232805"/>
                </a:lnTo>
                <a:lnTo>
                  <a:pt x="33613" y="226453"/>
                </a:lnTo>
                <a:lnTo>
                  <a:pt x="39777" y="220234"/>
                </a:lnTo>
                <a:lnTo>
                  <a:pt x="52574" y="208032"/>
                </a:lnTo>
                <a:lnTo>
                  <a:pt x="59111" y="202992"/>
                </a:lnTo>
                <a:lnTo>
                  <a:pt x="65701" y="198640"/>
                </a:lnTo>
                <a:lnTo>
                  <a:pt x="72324" y="194747"/>
                </a:lnTo>
                <a:lnTo>
                  <a:pt x="79715" y="191159"/>
                </a:lnTo>
                <a:lnTo>
                  <a:pt x="87618" y="187774"/>
                </a:lnTo>
                <a:lnTo>
                  <a:pt x="95862" y="184526"/>
                </a:lnTo>
                <a:lnTo>
                  <a:pt x="103589" y="182361"/>
                </a:lnTo>
                <a:lnTo>
                  <a:pt x="110971" y="180917"/>
                </a:lnTo>
                <a:lnTo>
                  <a:pt x="118124" y="179955"/>
                </a:lnTo>
                <a:lnTo>
                  <a:pt x="125125" y="179313"/>
                </a:lnTo>
                <a:lnTo>
                  <a:pt x="132023" y="178886"/>
                </a:lnTo>
                <a:lnTo>
                  <a:pt x="138852" y="178600"/>
                </a:lnTo>
                <a:lnTo>
                  <a:pt x="145637" y="179402"/>
                </a:lnTo>
                <a:lnTo>
                  <a:pt x="152391" y="180929"/>
                </a:lnTo>
                <a:lnTo>
                  <a:pt x="159125" y="182939"/>
                </a:lnTo>
                <a:lnTo>
                  <a:pt x="165847" y="185271"/>
                </a:lnTo>
                <a:lnTo>
                  <a:pt x="172560" y="187818"/>
                </a:lnTo>
                <a:lnTo>
                  <a:pt x="179265" y="190509"/>
                </a:lnTo>
                <a:lnTo>
                  <a:pt x="185223" y="194286"/>
                </a:lnTo>
                <a:lnTo>
                  <a:pt x="190683" y="198789"/>
                </a:lnTo>
                <a:lnTo>
                  <a:pt x="195810" y="203776"/>
                </a:lnTo>
                <a:lnTo>
                  <a:pt x="200715" y="209085"/>
                </a:lnTo>
                <a:lnTo>
                  <a:pt x="205474" y="214608"/>
                </a:lnTo>
                <a:lnTo>
                  <a:pt x="210133" y="220275"/>
                </a:lnTo>
                <a:lnTo>
                  <a:pt x="217293" y="231862"/>
                </a:lnTo>
                <a:lnTo>
                  <a:pt x="222955" y="243627"/>
                </a:lnTo>
                <a:lnTo>
                  <a:pt x="227951" y="255471"/>
                </a:lnTo>
                <a:lnTo>
                  <a:pt x="229580" y="262399"/>
                </a:lnTo>
                <a:lnTo>
                  <a:pt x="230668" y="269995"/>
                </a:lnTo>
                <a:lnTo>
                  <a:pt x="231392" y="278035"/>
                </a:lnTo>
                <a:lnTo>
                  <a:pt x="232618" y="285380"/>
                </a:lnTo>
                <a:lnTo>
                  <a:pt x="234179" y="292261"/>
                </a:lnTo>
                <a:lnTo>
                  <a:pt x="235964" y="298832"/>
                </a:lnTo>
                <a:lnTo>
                  <a:pt x="237154" y="305197"/>
                </a:lnTo>
                <a:lnTo>
                  <a:pt x="237948" y="311426"/>
                </a:lnTo>
                <a:lnTo>
                  <a:pt x="238828" y="322645"/>
                </a:lnTo>
                <a:lnTo>
                  <a:pt x="239221" y="330939"/>
                </a:lnTo>
                <a:lnTo>
                  <a:pt x="239395" y="340578"/>
                </a:lnTo>
                <a:lnTo>
                  <a:pt x="239532" y="377336"/>
                </a:lnTo>
                <a:lnTo>
                  <a:pt x="240276" y="379362"/>
                </a:lnTo>
                <a:lnTo>
                  <a:pt x="241517" y="380712"/>
                </a:lnTo>
                <a:lnTo>
                  <a:pt x="243088" y="381612"/>
                </a:lnTo>
                <a:lnTo>
                  <a:pt x="244134" y="381220"/>
                </a:lnTo>
                <a:lnTo>
                  <a:pt x="244832" y="379966"/>
                </a:lnTo>
                <a:lnTo>
                  <a:pt x="246228" y="374483"/>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83" name="SMARTInkAnnotation408"/>
          <p:cNvSpPr>
            <a:spLocks/>
          </p:cNvSpPr>
          <p:nvPr/>
        </p:nvSpPr>
        <p:spPr bwMode="auto">
          <a:xfrm>
            <a:off x="6694488" y="3249613"/>
            <a:ext cx="200025" cy="374650"/>
          </a:xfrm>
          <a:custGeom>
            <a:avLst/>
            <a:gdLst>
              <a:gd name="T0" fmla="*/ 73129 w 199855"/>
              <a:gd name="T1" fmla="*/ 15377 h 374475"/>
              <a:gd name="T2" fmla="*/ 68528 w 199855"/>
              <a:gd name="T3" fmla="*/ 32619 h 374475"/>
              <a:gd name="T4" fmla="*/ 67365 w 199855"/>
              <a:gd name="T5" fmla="*/ 47240 h 374475"/>
              <a:gd name="T6" fmla="*/ 62881 w 199855"/>
              <a:gd name="T7" fmla="*/ 66305 h 374475"/>
              <a:gd name="T8" fmla="*/ 56675 w 199855"/>
              <a:gd name="T9" fmla="*/ 87016 h 374475"/>
              <a:gd name="T10" fmla="*/ 40753 w 199855"/>
              <a:gd name="T11" fmla="*/ 143126 h 374475"/>
              <a:gd name="T12" fmla="*/ 28165 w 199855"/>
              <a:gd name="T13" fmla="*/ 180763 h 374475"/>
              <a:gd name="T14" fmla="*/ 19427 w 199855"/>
              <a:gd name="T15" fmla="*/ 202378 h 374475"/>
              <a:gd name="T16" fmla="*/ 11329 w 199855"/>
              <a:gd name="T17" fmla="*/ 222899 h 374475"/>
              <a:gd name="T18" fmla="*/ 5251 w 199855"/>
              <a:gd name="T19" fmla="*/ 245248 h 374475"/>
              <a:gd name="T20" fmla="*/ 2053 w 199855"/>
              <a:gd name="T21" fmla="*/ 265765 h 374475"/>
              <a:gd name="T22" fmla="*/ 632 w 199855"/>
              <a:gd name="T23" fmla="*/ 284805 h 374475"/>
              <a:gd name="T24" fmla="*/ 0 w 199855"/>
              <a:gd name="T25" fmla="*/ 303189 h 374475"/>
              <a:gd name="T26" fmla="*/ 1703 w 199855"/>
              <a:gd name="T27" fmla="*/ 318636 h 374475"/>
              <a:gd name="T28" fmla="*/ 4939 w 199855"/>
              <a:gd name="T29" fmla="*/ 332116 h 374475"/>
              <a:gd name="T30" fmla="*/ 8857 w 199855"/>
              <a:gd name="T31" fmla="*/ 344721 h 374475"/>
              <a:gd name="T32" fmla="*/ 15060 w 199855"/>
              <a:gd name="T33" fmla="*/ 354293 h 374475"/>
              <a:gd name="T34" fmla="*/ 23520 w 199855"/>
              <a:gd name="T35" fmla="*/ 361854 h 374475"/>
              <a:gd name="T36" fmla="*/ 34718 w 199855"/>
              <a:gd name="T37" fmla="*/ 368522 h 374475"/>
              <a:gd name="T38" fmla="*/ 47132 w 199855"/>
              <a:gd name="T39" fmla="*/ 372147 h 374475"/>
              <a:gd name="T40" fmla="*/ 60088 w 199855"/>
              <a:gd name="T41" fmla="*/ 373758 h 374475"/>
              <a:gd name="T42" fmla="*/ 73283 w 199855"/>
              <a:gd name="T43" fmla="*/ 374474 h 374475"/>
              <a:gd name="T44" fmla="*/ 86585 w 199855"/>
              <a:gd name="T45" fmla="*/ 372146 h 374475"/>
              <a:gd name="T46" fmla="*/ 99936 w 199855"/>
              <a:gd name="T47" fmla="*/ 367804 h 374475"/>
              <a:gd name="T48" fmla="*/ 113307 w 199855"/>
              <a:gd name="T49" fmla="*/ 362568 h 374475"/>
              <a:gd name="T50" fmla="*/ 126687 w 199855"/>
              <a:gd name="T51" fmla="*/ 354287 h 374475"/>
              <a:gd name="T52" fmla="*/ 140072 w 199855"/>
              <a:gd name="T53" fmla="*/ 343992 h 374475"/>
              <a:gd name="T54" fmla="*/ 160152 w 199855"/>
              <a:gd name="T55" fmla="*/ 326048 h 374475"/>
              <a:gd name="T56" fmla="*/ 173540 w 199855"/>
              <a:gd name="T57" fmla="*/ 310605 h 374475"/>
              <a:gd name="T58" fmla="*/ 182961 w 199855"/>
              <a:gd name="T59" fmla="*/ 296466 h 374475"/>
              <a:gd name="T60" fmla="*/ 189627 w 199855"/>
              <a:gd name="T61" fmla="*/ 282575 h 374475"/>
              <a:gd name="T62" fmla="*/ 195069 w 199855"/>
              <a:gd name="T63" fmla="*/ 266480 h 374475"/>
              <a:gd name="T64" fmla="*/ 197984 w 199855"/>
              <a:gd name="T65" fmla="*/ 252050 h 374475"/>
              <a:gd name="T66" fmla="*/ 199279 w 199855"/>
              <a:gd name="T67" fmla="*/ 239022 h 374475"/>
              <a:gd name="T68" fmla="*/ 199854 w 199855"/>
              <a:gd name="T69" fmla="*/ 226617 h 374475"/>
              <a:gd name="T70" fmla="*/ 196143 w 199855"/>
              <a:gd name="T71" fmla="*/ 217135 h 374475"/>
              <a:gd name="T72" fmla="*/ 189536 w 199855"/>
              <a:gd name="T73" fmla="*/ 209614 h 374475"/>
              <a:gd name="T74" fmla="*/ 181640 w 199855"/>
              <a:gd name="T75" fmla="*/ 202964 h 374475"/>
              <a:gd name="T76" fmla="*/ 168832 w 199855"/>
              <a:gd name="T77" fmla="*/ 193642 h 374475"/>
              <a:gd name="T78" fmla="*/ 160042 w 199855"/>
              <a:gd name="T79" fmla="*/ 192888 h 374475"/>
              <a:gd name="T80" fmla="*/ 151178 w 199855"/>
              <a:gd name="T81" fmla="*/ 194869 h 374475"/>
              <a:gd name="T82" fmla="*/ 142279 w 199855"/>
              <a:gd name="T83" fmla="*/ 195749 h 374475"/>
              <a:gd name="T84" fmla="*/ 133366 w 199855"/>
              <a:gd name="T85" fmla="*/ 198786 h 374475"/>
              <a:gd name="T86" fmla="*/ 125189 w 199855"/>
              <a:gd name="T87" fmla="*/ 203443 h 374475"/>
              <a:gd name="T88" fmla="*/ 115661 w 199855"/>
              <a:gd name="T89" fmla="*/ 212635 h 374475"/>
              <a:gd name="T90" fmla="*/ 101475 w 199855"/>
              <a:gd name="T91" fmla="*/ 230371 h 374475"/>
              <a:gd name="T92" fmla="*/ 96884 w 199855"/>
              <a:gd name="T93" fmla="*/ 238317 h 374475"/>
              <a:gd name="T94" fmla="*/ 93937 w 199855"/>
              <a:gd name="T95" fmla="*/ 259587 h 374475"/>
              <a:gd name="T96" fmla="*/ 93307 w 199855"/>
              <a:gd name="T97" fmla="*/ 288809 h 374475"/>
              <a:gd name="T98" fmla="*/ 93983 w 199855"/>
              <a:gd name="T99" fmla="*/ 305618 h 374475"/>
              <a:gd name="T100" fmla="*/ 102532 w 199855"/>
              <a:gd name="T101" fmla="*/ 328666 h 374475"/>
              <a:gd name="T102" fmla="*/ 112006 w 199855"/>
              <a:gd name="T103" fmla="*/ 346081 h 374475"/>
              <a:gd name="T104" fmla="*/ 119986 w 199855"/>
              <a:gd name="T105" fmla="*/ 357188 h 37447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99855"/>
              <a:gd name="T160" fmla="*/ 0 h 374475"/>
              <a:gd name="T161" fmla="*/ 199855 w 199855"/>
              <a:gd name="T162" fmla="*/ 374475 h 37447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99855" h="374475">
                <a:moveTo>
                  <a:pt x="73129" y="0"/>
                </a:moveTo>
                <a:lnTo>
                  <a:pt x="73129" y="15377"/>
                </a:lnTo>
                <a:lnTo>
                  <a:pt x="69576" y="26604"/>
                </a:lnTo>
                <a:lnTo>
                  <a:pt x="68528" y="32619"/>
                </a:lnTo>
                <a:lnTo>
                  <a:pt x="67831" y="39605"/>
                </a:lnTo>
                <a:lnTo>
                  <a:pt x="67365" y="47240"/>
                </a:lnTo>
                <a:lnTo>
                  <a:pt x="65568" y="56298"/>
                </a:lnTo>
                <a:lnTo>
                  <a:pt x="62881" y="66305"/>
                </a:lnTo>
                <a:lnTo>
                  <a:pt x="59603" y="76946"/>
                </a:lnTo>
                <a:lnTo>
                  <a:pt x="56675" y="87016"/>
                </a:lnTo>
                <a:lnTo>
                  <a:pt x="44645" y="129857"/>
                </a:lnTo>
                <a:lnTo>
                  <a:pt x="40753" y="143126"/>
                </a:lnTo>
                <a:lnTo>
                  <a:pt x="36668" y="155941"/>
                </a:lnTo>
                <a:lnTo>
                  <a:pt x="28165" y="180763"/>
                </a:lnTo>
                <a:lnTo>
                  <a:pt x="23815" y="191946"/>
                </a:lnTo>
                <a:lnTo>
                  <a:pt x="19427" y="202378"/>
                </a:lnTo>
                <a:lnTo>
                  <a:pt x="15014" y="212309"/>
                </a:lnTo>
                <a:lnTo>
                  <a:pt x="11329" y="222899"/>
                </a:lnTo>
                <a:lnTo>
                  <a:pt x="8128" y="233927"/>
                </a:lnTo>
                <a:lnTo>
                  <a:pt x="5251" y="245248"/>
                </a:lnTo>
                <a:lnTo>
                  <a:pt x="3332" y="255772"/>
                </a:lnTo>
                <a:lnTo>
                  <a:pt x="2053" y="265765"/>
                </a:lnTo>
                <a:lnTo>
                  <a:pt x="1201" y="275403"/>
                </a:lnTo>
                <a:lnTo>
                  <a:pt x="632" y="284805"/>
                </a:lnTo>
                <a:lnTo>
                  <a:pt x="253" y="294050"/>
                </a:lnTo>
                <a:lnTo>
                  <a:pt x="0" y="303189"/>
                </a:lnTo>
                <a:lnTo>
                  <a:pt x="575" y="311267"/>
                </a:lnTo>
                <a:lnTo>
                  <a:pt x="1703" y="318636"/>
                </a:lnTo>
                <a:lnTo>
                  <a:pt x="3198" y="325534"/>
                </a:lnTo>
                <a:lnTo>
                  <a:pt x="4939" y="332116"/>
                </a:lnTo>
                <a:lnTo>
                  <a:pt x="6844" y="338489"/>
                </a:lnTo>
                <a:lnTo>
                  <a:pt x="8857" y="344721"/>
                </a:lnTo>
                <a:lnTo>
                  <a:pt x="11687" y="349869"/>
                </a:lnTo>
                <a:lnTo>
                  <a:pt x="15060" y="354293"/>
                </a:lnTo>
                <a:lnTo>
                  <a:pt x="18798" y="358234"/>
                </a:lnTo>
                <a:lnTo>
                  <a:pt x="23520" y="361854"/>
                </a:lnTo>
                <a:lnTo>
                  <a:pt x="28900" y="365260"/>
                </a:lnTo>
                <a:lnTo>
                  <a:pt x="34718" y="368522"/>
                </a:lnTo>
                <a:lnTo>
                  <a:pt x="40827" y="370697"/>
                </a:lnTo>
                <a:lnTo>
                  <a:pt x="47132" y="372147"/>
                </a:lnTo>
                <a:lnTo>
                  <a:pt x="53566" y="373113"/>
                </a:lnTo>
                <a:lnTo>
                  <a:pt x="60088" y="373758"/>
                </a:lnTo>
                <a:lnTo>
                  <a:pt x="66666" y="374187"/>
                </a:lnTo>
                <a:lnTo>
                  <a:pt x="73283" y="374474"/>
                </a:lnTo>
                <a:lnTo>
                  <a:pt x="79926" y="373673"/>
                </a:lnTo>
                <a:lnTo>
                  <a:pt x="86585" y="372146"/>
                </a:lnTo>
                <a:lnTo>
                  <a:pt x="93256" y="370137"/>
                </a:lnTo>
                <a:lnTo>
                  <a:pt x="99936" y="367804"/>
                </a:lnTo>
                <a:lnTo>
                  <a:pt x="106620" y="365258"/>
                </a:lnTo>
                <a:lnTo>
                  <a:pt x="113307" y="362568"/>
                </a:lnTo>
                <a:lnTo>
                  <a:pt x="119997" y="358790"/>
                </a:lnTo>
                <a:lnTo>
                  <a:pt x="126687" y="354287"/>
                </a:lnTo>
                <a:lnTo>
                  <a:pt x="133379" y="349301"/>
                </a:lnTo>
                <a:lnTo>
                  <a:pt x="140072" y="343992"/>
                </a:lnTo>
                <a:lnTo>
                  <a:pt x="153458" y="332802"/>
                </a:lnTo>
                <a:lnTo>
                  <a:pt x="160152" y="326048"/>
                </a:lnTo>
                <a:lnTo>
                  <a:pt x="166846" y="318568"/>
                </a:lnTo>
                <a:lnTo>
                  <a:pt x="173540" y="310605"/>
                </a:lnTo>
                <a:lnTo>
                  <a:pt x="178746" y="303312"/>
                </a:lnTo>
                <a:lnTo>
                  <a:pt x="182961" y="296466"/>
                </a:lnTo>
                <a:lnTo>
                  <a:pt x="186515" y="289918"/>
                </a:lnTo>
                <a:lnTo>
                  <a:pt x="189627" y="282575"/>
                </a:lnTo>
                <a:lnTo>
                  <a:pt x="192446" y="274704"/>
                </a:lnTo>
                <a:lnTo>
                  <a:pt x="195069" y="266480"/>
                </a:lnTo>
                <a:lnTo>
                  <a:pt x="196818" y="259012"/>
                </a:lnTo>
                <a:lnTo>
                  <a:pt x="197984" y="252050"/>
                </a:lnTo>
                <a:lnTo>
                  <a:pt x="198761" y="245424"/>
                </a:lnTo>
                <a:lnTo>
                  <a:pt x="199279" y="239022"/>
                </a:lnTo>
                <a:lnTo>
                  <a:pt x="199625" y="232770"/>
                </a:lnTo>
                <a:lnTo>
                  <a:pt x="199854" y="226617"/>
                </a:lnTo>
                <a:lnTo>
                  <a:pt x="198521" y="221524"/>
                </a:lnTo>
                <a:lnTo>
                  <a:pt x="196143" y="217135"/>
                </a:lnTo>
                <a:lnTo>
                  <a:pt x="193071" y="213218"/>
                </a:lnTo>
                <a:lnTo>
                  <a:pt x="189536" y="209614"/>
                </a:lnTo>
                <a:lnTo>
                  <a:pt x="185690" y="206219"/>
                </a:lnTo>
                <a:lnTo>
                  <a:pt x="181640" y="202964"/>
                </a:lnTo>
                <a:lnTo>
                  <a:pt x="177453" y="199801"/>
                </a:lnTo>
                <a:lnTo>
                  <a:pt x="168832" y="193642"/>
                </a:lnTo>
                <a:lnTo>
                  <a:pt x="164450" y="192595"/>
                </a:lnTo>
                <a:lnTo>
                  <a:pt x="160042" y="192888"/>
                </a:lnTo>
                <a:lnTo>
                  <a:pt x="155616" y="194076"/>
                </a:lnTo>
                <a:lnTo>
                  <a:pt x="151178" y="194869"/>
                </a:lnTo>
                <a:lnTo>
                  <a:pt x="146731" y="195397"/>
                </a:lnTo>
                <a:lnTo>
                  <a:pt x="142279" y="195749"/>
                </a:lnTo>
                <a:lnTo>
                  <a:pt x="137824" y="196976"/>
                </a:lnTo>
                <a:lnTo>
                  <a:pt x="133366" y="198786"/>
                </a:lnTo>
                <a:lnTo>
                  <a:pt x="128906" y="200985"/>
                </a:lnTo>
                <a:lnTo>
                  <a:pt x="125189" y="203443"/>
                </a:lnTo>
                <a:lnTo>
                  <a:pt x="119076" y="208820"/>
                </a:lnTo>
                <a:lnTo>
                  <a:pt x="115661" y="212635"/>
                </a:lnTo>
                <a:lnTo>
                  <a:pt x="111896" y="217163"/>
                </a:lnTo>
                <a:lnTo>
                  <a:pt x="101475" y="230371"/>
                </a:lnTo>
                <a:lnTo>
                  <a:pt x="98720" y="233947"/>
                </a:lnTo>
                <a:lnTo>
                  <a:pt x="96884" y="238317"/>
                </a:lnTo>
                <a:lnTo>
                  <a:pt x="94844" y="248463"/>
                </a:lnTo>
                <a:lnTo>
                  <a:pt x="93937" y="259587"/>
                </a:lnTo>
                <a:lnTo>
                  <a:pt x="93534" y="271145"/>
                </a:lnTo>
                <a:lnTo>
                  <a:pt x="93307" y="288809"/>
                </a:lnTo>
                <a:lnTo>
                  <a:pt x="93253" y="300669"/>
                </a:lnTo>
                <a:lnTo>
                  <a:pt x="93983" y="305618"/>
                </a:lnTo>
                <a:lnTo>
                  <a:pt x="96777" y="313762"/>
                </a:lnTo>
                <a:lnTo>
                  <a:pt x="102532" y="328666"/>
                </a:lnTo>
                <a:lnTo>
                  <a:pt x="106775" y="337235"/>
                </a:lnTo>
                <a:lnTo>
                  <a:pt x="112006" y="346081"/>
                </a:lnTo>
                <a:lnTo>
                  <a:pt x="114705" y="349936"/>
                </a:lnTo>
                <a:lnTo>
                  <a:pt x="119986" y="357188"/>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84" name="SMARTInkAnnotation409"/>
          <p:cNvSpPr>
            <a:spLocks/>
          </p:cNvSpPr>
          <p:nvPr/>
        </p:nvSpPr>
        <p:spPr bwMode="auto">
          <a:xfrm>
            <a:off x="7008813" y="3535363"/>
            <a:ext cx="0" cy="26987"/>
          </a:xfrm>
          <a:custGeom>
            <a:avLst/>
            <a:gdLst>
              <a:gd name="T0" fmla="*/ 0 w 1"/>
              <a:gd name="T1" fmla="*/ 0 h 26790"/>
              <a:gd name="T2" fmla="*/ 0 w 1"/>
              <a:gd name="T3" fmla="*/ 26789 h 26790"/>
              <a:gd name="T4" fmla="*/ 0 60000 65536"/>
              <a:gd name="T5" fmla="*/ 0 60000 65536"/>
              <a:gd name="T6" fmla="*/ 0 w 1"/>
              <a:gd name="T7" fmla="*/ 0 h 26790"/>
              <a:gd name="T8" fmla="*/ 0 w 1"/>
              <a:gd name="T9" fmla="*/ 26790 h 26790"/>
            </a:gdLst>
            <a:ahLst/>
            <a:cxnLst>
              <a:cxn ang="T4">
                <a:pos x="T0" y="T1"/>
              </a:cxn>
              <a:cxn ang="T5">
                <a:pos x="T2" y="T3"/>
              </a:cxn>
            </a:cxnLst>
            <a:rect l="T6" t="T7" r="T8" b="T9"/>
            <a:pathLst>
              <a:path w="1" h="26790">
                <a:moveTo>
                  <a:pt x="0" y="0"/>
                </a:moveTo>
                <a:lnTo>
                  <a:pt x="0" y="26789"/>
                </a:lnTo>
              </a:path>
            </a:pathLst>
          </a:custGeom>
          <a:solidFill>
            <a:schemeClr val="accent1"/>
          </a:solidFill>
          <a:ln w="38100" cap="flat" cmpd="sng" algn="ctr">
            <a:solidFill>
              <a:srgbClr val="009300"/>
            </a:solidFill>
            <a:prstDash val="solid"/>
            <a:round/>
            <a:headEnd type="none" w="med" len="med"/>
            <a:tailEnd type="none" w="med" len="med"/>
          </a:ln>
        </p:spPr>
        <p:txBody>
          <a:bodyPr/>
          <a:lstStyle/>
          <a:p>
            <a:endParaRPr lang="en-US"/>
          </a:p>
        </p:txBody>
      </p:sp>
      <p:sp>
        <p:nvSpPr>
          <p:cNvPr id="8285" name="SMARTInkAnnotation410"/>
          <p:cNvSpPr>
            <a:spLocks/>
          </p:cNvSpPr>
          <p:nvPr/>
        </p:nvSpPr>
        <p:spPr bwMode="auto">
          <a:xfrm>
            <a:off x="7108825" y="3249613"/>
            <a:ext cx="206375" cy="358775"/>
          </a:xfrm>
          <a:custGeom>
            <a:avLst/>
            <a:gdLst>
              <a:gd name="T0" fmla="*/ 56568 w 205649"/>
              <a:gd name="T1" fmla="*/ 0 h 357189"/>
              <a:gd name="T2" fmla="*/ 54824 w 205649"/>
              <a:gd name="T3" fmla="*/ 2646 h 357189"/>
              <a:gd name="T4" fmla="*/ 52869 w 205649"/>
              <a:gd name="T5" fmla="*/ 17216 h 357189"/>
              <a:gd name="T6" fmla="*/ 49956 w 205649"/>
              <a:gd name="T7" fmla="*/ 30472 h 357189"/>
              <a:gd name="T8" fmla="*/ 46182 w 205649"/>
              <a:gd name="T9" fmla="*/ 43639 h 357189"/>
              <a:gd name="T10" fmla="*/ 42027 w 205649"/>
              <a:gd name="T11" fmla="*/ 58091 h 357189"/>
              <a:gd name="T12" fmla="*/ 35505 w 205649"/>
              <a:gd name="T13" fmla="*/ 87547 h 357189"/>
              <a:gd name="T14" fmla="*/ 28118 w 205649"/>
              <a:gd name="T15" fmla="*/ 115567 h 357189"/>
              <a:gd name="T16" fmla="*/ 20857 w 205649"/>
              <a:gd name="T17" fmla="*/ 133715 h 357189"/>
              <a:gd name="T18" fmla="*/ 14655 w 205649"/>
              <a:gd name="T19" fmla="*/ 154348 h 357189"/>
              <a:gd name="T20" fmla="*/ 3035 w 205649"/>
              <a:gd name="T21" fmla="*/ 205534 h 357189"/>
              <a:gd name="T22" fmla="*/ 1280 w 205649"/>
              <a:gd name="T23" fmla="*/ 227609 h 357189"/>
              <a:gd name="T24" fmla="*/ 293 w 205649"/>
              <a:gd name="T25" fmla="*/ 257609 h 357189"/>
              <a:gd name="T26" fmla="*/ 1445 w 205649"/>
              <a:gd name="T27" fmla="*/ 287283 h 357189"/>
              <a:gd name="T28" fmla="*/ 7021 w 205649"/>
              <a:gd name="T29" fmla="*/ 299992 h 357189"/>
              <a:gd name="T30" fmla="*/ 12472 w 205649"/>
              <a:gd name="T31" fmla="*/ 312254 h 357189"/>
              <a:gd name="T32" fmla="*/ 18120 w 205649"/>
              <a:gd name="T33" fmla="*/ 323326 h 357189"/>
              <a:gd name="T34" fmla="*/ 25587 w 205649"/>
              <a:gd name="T35" fmla="*/ 331555 h 357189"/>
              <a:gd name="T36" fmla="*/ 35847 w 205649"/>
              <a:gd name="T37" fmla="*/ 338519 h 357189"/>
              <a:gd name="T38" fmla="*/ 47102 w 205649"/>
              <a:gd name="T39" fmla="*/ 344922 h 357189"/>
              <a:gd name="T40" fmla="*/ 61801 w 205649"/>
              <a:gd name="T41" fmla="*/ 353112 h 357189"/>
              <a:gd name="T42" fmla="*/ 71033 w 205649"/>
              <a:gd name="T43" fmla="*/ 355376 h 357189"/>
              <a:gd name="T44" fmla="*/ 82078 w 205649"/>
              <a:gd name="T45" fmla="*/ 356383 h 357189"/>
              <a:gd name="T46" fmla="*/ 94425 w 205649"/>
              <a:gd name="T47" fmla="*/ 355837 h 357189"/>
              <a:gd name="T48" fmla="*/ 107350 w 205649"/>
              <a:gd name="T49" fmla="*/ 352288 h 357189"/>
              <a:gd name="T50" fmla="*/ 127171 w 205649"/>
              <a:gd name="T51" fmla="*/ 344712 h 357189"/>
              <a:gd name="T52" fmla="*/ 138515 w 205649"/>
              <a:gd name="T53" fmla="*/ 336429 h 357189"/>
              <a:gd name="T54" fmla="*/ 155248 w 205649"/>
              <a:gd name="T55" fmla="*/ 320610 h 357189"/>
              <a:gd name="T56" fmla="*/ 167110 w 205649"/>
              <a:gd name="T57" fmla="*/ 309180 h 357189"/>
              <a:gd name="T58" fmla="*/ 177339 w 205649"/>
              <a:gd name="T59" fmla="*/ 297486 h 357189"/>
              <a:gd name="T60" fmla="*/ 186844 w 205649"/>
              <a:gd name="T61" fmla="*/ 283029 h 357189"/>
              <a:gd name="T62" fmla="*/ 195283 w 205649"/>
              <a:gd name="T63" fmla="*/ 267673 h 357189"/>
              <a:gd name="T64" fmla="*/ 201514 w 205649"/>
              <a:gd name="T65" fmla="*/ 254234 h 357189"/>
              <a:gd name="T66" fmla="*/ 204778 w 205649"/>
              <a:gd name="T67" fmla="*/ 241646 h 357189"/>
              <a:gd name="T68" fmla="*/ 205486 w 205649"/>
              <a:gd name="T69" fmla="*/ 229437 h 357189"/>
              <a:gd name="T70" fmla="*/ 201701 w 205649"/>
              <a:gd name="T71" fmla="*/ 212400 h 357189"/>
              <a:gd name="T72" fmla="*/ 191609 w 205649"/>
              <a:gd name="T73" fmla="*/ 194008 h 357189"/>
              <a:gd name="T74" fmla="*/ 185253 w 205649"/>
              <a:gd name="T75" fmla="*/ 190406 h 357189"/>
              <a:gd name="T76" fmla="*/ 175294 w 205649"/>
              <a:gd name="T77" fmla="*/ 188377 h 357189"/>
              <a:gd name="T78" fmla="*/ 169324 w 205649"/>
              <a:gd name="T79" fmla="*/ 188895 h 357189"/>
              <a:gd name="T80" fmla="*/ 161713 w 205649"/>
              <a:gd name="T81" fmla="*/ 192433 h 357189"/>
              <a:gd name="T82" fmla="*/ 149064 w 205649"/>
              <a:gd name="T83" fmla="*/ 200002 h 357189"/>
              <a:gd name="T84" fmla="*/ 138329 w 205649"/>
              <a:gd name="T85" fmla="*/ 208283 h 357189"/>
              <a:gd name="T86" fmla="*/ 126863 w 205649"/>
              <a:gd name="T87" fmla="*/ 217586 h 357189"/>
              <a:gd name="T88" fmla="*/ 116809 w 205649"/>
              <a:gd name="T89" fmla="*/ 225027 h 357189"/>
              <a:gd name="T90" fmla="*/ 109364 w 205649"/>
              <a:gd name="T91" fmla="*/ 234288 h 357189"/>
              <a:gd name="T92" fmla="*/ 102833 w 205649"/>
              <a:gd name="T93" fmla="*/ 245019 h 357189"/>
              <a:gd name="T94" fmla="*/ 94972 w 205649"/>
              <a:gd name="T95" fmla="*/ 256403 h 357189"/>
              <a:gd name="T96" fmla="*/ 87749 w 205649"/>
              <a:gd name="T97" fmla="*/ 273743 h 357189"/>
              <a:gd name="T98" fmla="*/ 82770 w 205649"/>
              <a:gd name="T99" fmla="*/ 289578 h 357189"/>
              <a:gd name="T100" fmla="*/ 80965 w 205649"/>
              <a:gd name="T101" fmla="*/ 305846 h 357189"/>
              <a:gd name="T102" fmla="*/ 81173 w 205649"/>
              <a:gd name="T103" fmla="*/ 317391 h 357189"/>
              <a:gd name="T104" fmla="*/ 87041 w 205649"/>
              <a:gd name="T105" fmla="*/ 336255 h 357189"/>
              <a:gd name="T106" fmla="*/ 92065 w 205649"/>
              <a:gd name="T107" fmla="*/ 344261 h 357189"/>
              <a:gd name="T108" fmla="*/ 96136 w 205649"/>
              <a:gd name="T109" fmla="*/ 346481 h 357189"/>
              <a:gd name="T110" fmla="*/ 102611 w 205649"/>
              <a:gd name="T111" fmla="*/ 352472 h 357189"/>
              <a:gd name="T112" fmla="*/ 109239 w 205649"/>
              <a:gd name="T113" fmla="*/ 355790 h 357189"/>
              <a:gd name="T114" fmla="*/ 120368 w 205649"/>
              <a:gd name="T115" fmla="*/ 357188 h 35718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05649"/>
              <a:gd name="T175" fmla="*/ 0 h 357189"/>
              <a:gd name="T176" fmla="*/ 205649 w 205649"/>
              <a:gd name="T177" fmla="*/ 357189 h 35718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05649" h="357189">
                <a:moveTo>
                  <a:pt x="60122" y="0"/>
                </a:moveTo>
                <a:lnTo>
                  <a:pt x="56568" y="0"/>
                </a:lnTo>
                <a:lnTo>
                  <a:pt x="55522" y="992"/>
                </a:lnTo>
                <a:lnTo>
                  <a:pt x="54824" y="2646"/>
                </a:lnTo>
                <a:lnTo>
                  <a:pt x="54048" y="7129"/>
                </a:lnTo>
                <a:lnTo>
                  <a:pt x="52869" y="17216"/>
                </a:lnTo>
                <a:lnTo>
                  <a:pt x="51568" y="23383"/>
                </a:lnTo>
                <a:lnTo>
                  <a:pt x="49956" y="30472"/>
                </a:lnTo>
                <a:lnTo>
                  <a:pt x="48139" y="37182"/>
                </a:lnTo>
                <a:lnTo>
                  <a:pt x="46182" y="43639"/>
                </a:lnTo>
                <a:lnTo>
                  <a:pt x="44136" y="49929"/>
                </a:lnTo>
                <a:lnTo>
                  <a:pt x="42027" y="58091"/>
                </a:lnTo>
                <a:lnTo>
                  <a:pt x="39877" y="67500"/>
                </a:lnTo>
                <a:lnTo>
                  <a:pt x="35505" y="87547"/>
                </a:lnTo>
                <a:lnTo>
                  <a:pt x="31083" y="106379"/>
                </a:lnTo>
                <a:lnTo>
                  <a:pt x="28118" y="115567"/>
                </a:lnTo>
                <a:lnTo>
                  <a:pt x="24654" y="124670"/>
                </a:lnTo>
                <a:lnTo>
                  <a:pt x="20857" y="133715"/>
                </a:lnTo>
                <a:lnTo>
                  <a:pt x="17582" y="143713"/>
                </a:lnTo>
                <a:lnTo>
                  <a:pt x="14655" y="154348"/>
                </a:lnTo>
                <a:lnTo>
                  <a:pt x="4614" y="195192"/>
                </a:lnTo>
                <a:lnTo>
                  <a:pt x="3035" y="205534"/>
                </a:lnTo>
                <a:lnTo>
                  <a:pt x="1983" y="216398"/>
                </a:lnTo>
                <a:lnTo>
                  <a:pt x="1280" y="227609"/>
                </a:lnTo>
                <a:lnTo>
                  <a:pt x="812" y="238059"/>
                </a:lnTo>
                <a:lnTo>
                  <a:pt x="293" y="257609"/>
                </a:lnTo>
                <a:lnTo>
                  <a:pt x="0" y="280609"/>
                </a:lnTo>
                <a:lnTo>
                  <a:pt x="1445" y="287283"/>
                </a:lnTo>
                <a:lnTo>
                  <a:pt x="3898" y="293718"/>
                </a:lnTo>
                <a:lnTo>
                  <a:pt x="7021" y="299992"/>
                </a:lnTo>
                <a:lnTo>
                  <a:pt x="9846" y="306159"/>
                </a:lnTo>
                <a:lnTo>
                  <a:pt x="12472" y="312254"/>
                </a:lnTo>
                <a:lnTo>
                  <a:pt x="14968" y="318302"/>
                </a:lnTo>
                <a:lnTo>
                  <a:pt x="18120" y="323326"/>
                </a:lnTo>
                <a:lnTo>
                  <a:pt x="21707" y="327668"/>
                </a:lnTo>
                <a:lnTo>
                  <a:pt x="25587" y="331555"/>
                </a:lnTo>
                <a:lnTo>
                  <a:pt x="30404" y="335138"/>
                </a:lnTo>
                <a:lnTo>
                  <a:pt x="35847" y="338519"/>
                </a:lnTo>
                <a:lnTo>
                  <a:pt x="41708" y="341765"/>
                </a:lnTo>
                <a:lnTo>
                  <a:pt x="47102" y="344922"/>
                </a:lnTo>
                <a:lnTo>
                  <a:pt x="57063" y="351074"/>
                </a:lnTo>
                <a:lnTo>
                  <a:pt x="61801" y="353112"/>
                </a:lnTo>
                <a:lnTo>
                  <a:pt x="66448" y="354470"/>
                </a:lnTo>
                <a:lnTo>
                  <a:pt x="71033" y="355376"/>
                </a:lnTo>
                <a:lnTo>
                  <a:pt x="76322" y="355980"/>
                </a:lnTo>
                <a:lnTo>
                  <a:pt x="82078" y="356383"/>
                </a:lnTo>
                <a:lnTo>
                  <a:pt x="88148" y="356651"/>
                </a:lnTo>
                <a:lnTo>
                  <a:pt x="94425" y="355837"/>
                </a:lnTo>
                <a:lnTo>
                  <a:pt x="100841" y="354303"/>
                </a:lnTo>
                <a:lnTo>
                  <a:pt x="107350" y="352288"/>
                </a:lnTo>
                <a:lnTo>
                  <a:pt x="113921" y="349952"/>
                </a:lnTo>
                <a:lnTo>
                  <a:pt x="127171" y="344712"/>
                </a:lnTo>
                <a:lnTo>
                  <a:pt x="133085" y="340933"/>
                </a:lnTo>
                <a:lnTo>
                  <a:pt x="138515" y="336429"/>
                </a:lnTo>
                <a:lnTo>
                  <a:pt x="143624" y="331442"/>
                </a:lnTo>
                <a:lnTo>
                  <a:pt x="155248" y="320610"/>
                </a:lnTo>
                <a:lnTo>
                  <a:pt x="161471" y="314943"/>
                </a:lnTo>
                <a:lnTo>
                  <a:pt x="167110" y="309180"/>
                </a:lnTo>
                <a:lnTo>
                  <a:pt x="172354" y="303355"/>
                </a:lnTo>
                <a:lnTo>
                  <a:pt x="177339" y="297486"/>
                </a:lnTo>
                <a:lnTo>
                  <a:pt x="182149" y="290598"/>
                </a:lnTo>
                <a:lnTo>
                  <a:pt x="186844" y="283029"/>
                </a:lnTo>
                <a:lnTo>
                  <a:pt x="191462" y="275006"/>
                </a:lnTo>
                <a:lnTo>
                  <a:pt x="195283" y="267673"/>
                </a:lnTo>
                <a:lnTo>
                  <a:pt x="198574" y="260800"/>
                </a:lnTo>
                <a:lnTo>
                  <a:pt x="201514" y="254234"/>
                </a:lnTo>
                <a:lnTo>
                  <a:pt x="203473" y="247872"/>
                </a:lnTo>
                <a:lnTo>
                  <a:pt x="204778" y="241646"/>
                </a:lnTo>
                <a:lnTo>
                  <a:pt x="205648" y="235512"/>
                </a:lnTo>
                <a:lnTo>
                  <a:pt x="205486" y="229437"/>
                </a:lnTo>
                <a:lnTo>
                  <a:pt x="204633" y="223404"/>
                </a:lnTo>
                <a:lnTo>
                  <a:pt x="201701" y="212400"/>
                </a:lnTo>
                <a:lnTo>
                  <a:pt x="197920" y="204202"/>
                </a:lnTo>
                <a:lnTo>
                  <a:pt x="191609" y="194008"/>
                </a:lnTo>
                <a:lnTo>
                  <a:pt x="188688" y="191847"/>
                </a:lnTo>
                <a:lnTo>
                  <a:pt x="185253" y="190406"/>
                </a:lnTo>
                <a:lnTo>
                  <a:pt x="181475" y="189445"/>
                </a:lnTo>
                <a:lnTo>
                  <a:pt x="175294" y="188377"/>
                </a:lnTo>
                <a:lnTo>
                  <a:pt x="172605" y="188093"/>
                </a:lnTo>
                <a:lnTo>
                  <a:pt x="169324" y="188895"/>
                </a:lnTo>
                <a:lnTo>
                  <a:pt x="165650" y="190422"/>
                </a:lnTo>
                <a:lnTo>
                  <a:pt x="161713" y="192433"/>
                </a:lnTo>
                <a:lnTo>
                  <a:pt x="157600" y="194765"/>
                </a:lnTo>
                <a:lnTo>
                  <a:pt x="149064" y="200002"/>
                </a:lnTo>
                <a:lnTo>
                  <a:pt x="143961" y="203780"/>
                </a:lnTo>
                <a:lnTo>
                  <a:pt x="138329" y="208283"/>
                </a:lnTo>
                <a:lnTo>
                  <a:pt x="132342" y="213269"/>
                </a:lnTo>
                <a:lnTo>
                  <a:pt x="126863" y="217586"/>
                </a:lnTo>
                <a:lnTo>
                  <a:pt x="121723" y="221456"/>
                </a:lnTo>
                <a:lnTo>
                  <a:pt x="116809" y="225027"/>
                </a:lnTo>
                <a:lnTo>
                  <a:pt x="112788" y="229394"/>
                </a:lnTo>
                <a:lnTo>
                  <a:pt x="109364" y="234288"/>
                </a:lnTo>
                <a:lnTo>
                  <a:pt x="106338" y="239536"/>
                </a:lnTo>
                <a:lnTo>
                  <a:pt x="102833" y="245019"/>
                </a:lnTo>
                <a:lnTo>
                  <a:pt x="99009" y="250658"/>
                </a:lnTo>
                <a:lnTo>
                  <a:pt x="94972" y="256403"/>
                </a:lnTo>
                <a:lnTo>
                  <a:pt x="90486" y="265430"/>
                </a:lnTo>
                <a:lnTo>
                  <a:pt x="87749" y="273743"/>
                </a:lnTo>
                <a:lnTo>
                  <a:pt x="84054" y="284051"/>
                </a:lnTo>
                <a:lnTo>
                  <a:pt x="82770" y="289578"/>
                </a:lnTo>
                <a:lnTo>
                  <a:pt x="81914" y="295248"/>
                </a:lnTo>
                <a:lnTo>
                  <a:pt x="80965" y="305846"/>
                </a:lnTo>
                <a:lnTo>
                  <a:pt x="80543" y="313864"/>
                </a:lnTo>
                <a:lnTo>
                  <a:pt x="81173" y="317391"/>
                </a:lnTo>
                <a:lnTo>
                  <a:pt x="84871" y="327096"/>
                </a:lnTo>
                <a:lnTo>
                  <a:pt x="87041" y="336255"/>
                </a:lnTo>
                <a:lnTo>
                  <a:pt x="90185" y="342262"/>
                </a:lnTo>
                <a:lnTo>
                  <a:pt x="92065" y="344261"/>
                </a:lnTo>
                <a:lnTo>
                  <a:pt x="94061" y="345593"/>
                </a:lnTo>
                <a:lnTo>
                  <a:pt x="96136" y="346481"/>
                </a:lnTo>
                <a:lnTo>
                  <a:pt x="100425" y="350114"/>
                </a:lnTo>
                <a:lnTo>
                  <a:pt x="102611" y="352472"/>
                </a:lnTo>
                <a:lnTo>
                  <a:pt x="104811" y="354044"/>
                </a:lnTo>
                <a:lnTo>
                  <a:pt x="109239" y="355790"/>
                </a:lnTo>
                <a:lnTo>
                  <a:pt x="113687" y="356566"/>
                </a:lnTo>
                <a:lnTo>
                  <a:pt x="120368" y="357188"/>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86" name="SMARTInkAnnotation411"/>
          <p:cNvSpPr>
            <a:spLocks/>
          </p:cNvSpPr>
          <p:nvPr/>
        </p:nvSpPr>
        <p:spPr bwMode="auto">
          <a:xfrm>
            <a:off x="7431088" y="3384550"/>
            <a:ext cx="179387" cy="9525"/>
          </a:xfrm>
          <a:custGeom>
            <a:avLst/>
            <a:gdLst>
              <a:gd name="T0" fmla="*/ 0 w 180738"/>
              <a:gd name="T1" fmla="*/ 8930 h 8931"/>
              <a:gd name="T2" fmla="*/ 167858 w 180738"/>
              <a:gd name="T3" fmla="*/ 8930 h 8931"/>
              <a:gd name="T4" fmla="*/ 170664 w 180738"/>
              <a:gd name="T5" fmla="*/ 7938 h 8931"/>
              <a:gd name="T6" fmla="*/ 173277 w 180738"/>
              <a:gd name="T7" fmla="*/ 6284 h 8931"/>
              <a:gd name="T8" fmla="*/ 180737 w 180738"/>
              <a:gd name="T9" fmla="*/ 0 h 8931"/>
              <a:gd name="T10" fmla="*/ 0 60000 65536"/>
              <a:gd name="T11" fmla="*/ 0 60000 65536"/>
              <a:gd name="T12" fmla="*/ 0 60000 65536"/>
              <a:gd name="T13" fmla="*/ 0 60000 65536"/>
              <a:gd name="T14" fmla="*/ 0 60000 65536"/>
              <a:gd name="T15" fmla="*/ 0 w 180738"/>
              <a:gd name="T16" fmla="*/ 0 h 8931"/>
              <a:gd name="T17" fmla="*/ 180738 w 180738"/>
              <a:gd name="T18" fmla="*/ 8931 h 8931"/>
            </a:gdLst>
            <a:ahLst/>
            <a:cxnLst>
              <a:cxn ang="T10">
                <a:pos x="T0" y="T1"/>
              </a:cxn>
              <a:cxn ang="T11">
                <a:pos x="T2" y="T3"/>
              </a:cxn>
              <a:cxn ang="T12">
                <a:pos x="T4" y="T5"/>
              </a:cxn>
              <a:cxn ang="T13">
                <a:pos x="T6" y="T7"/>
              </a:cxn>
              <a:cxn ang="T14">
                <a:pos x="T8" y="T9"/>
              </a:cxn>
            </a:cxnLst>
            <a:rect l="T15" t="T16" r="T17" b="T18"/>
            <a:pathLst>
              <a:path w="180738" h="8931">
                <a:moveTo>
                  <a:pt x="0" y="8930"/>
                </a:moveTo>
                <a:lnTo>
                  <a:pt x="167858" y="8930"/>
                </a:lnTo>
                <a:lnTo>
                  <a:pt x="170664" y="7938"/>
                </a:lnTo>
                <a:lnTo>
                  <a:pt x="173277" y="6284"/>
                </a:lnTo>
                <a:lnTo>
                  <a:pt x="180737" y="0"/>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87" name="SMARTInkAnnotation412"/>
          <p:cNvSpPr>
            <a:spLocks/>
          </p:cNvSpPr>
          <p:nvPr/>
        </p:nvSpPr>
        <p:spPr bwMode="auto">
          <a:xfrm>
            <a:off x="7464425" y="3500438"/>
            <a:ext cx="120650" cy="9525"/>
          </a:xfrm>
          <a:custGeom>
            <a:avLst/>
            <a:gdLst>
              <a:gd name="T0" fmla="*/ 0 w 120492"/>
              <a:gd name="T1" fmla="*/ 0 h 8931"/>
              <a:gd name="T2" fmla="*/ 10661 w 120492"/>
              <a:gd name="T3" fmla="*/ 4741 h 8931"/>
              <a:gd name="T4" fmla="*/ 16032 w 120492"/>
              <a:gd name="T5" fmla="*/ 6137 h 8931"/>
              <a:gd name="T6" fmla="*/ 21844 w 120492"/>
              <a:gd name="T7" fmla="*/ 7068 h 8931"/>
              <a:gd name="T8" fmla="*/ 27951 w 120492"/>
              <a:gd name="T9" fmla="*/ 7689 h 8931"/>
              <a:gd name="T10" fmla="*/ 33509 w 120492"/>
              <a:gd name="T11" fmla="*/ 8103 h 8931"/>
              <a:gd name="T12" fmla="*/ 43652 w 120492"/>
              <a:gd name="T13" fmla="*/ 8562 h 8931"/>
              <a:gd name="T14" fmla="*/ 72109 w 120492"/>
              <a:gd name="T15" fmla="*/ 8881 h 8931"/>
              <a:gd name="T16" fmla="*/ 120491 w 120492"/>
              <a:gd name="T17" fmla="*/ 8930 h 89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0492"/>
              <a:gd name="T28" fmla="*/ 0 h 8931"/>
              <a:gd name="T29" fmla="*/ 120492 w 120492"/>
              <a:gd name="T30" fmla="*/ 8931 h 89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0492" h="8931">
                <a:moveTo>
                  <a:pt x="0" y="0"/>
                </a:moveTo>
                <a:lnTo>
                  <a:pt x="10661" y="4741"/>
                </a:lnTo>
                <a:lnTo>
                  <a:pt x="16032" y="6137"/>
                </a:lnTo>
                <a:lnTo>
                  <a:pt x="21844" y="7068"/>
                </a:lnTo>
                <a:lnTo>
                  <a:pt x="27951" y="7689"/>
                </a:lnTo>
                <a:lnTo>
                  <a:pt x="33509" y="8103"/>
                </a:lnTo>
                <a:lnTo>
                  <a:pt x="43652" y="8562"/>
                </a:lnTo>
                <a:lnTo>
                  <a:pt x="72109" y="8881"/>
                </a:lnTo>
                <a:lnTo>
                  <a:pt x="120491" y="8930"/>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88" name="SMARTInkAnnotation413"/>
          <p:cNvSpPr>
            <a:spLocks/>
          </p:cNvSpPr>
          <p:nvPr/>
        </p:nvSpPr>
        <p:spPr bwMode="auto">
          <a:xfrm>
            <a:off x="7704138" y="3313113"/>
            <a:ext cx="274637" cy="500062"/>
          </a:xfrm>
          <a:custGeom>
            <a:avLst/>
            <a:gdLst>
              <a:gd name="T0" fmla="*/ 81258 w 274065"/>
              <a:gd name="T1" fmla="*/ 7688 h 500012"/>
              <a:gd name="T2" fmla="*/ 80409 w 274065"/>
              <a:gd name="T3" fmla="*/ 33678 h 500012"/>
              <a:gd name="T4" fmla="*/ 75001 w 274065"/>
              <a:gd name="T5" fmla="*/ 56739 h 500012"/>
              <a:gd name="T6" fmla="*/ 68753 w 274065"/>
              <a:gd name="T7" fmla="*/ 83049 h 500012"/>
              <a:gd name="T8" fmla="*/ 63745 w 274065"/>
              <a:gd name="T9" fmla="*/ 111875 h 500012"/>
              <a:gd name="T10" fmla="*/ 60938 w 274065"/>
              <a:gd name="T11" fmla="*/ 137670 h 500012"/>
              <a:gd name="T12" fmla="*/ 60382 w 274065"/>
              <a:gd name="T13" fmla="*/ 167754 h 500012"/>
              <a:gd name="T14" fmla="*/ 62270 w 274065"/>
              <a:gd name="T15" fmla="*/ 186958 h 500012"/>
              <a:gd name="T16" fmla="*/ 71669 w 274065"/>
              <a:gd name="T17" fmla="*/ 210085 h 500012"/>
              <a:gd name="T18" fmla="*/ 82365 w 274065"/>
              <a:gd name="T19" fmla="*/ 222995 h 500012"/>
              <a:gd name="T20" fmla="*/ 98582 w 274065"/>
              <a:gd name="T21" fmla="*/ 235100 h 500012"/>
              <a:gd name="T22" fmla="*/ 107283 w 274065"/>
              <a:gd name="T23" fmla="*/ 238434 h 500012"/>
              <a:gd name="T24" fmla="*/ 116852 w 274065"/>
              <a:gd name="T25" fmla="*/ 238923 h 500012"/>
              <a:gd name="T26" fmla="*/ 128545 w 274065"/>
              <a:gd name="T27" fmla="*/ 235834 h 500012"/>
              <a:gd name="T28" fmla="*/ 139194 w 274065"/>
              <a:gd name="T29" fmla="*/ 231154 h 500012"/>
              <a:gd name="T30" fmla="*/ 155537 w 274065"/>
              <a:gd name="T31" fmla="*/ 222940 h 500012"/>
              <a:gd name="T32" fmla="*/ 167306 w 274065"/>
              <a:gd name="T33" fmla="*/ 216163 h 500012"/>
              <a:gd name="T34" fmla="*/ 177495 w 274065"/>
              <a:gd name="T35" fmla="*/ 206535 h 500012"/>
              <a:gd name="T36" fmla="*/ 188966 w 274065"/>
              <a:gd name="T37" fmla="*/ 192996 h 500012"/>
              <a:gd name="T38" fmla="*/ 201501 w 274065"/>
              <a:gd name="T39" fmla="*/ 176065 h 500012"/>
              <a:gd name="T40" fmla="*/ 214511 w 274065"/>
              <a:gd name="T41" fmla="*/ 155311 h 500012"/>
              <a:gd name="T42" fmla="*/ 225747 w 274065"/>
              <a:gd name="T43" fmla="*/ 135504 h 500012"/>
              <a:gd name="T44" fmla="*/ 234956 w 274065"/>
              <a:gd name="T45" fmla="*/ 116778 h 500012"/>
              <a:gd name="T46" fmla="*/ 241527 w 274065"/>
              <a:gd name="T47" fmla="*/ 98534 h 500012"/>
              <a:gd name="T48" fmla="*/ 246928 w 274065"/>
              <a:gd name="T49" fmla="*/ 80504 h 500012"/>
              <a:gd name="T50" fmla="*/ 252166 w 274065"/>
              <a:gd name="T51" fmla="*/ 56264 h 500012"/>
              <a:gd name="T52" fmla="*/ 252647 w 274065"/>
              <a:gd name="T53" fmla="*/ 43858 h 500012"/>
              <a:gd name="T54" fmla="*/ 249481 w 274065"/>
              <a:gd name="T55" fmla="*/ 31295 h 500012"/>
              <a:gd name="T56" fmla="*/ 247469 w 274065"/>
              <a:gd name="T57" fmla="*/ 22281 h 500012"/>
              <a:gd name="T58" fmla="*/ 241280 w 274065"/>
              <a:gd name="T59" fmla="*/ 18032 h 500012"/>
              <a:gd name="T60" fmla="*/ 240987 w 274065"/>
              <a:gd name="T61" fmla="*/ 64841 h 500012"/>
              <a:gd name="T62" fmla="*/ 242968 w 274065"/>
              <a:gd name="T63" fmla="*/ 84050 h 500012"/>
              <a:gd name="T64" fmla="*/ 245584 w 274065"/>
              <a:gd name="T65" fmla="*/ 104824 h 500012"/>
              <a:gd name="T66" fmla="*/ 246747 w 274065"/>
              <a:gd name="T67" fmla="*/ 123979 h 500012"/>
              <a:gd name="T68" fmla="*/ 249248 w 274065"/>
              <a:gd name="T69" fmla="*/ 145060 h 500012"/>
              <a:gd name="T70" fmla="*/ 265589 w 274065"/>
              <a:gd name="T71" fmla="*/ 246312 h 500012"/>
              <a:gd name="T72" fmla="*/ 271496 w 274065"/>
              <a:gd name="T73" fmla="*/ 282553 h 500012"/>
              <a:gd name="T74" fmla="*/ 273140 w 274065"/>
              <a:gd name="T75" fmla="*/ 306488 h 500012"/>
              <a:gd name="T76" fmla="*/ 274064 w 274065"/>
              <a:gd name="T77" fmla="*/ 337535 h 500012"/>
              <a:gd name="T78" fmla="*/ 272297 w 274065"/>
              <a:gd name="T79" fmla="*/ 356390 h 500012"/>
              <a:gd name="T80" fmla="*/ 268289 w 274065"/>
              <a:gd name="T81" fmla="*/ 374693 h 500012"/>
              <a:gd name="T82" fmla="*/ 261549 w 274065"/>
              <a:gd name="T83" fmla="*/ 392748 h 500012"/>
              <a:gd name="T84" fmla="*/ 253594 w 274065"/>
              <a:gd name="T85" fmla="*/ 410695 h 500012"/>
              <a:gd name="T86" fmla="*/ 236367 w 274065"/>
              <a:gd name="T87" fmla="*/ 446470 h 500012"/>
              <a:gd name="T88" fmla="*/ 225544 w 274065"/>
              <a:gd name="T89" fmla="*/ 461692 h 500012"/>
              <a:gd name="T90" fmla="*/ 213295 w 274065"/>
              <a:gd name="T91" fmla="*/ 474079 h 500012"/>
              <a:gd name="T92" fmla="*/ 200415 w 274065"/>
              <a:gd name="T93" fmla="*/ 482892 h 500012"/>
              <a:gd name="T94" fmla="*/ 187252 w 274065"/>
              <a:gd name="T95" fmla="*/ 490116 h 500012"/>
              <a:gd name="T96" fmla="*/ 173963 w 274065"/>
              <a:gd name="T97" fmla="*/ 495641 h 500012"/>
              <a:gd name="T98" fmla="*/ 160621 w 274065"/>
              <a:gd name="T99" fmla="*/ 498097 h 500012"/>
              <a:gd name="T100" fmla="*/ 147252 w 274065"/>
              <a:gd name="T101" fmla="*/ 499189 h 500012"/>
              <a:gd name="T102" fmla="*/ 91093 w 274065"/>
              <a:gd name="T103" fmla="*/ 500011 h 500012"/>
              <a:gd name="T104" fmla="*/ 75442 w 274065"/>
              <a:gd name="T105" fmla="*/ 497394 h 500012"/>
              <a:gd name="T106" fmla="*/ 43661 w 274065"/>
              <a:gd name="T107" fmla="*/ 487629 h 500012"/>
              <a:gd name="T108" fmla="*/ 30314 w 274065"/>
              <a:gd name="T109" fmla="*/ 481969 h 500012"/>
              <a:gd name="T110" fmla="*/ 19423 w 274065"/>
              <a:gd name="T111" fmla="*/ 476146 h 500012"/>
              <a:gd name="T112" fmla="*/ 0 w 274065"/>
              <a:gd name="T113" fmla="*/ 464343 h 50001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74065"/>
              <a:gd name="T172" fmla="*/ 0 h 500012"/>
              <a:gd name="T173" fmla="*/ 274065 w 274065"/>
              <a:gd name="T174" fmla="*/ 500012 h 50001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74065" h="500012">
                <a:moveTo>
                  <a:pt x="87022" y="0"/>
                </a:moveTo>
                <a:lnTo>
                  <a:pt x="81258" y="7688"/>
                </a:lnTo>
                <a:lnTo>
                  <a:pt x="80512" y="22942"/>
                </a:lnTo>
                <a:lnTo>
                  <a:pt x="80409" y="33678"/>
                </a:lnTo>
                <a:lnTo>
                  <a:pt x="78381" y="45064"/>
                </a:lnTo>
                <a:lnTo>
                  <a:pt x="75001" y="56739"/>
                </a:lnTo>
                <a:lnTo>
                  <a:pt x="71019" y="68543"/>
                </a:lnTo>
                <a:lnTo>
                  <a:pt x="68753" y="83049"/>
                </a:lnTo>
                <a:lnTo>
                  <a:pt x="67002" y="98427"/>
                </a:lnTo>
                <a:lnTo>
                  <a:pt x="63745" y="111875"/>
                </a:lnTo>
                <a:lnTo>
                  <a:pt x="61801" y="124467"/>
                </a:lnTo>
                <a:lnTo>
                  <a:pt x="60938" y="137670"/>
                </a:lnTo>
                <a:lnTo>
                  <a:pt x="60707" y="145358"/>
                </a:lnTo>
                <a:lnTo>
                  <a:pt x="60382" y="167754"/>
                </a:lnTo>
                <a:lnTo>
                  <a:pt x="60337" y="174344"/>
                </a:lnTo>
                <a:lnTo>
                  <a:pt x="62270" y="186958"/>
                </a:lnTo>
                <a:lnTo>
                  <a:pt x="65608" y="198186"/>
                </a:lnTo>
                <a:lnTo>
                  <a:pt x="71669" y="210085"/>
                </a:lnTo>
                <a:lnTo>
                  <a:pt x="75983" y="216733"/>
                </a:lnTo>
                <a:lnTo>
                  <a:pt x="82365" y="222995"/>
                </a:lnTo>
                <a:lnTo>
                  <a:pt x="90159" y="229085"/>
                </a:lnTo>
                <a:lnTo>
                  <a:pt x="98582" y="235100"/>
                </a:lnTo>
                <a:lnTo>
                  <a:pt x="102910" y="237100"/>
                </a:lnTo>
                <a:lnTo>
                  <a:pt x="107283" y="238434"/>
                </a:lnTo>
                <a:lnTo>
                  <a:pt x="111686" y="239323"/>
                </a:lnTo>
                <a:lnTo>
                  <a:pt x="116852" y="238923"/>
                </a:lnTo>
                <a:lnTo>
                  <a:pt x="122529" y="237665"/>
                </a:lnTo>
                <a:lnTo>
                  <a:pt x="128545" y="235834"/>
                </a:lnTo>
                <a:lnTo>
                  <a:pt x="134042" y="233621"/>
                </a:lnTo>
                <a:lnTo>
                  <a:pt x="139194" y="231154"/>
                </a:lnTo>
                <a:lnTo>
                  <a:pt x="144116" y="228517"/>
                </a:lnTo>
                <a:lnTo>
                  <a:pt x="155537" y="222940"/>
                </a:lnTo>
                <a:lnTo>
                  <a:pt x="161706" y="220064"/>
                </a:lnTo>
                <a:lnTo>
                  <a:pt x="167306" y="216163"/>
                </a:lnTo>
                <a:lnTo>
                  <a:pt x="172527" y="211577"/>
                </a:lnTo>
                <a:lnTo>
                  <a:pt x="177495" y="206535"/>
                </a:lnTo>
                <a:lnTo>
                  <a:pt x="183040" y="200198"/>
                </a:lnTo>
                <a:lnTo>
                  <a:pt x="188966" y="192996"/>
                </a:lnTo>
                <a:lnTo>
                  <a:pt x="195148" y="185219"/>
                </a:lnTo>
                <a:lnTo>
                  <a:pt x="201501" y="176065"/>
                </a:lnTo>
                <a:lnTo>
                  <a:pt x="207968" y="165994"/>
                </a:lnTo>
                <a:lnTo>
                  <a:pt x="214511" y="155311"/>
                </a:lnTo>
                <a:lnTo>
                  <a:pt x="220361" y="145212"/>
                </a:lnTo>
                <a:lnTo>
                  <a:pt x="225747" y="135504"/>
                </a:lnTo>
                <a:lnTo>
                  <a:pt x="230826" y="126055"/>
                </a:lnTo>
                <a:lnTo>
                  <a:pt x="234956" y="116778"/>
                </a:lnTo>
                <a:lnTo>
                  <a:pt x="238453" y="107617"/>
                </a:lnTo>
                <a:lnTo>
                  <a:pt x="241527" y="98534"/>
                </a:lnTo>
                <a:lnTo>
                  <a:pt x="244322" y="89502"/>
                </a:lnTo>
                <a:lnTo>
                  <a:pt x="246928" y="80504"/>
                </a:lnTo>
                <a:lnTo>
                  <a:pt x="249409" y="71529"/>
                </a:lnTo>
                <a:lnTo>
                  <a:pt x="252166" y="56264"/>
                </a:lnTo>
                <a:lnTo>
                  <a:pt x="252901" y="49416"/>
                </a:lnTo>
                <a:lnTo>
                  <a:pt x="252647" y="43858"/>
                </a:lnTo>
                <a:lnTo>
                  <a:pt x="251733" y="39160"/>
                </a:lnTo>
                <a:lnTo>
                  <a:pt x="249481" y="31295"/>
                </a:lnTo>
                <a:lnTo>
                  <a:pt x="248479" y="24492"/>
                </a:lnTo>
                <a:lnTo>
                  <a:pt x="247469" y="22281"/>
                </a:lnTo>
                <a:lnTo>
                  <a:pt x="246051" y="20807"/>
                </a:lnTo>
                <a:lnTo>
                  <a:pt x="241280" y="18032"/>
                </a:lnTo>
                <a:lnTo>
                  <a:pt x="241011" y="30303"/>
                </a:lnTo>
                <a:lnTo>
                  <a:pt x="240987" y="64841"/>
                </a:lnTo>
                <a:lnTo>
                  <a:pt x="241729" y="73985"/>
                </a:lnTo>
                <a:lnTo>
                  <a:pt x="242968" y="84050"/>
                </a:lnTo>
                <a:lnTo>
                  <a:pt x="244538" y="94728"/>
                </a:lnTo>
                <a:lnTo>
                  <a:pt x="245584" y="104824"/>
                </a:lnTo>
                <a:lnTo>
                  <a:pt x="246282" y="114531"/>
                </a:lnTo>
                <a:lnTo>
                  <a:pt x="246747" y="123979"/>
                </a:lnTo>
                <a:lnTo>
                  <a:pt x="247801" y="134246"/>
                </a:lnTo>
                <a:lnTo>
                  <a:pt x="249248" y="145060"/>
                </a:lnTo>
                <a:lnTo>
                  <a:pt x="259040" y="208831"/>
                </a:lnTo>
                <a:lnTo>
                  <a:pt x="265589" y="246312"/>
                </a:lnTo>
                <a:lnTo>
                  <a:pt x="270018" y="270537"/>
                </a:lnTo>
                <a:lnTo>
                  <a:pt x="271496" y="282553"/>
                </a:lnTo>
                <a:lnTo>
                  <a:pt x="272483" y="294533"/>
                </a:lnTo>
                <a:lnTo>
                  <a:pt x="273140" y="306488"/>
                </a:lnTo>
                <a:lnTo>
                  <a:pt x="273578" y="317434"/>
                </a:lnTo>
                <a:lnTo>
                  <a:pt x="274064" y="337535"/>
                </a:lnTo>
                <a:lnTo>
                  <a:pt x="273450" y="347062"/>
                </a:lnTo>
                <a:lnTo>
                  <a:pt x="272297" y="356390"/>
                </a:lnTo>
                <a:lnTo>
                  <a:pt x="270785" y="365586"/>
                </a:lnTo>
                <a:lnTo>
                  <a:pt x="268289" y="374693"/>
                </a:lnTo>
                <a:lnTo>
                  <a:pt x="265138" y="383740"/>
                </a:lnTo>
                <a:lnTo>
                  <a:pt x="261549" y="392748"/>
                </a:lnTo>
                <a:lnTo>
                  <a:pt x="257669" y="401730"/>
                </a:lnTo>
                <a:lnTo>
                  <a:pt x="253594" y="410695"/>
                </a:lnTo>
                <a:lnTo>
                  <a:pt x="245102" y="428594"/>
                </a:lnTo>
                <a:lnTo>
                  <a:pt x="236367" y="446470"/>
                </a:lnTo>
                <a:lnTo>
                  <a:pt x="231213" y="454413"/>
                </a:lnTo>
                <a:lnTo>
                  <a:pt x="225544" y="461692"/>
                </a:lnTo>
                <a:lnTo>
                  <a:pt x="219534" y="468529"/>
                </a:lnTo>
                <a:lnTo>
                  <a:pt x="213295" y="474079"/>
                </a:lnTo>
                <a:lnTo>
                  <a:pt x="206906" y="478771"/>
                </a:lnTo>
                <a:lnTo>
                  <a:pt x="200415" y="482892"/>
                </a:lnTo>
                <a:lnTo>
                  <a:pt x="193855" y="486631"/>
                </a:lnTo>
                <a:lnTo>
                  <a:pt x="187252" y="490116"/>
                </a:lnTo>
                <a:lnTo>
                  <a:pt x="180618" y="493431"/>
                </a:lnTo>
                <a:lnTo>
                  <a:pt x="173963" y="495641"/>
                </a:lnTo>
                <a:lnTo>
                  <a:pt x="167296" y="497115"/>
                </a:lnTo>
                <a:lnTo>
                  <a:pt x="160621" y="498097"/>
                </a:lnTo>
                <a:lnTo>
                  <a:pt x="153938" y="498752"/>
                </a:lnTo>
                <a:lnTo>
                  <a:pt x="147252" y="499189"/>
                </a:lnTo>
                <a:lnTo>
                  <a:pt x="133130" y="499674"/>
                </a:lnTo>
                <a:lnTo>
                  <a:pt x="91093" y="500011"/>
                </a:lnTo>
                <a:lnTo>
                  <a:pt x="83041" y="499036"/>
                </a:lnTo>
                <a:lnTo>
                  <a:pt x="75442" y="497394"/>
                </a:lnTo>
                <a:lnTo>
                  <a:pt x="60306" y="492923"/>
                </a:lnTo>
                <a:lnTo>
                  <a:pt x="43661" y="487629"/>
                </a:lnTo>
                <a:lnTo>
                  <a:pt x="36546" y="484828"/>
                </a:lnTo>
                <a:lnTo>
                  <a:pt x="30314" y="481969"/>
                </a:lnTo>
                <a:lnTo>
                  <a:pt x="24672" y="479070"/>
                </a:lnTo>
                <a:lnTo>
                  <a:pt x="19423" y="476146"/>
                </a:lnTo>
                <a:lnTo>
                  <a:pt x="14437" y="473204"/>
                </a:lnTo>
                <a:lnTo>
                  <a:pt x="0" y="464343"/>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8289" name="SMARTInkAnnotation414"/>
          <p:cNvSpPr>
            <a:spLocks/>
          </p:cNvSpPr>
          <p:nvPr/>
        </p:nvSpPr>
        <p:spPr bwMode="auto">
          <a:xfrm>
            <a:off x="7123113" y="3152775"/>
            <a:ext cx="179387" cy="34925"/>
          </a:xfrm>
          <a:custGeom>
            <a:avLst/>
            <a:gdLst>
              <a:gd name="T0" fmla="*/ 0 w 180739"/>
              <a:gd name="T1" fmla="*/ 35719 h 35720"/>
              <a:gd name="T2" fmla="*/ 5764 w 180739"/>
              <a:gd name="T3" fmla="*/ 35719 h 35720"/>
              <a:gd name="T4" fmla="*/ 7561 w 180739"/>
              <a:gd name="T5" fmla="*/ 34727 h 35720"/>
              <a:gd name="T6" fmla="*/ 10246 w 180739"/>
              <a:gd name="T7" fmla="*/ 33073 h 35720"/>
              <a:gd name="T8" fmla="*/ 13525 w 180739"/>
              <a:gd name="T9" fmla="*/ 30979 h 35720"/>
              <a:gd name="T10" fmla="*/ 17198 w 180739"/>
              <a:gd name="T11" fmla="*/ 29582 h 35720"/>
              <a:gd name="T12" fmla="*/ 21133 w 180739"/>
              <a:gd name="T13" fmla="*/ 28651 h 35720"/>
              <a:gd name="T14" fmla="*/ 25246 w 180739"/>
              <a:gd name="T15" fmla="*/ 28031 h 35720"/>
              <a:gd name="T16" fmla="*/ 30962 w 180739"/>
              <a:gd name="T17" fmla="*/ 26625 h 35720"/>
              <a:gd name="T18" fmla="*/ 45247 w 180739"/>
              <a:gd name="T19" fmla="*/ 22417 h 35720"/>
              <a:gd name="T20" fmla="*/ 52478 w 180739"/>
              <a:gd name="T21" fmla="*/ 20898 h 35720"/>
              <a:gd name="T22" fmla="*/ 59530 w 180739"/>
              <a:gd name="T23" fmla="*/ 19885 h 35720"/>
              <a:gd name="T24" fmla="*/ 66462 w 180739"/>
              <a:gd name="T25" fmla="*/ 19210 h 35720"/>
              <a:gd name="T26" fmla="*/ 74060 w 180739"/>
              <a:gd name="T27" fmla="*/ 17768 h 35720"/>
              <a:gd name="T28" fmla="*/ 82099 w 180739"/>
              <a:gd name="T29" fmla="*/ 15814 h 35720"/>
              <a:gd name="T30" fmla="*/ 90434 w 180739"/>
              <a:gd name="T31" fmla="*/ 13520 h 35720"/>
              <a:gd name="T32" fmla="*/ 98222 w 180739"/>
              <a:gd name="T33" fmla="*/ 11990 h 35720"/>
              <a:gd name="T34" fmla="*/ 105645 w 180739"/>
              <a:gd name="T35" fmla="*/ 10970 h 35720"/>
              <a:gd name="T36" fmla="*/ 112825 w 180739"/>
              <a:gd name="T37" fmla="*/ 10290 h 35720"/>
              <a:gd name="T38" fmla="*/ 119100 w 180739"/>
              <a:gd name="T39" fmla="*/ 9836 h 35720"/>
              <a:gd name="T40" fmla="*/ 130038 w 180739"/>
              <a:gd name="T41" fmla="*/ 9333 h 35720"/>
              <a:gd name="T42" fmla="*/ 149181 w 180739"/>
              <a:gd name="T43" fmla="*/ 9010 h 35720"/>
              <a:gd name="T44" fmla="*/ 168216 w 180739"/>
              <a:gd name="T45" fmla="*/ 8941 h 35720"/>
              <a:gd name="T46" fmla="*/ 170903 w 180739"/>
              <a:gd name="T47" fmla="*/ 7945 h 35720"/>
              <a:gd name="T48" fmla="*/ 173437 w 180739"/>
              <a:gd name="T49" fmla="*/ 6289 h 35720"/>
              <a:gd name="T50" fmla="*/ 180738 w 180739"/>
              <a:gd name="T51" fmla="*/ 0 h 3572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80739"/>
              <a:gd name="T79" fmla="*/ 0 h 35720"/>
              <a:gd name="T80" fmla="*/ 180739 w 180739"/>
              <a:gd name="T81" fmla="*/ 35720 h 3572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80739" h="35720">
                <a:moveTo>
                  <a:pt x="0" y="35719"/>
                </a:moveTo>
                <a:lnTo>
                  <a:pt x="5764" y="35719"/>
                </a:lnTo>
                <a:lnTo>
                  <a:pt x="7561" y="34727"/>
                </a:lnTo>
                <a:lnTo>
                  <a:pt x="10246" y="33073"/>
                </a:lnTo>
                <a:lnTo>
                  <a:pt x="13525" y="30979"/>
                </a:lnTo>
                <a:lnTo>
                  <a:pt x="17198" y="29582"/>
                </a:lnTo>
                <a:lnTo>
                  <a:pt x="21133" y="28651"/>
                </a:lnTo>
                <a:lnTo>
                  <a:pt x="25246" y="28031"/>
                </a:lnTo>
                <a:lnTo>
                  <a:pt x="30962" y="26625"/>
                </a:lnTo>
                <a:lnTo>
                  <a:pt x="45247" y="22417"/>
                </a:lnTo>
                <a:lnTo>
                  <a:pt x="52478" y="20898"/>
                </a:lnTo>
                <a:lnTo>
                  <a:pt x="59530" y="19885"/>
                </a:lnTo>
                <a:lnTo>
                  <a:pt x="66462" y="19210"/>
                </a:lnTo>
                <a:lnTo>
                  <a:pt x="74060" y="17768"/>
                </a:lnTo>
                <a:lnTo>
                  <a:pt x="82099" y="15814"/>
                </a:lnTo>
                <a:lnTo>
                  <a:pt x="90434" y="13520"/>
                </a:lnTo>
                <a:lnTo>
                  <a:pt x="98222" y="11990"/>
                </a:lnTo>
                <a:lnTo>
                  <a:pt x="105645" y="10970"/>
                </a:lnTo>
                <a:lnTo>
                  <a:pt x="112825" y="10290"/>
                </a:lnTo>
                <a:lnTo>
                  <a:pt x="119100" y="9836"/>
                </a:lnTo>
                <a:lnTo>
                  <a:pt x="130038" y="9333"/>
                </a:lnTo>
                <a:lnTo>
                  <a:pt x="149181" y="9010"/>
                </a:lnTo>
                <a:lnTo>
                  <a:pt x="168216" y="8941"/>
                </a:lnTo>
                <a:lnTo>
                  <a:pt x="170903" y="7945"/>
                </a:lnTo>
                <a:lnTo>
                  <a:pt x="173437" y="6289"/>
                </a:lnTo>
                <a:lnTo>
                  <a:pt x="180738" y="0"/>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1524000" y="1828800"/>
            <a:ext cx="6324600" cy="3016250"/>
          </a:xfrm>
          <a:prstGeom prst="rect">
            <a:avLst/>
          </a:prstGeom>
          <a:noFill/>
          <a:ln w="9525">
            <a:noFill/>
            <a:miter lim="800000"/>
            <a:headEnd/>
            <a:tailEnd/>
          </a:ln>
        </p:spPr>
        <p:txBody>
          <a:bodyPr>
            <a:spAutoFit/>
          </a:bodyPr>
          <a:lstStyle/>
          <a:p>
            <a:pPr>
              <a:spcBef>
                <a:spcPct val="50000"/>
              </a:spcBef>
            </a:pPr>
            <a:r>
              <a:rPr lang="en-US" sz="3200"/>
              <a:t>Linear Equations do not always have one solution.  An </a:t>
            </a:r>
            <a:r>
              <a:rPr lang="en-US" sz="3200" b="1" i="1" u="sng"/>
              <a:t>identity</a:t>
            </a:r>
            <a:r>
              <a:rPr lang="en-US" sz="3200" b="1" u="sng"/>
              <a:t> </a:t>
            </a:r>
            <a:r>
              <a:rPr lang="en-US" sz="3200"/>
              <a:t>is an equation that is true for all values of the variable.  Some equations have no solution.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Many Solutions or No Solution?</a:t>
            </a:r>
          </a:p>
        </p:txBody>
      </p:sp>
      <p:sp>
        <p:nvSpPr>
          <p:cNvPr id="10243" name="Rectangle 4"/>
          <p:cNvSpPr>
            <a:spLocks noGrp="1" noChangeArrowheads="1"/>
          </p:cNvSpPr>
          <p:nvPr>
            <p:ph type="body" idx="1"/>
          </p:nvPr>
        </p:nvSpPr>
        <p:spPr/>
        <p:txBody>
          <a:bodyPr/>
          <a:lstStyle/>
          <a:p>
            <a:pPr eaLnBrk="1" hangingPunct="1"/>
            <a:r>
              <a:rPr lang="en-US" smtClean="0"/>
              <a:t>3(x + 2) = 3x + 6</a:t>
            </a:r>
          </a:p>
          <a:p>
            <a:pPr eaLnBrk="1" hangingPunct="1"/>
            <a:endParaRPr lang="en-US" smtClean="0"/>
          </a:p>
          <a:p>
            <a:pPr eaLnBrk="1" hangingPunct="1"/>
            <a:endParaRPr lang="en-US" smtClean="0"/>
          </a:p>
          <a:p>
            <a:pPr eaLnBrk="1" hangingPunct="1"/>
            <a:endParaRPr lang="en-US" smtClean="0"/>
          </a:p>
          <a:p>
            <a:pPr eaLnBrk="1" hangingPunct="1"/>
            <a:r>
              <a:rPr lang="en-US" smtClean="0"/>
              <a:t>x + 2 = x + 4</a:t>
            </a:r>
          </a:p>
        </p:txBody>
      </p:sp>
      <p:pic>
        <p:nvPicPr>
          <p:cNvPr id="10244" name="Picture 5" descr="j0078711[1]"/>
          <p:cNvPicPr>
            <a:picLocks noChangeAspect="1" noChangeArrowheads="1"/>
          </p:cNvPicPr>
          <p:nvPr/>
        </p:nvPicPr>
        <p:blipFill>
          <a:blip r:embed="rId2" cstate="print"/>
          <a:srcRect/>
          <a:stretch>
            <a:fillRect/>
          </a:stretch>
        </p:blipFill>
        <p:spPr bwMode="auto">
          <a:xfrm>
            <a:off x="7315200" y="2667000"/>
            <a:ext cx="1622425" cy="3933825"/>
          </a:xfrm>
          <a:prstGeom prst="rect">
            <a:avLst/>
          </a:prstGeom>
          <a:noFill/>
          <a:ln w="9525">
            <a:noFill/>
            <a:miter lim="800000"/>
            <a:headEnd/>
            <a:tailEnd/>
          </a:ln>
        </p:spPr>
      </p:pic>
      <p:sp>
        <p:nvSpPr>
          <p:cNvPr id="10245" name="SMARTInkAnnotation224"/>
          <p:cNvSpPr>
            <a:spLocks/>
          </p:cNvSpPr>
          <p:nvPr/>
        </p:nvSpPr>
        <p:spPr bwMode="auto">
          <a:xfrm>
            <a:off x="2511425" y="638175"/>
            <a:ext cx="52388" cy="317500"/>
          </a:xfrm>
          <a:custGeom>
            <a:avLst/>
            <a:gdLst>
              <a:gd name="T0" fmla="*/ 46466 w 53080"/>
              <a:gd name="T1" fmla="*/ 14002 h 317612"/>
              <a:gd name="T2" fmla="*/ 46466 w 53080"/>
              <a:gd name="T3" fmla="*/ 5440 h 317612"/>
              <a:gd name="T4" fmla="*/ 47210 w 53080"/>
              <a:gd name="T5" fmla="*/ 4325 h 317612"/>
              <a:gd name="T6" fmla="*/ 50020 w 53080"/>
              <a:gd name="T7" fmla="*/ 440 h 317612"/>
              <a:gd name="T8" fmla="*/ 51067 w 53080"/>
              <a:gd name="T9" fmla="*/ 0 h 317612"/>
              <a:gd name="T10" fmla="*/ 51765 w 53080"/>
              <a:gd name="T11" fmla="*/ 698 h 317612"/>
              <a:gd name="T12" fmla="*/ 52230 w 53080"/>
              <a:gd name="T13" fmla="*/ 2156 h 317612"/>
              <a:gd name="T14" fmla="*/ 52885 w 53080"/>
              <a:gd name="T15" fmla="*/ 8949 h 317612"/>
              <a:gd name="T16" fmla="*/ 53079 w 53080"/>
              <a:gd name="T17" fmla="*/ 17245 h 317612"/>
              <a:gd name="T18" fmla="*/ 52362 w 53080"/>
              <a:gd name="T19" fmla="*/ 22117 h 317612"/>
              <a:gd name="T20" fmla="*/ 51140 w 53080"/>
              <a:gd name="T21" fmla="*/ 28342 h 317612"/>
              <a:gd name="T22" fmla="*/ 49582 w 53080"/>
              <a:gd name="T23" fmla="*/ 35468 h 317612"/>
              <a:gd name="T24" fmla="*/ 48543 w 53080"/>
              <a:gd name="T25" fmla="*/ 43195 h 317612"/>
              <a:gd name="T26" fmla="*/ 47851 w 53080"/>
              <a:gd name="T27" fmla="*/ 51323 h 317612"/>
              <a:gd name="T28" fmla="*/ 47390 w 53080"/>
              <a:gd name="T29" fmla="*/ 59719 h 317612"/>
              <a:gd name="T30" fmla="*/ 46338 w 53080"/>
              <a:gd name="T31" fmla="*/ 69284 h 317612"/>
              <a:gd name="T32" fmla="*/ 44893 w 53080"/>
              <a:gd name="T33" fmla="*/ 79630 h 317612"/>
              <a:gd name="T34" fmla="*/ 41305 w 53080"/>
              <a:gd name="T35" fmla="*/ 101709 h 317612"/>
              <a:gd name="T36" fmla="*/ 28554 w 53080"/>
              <a:gd name="T37" fmla="*/ 171881 h 317612"/>
              <a:gd name="T38" fmla="*/ 24126 w 53080"/>
              <a:gd name="T39" fmla="*/ 195626 h 317612"/>
              <a:gd name="T40" fmla="*/ 21904 w 53080"/>
              <a:gd name="T41" fmla="*/ 206522 h 317612"/>
              <a:gd name="T42" fmla="*/ 17451 w 53080"/>
              <a:gd name="T43" fmla="*/ 226566 h 317612"/>
              <a:gd name="T44" fmla="*/ 15222 w 53080"/>
              <a:gd name="T45" fmla="*/ 235086 h 317612"/>
              <a:gd name="T46" fmla="*/ 12993 w 53080"/>
              <a:gd name="T47" fmla="*/ 242751 h 317612"/>
              <a:gd name="T48" fmla="*/ 10763 w 53080"/>
              <a:gd name="T49" fmla="*/ 249845 h 317612"/>
              <a:gd name="T50" fmla="*/ 8532 w 53080"/>
              <a:gd name="T51" fmla="*/ 256558 h 317612"/>
              <a:gd name="T52" fmla="*/ 4071 w 53080"/>
              <a:gd name="T53" fmla="*/ 269310 h 317612"/>
              <a:gd name="T54" fmla="*/ 2583 w 53080"/>
              <a:gd name="T55" fmla="*/ 275488 h 317612"/>
              <a:gd name="T56" fmla="*/ 1592 w 53080"/>
              <a:gd name="T57" fmla="*/ 281592 h 317612"/>
              <a:gd name="T58" fmla="*/ 931 w 53080"/>
              <a:gd name="T59" fmla="*/ 287645 h 317612"/>
              <a:gd name="T60" fmla="*/ 196 w 53080"/>
              <a:gd name="T61" fmla="*/ 297017 h 317612"/>
              <a:gd name="T62" fmla="*/ 0 w 53080"/>
              <a:gd name="T63" fmla="*/ 300905 h 317612"/>
              <a:gd name="T64" fmla="*/ 613 w 53080"/>
              <a:gd name="T65" fmla="*/ 303497 h 317612"/>
              <a:gd name="T66" fmla="*/ 1766 w 53080"/>
              <a:gd name="T67" fmla="*/ 305225 h 317612"/>
              <a:gd name="T68" fmla="*/ 3278 w 53080"/>
              <a:gd name="T69" fmla="*/ 306377 h 317612"/>
              <a:gd name="T70" fmla="*/ 4286 w 53080"/>
              <a:gd name="T71" fmla="*/ 308137 h 317612"/>
              <a:gd name="T72" fmla="*/ 4958 w 53080"/>
              <a:gd name="T73" fmla="*/ 310303 h 317612"/>
              <a:gd name="T74" fmla="*/ 5407 w 53080"/>
              <a:gd name="T75" fmla="*/ 312739 h 317612"/>
              <a:gd name="T76" fmla="*/ 6449 w 53080"/>
              <a:gd name="T77" fmla="*/ 314363 h 317612"/>
              <a:gd name="T78" fmla="*/ 7888 w 53080"/>
              <a:gd name="T79" fmla="*/ 315446 h 317612"/>
              <a:gd name="T80" fmla="*/ 12997 w 53080"/>
              <a:gd name="T81" fmla="*/ 317611 h 31761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3080"/>
              <a:gd name="T124" fmla="*/ 0 h 317612"/>
              <a:gd name="T125" fmla="*/ 53080 w 53080"/>
              <a:gd name="T126" fmla="*/ 317612 h 31761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3080" h="317612">
                <a:moveTo>
                  <a:pt x="46466" y="14002"/>
                </a:moveTo>
                <a:lnTo>
                  <a:pt x="46466" y="5440"/>
                </a:lnTo>
                <a:lnTo>
                  <a:pt x="47210" y="4325"/>
                </a:lnTo>
                <a:lnTo>
                  <a:pt x="50020" y="440"/>
                </a:lnTo>
                <a:lnTo>
                  <a:pt x="51067" y="0"/>
                </a:lnTo>
                <a:lnTo>
                  <a:pt x="51765" y="698"/>
                </a:lnTo>
                <a:lnTo>
                  <a:pt x="52230" y="2156"/>
                </a:lnTo>
                <a:lnTo>
                  <a:pt x="52885" y="8949"/>
                </a:lnTo>
                <a:lnTo>
                  <a:pt x="53079" y="17245"/>
                </a:lnTo>
                <a:lnTo>
                  <a:pt x="52362" y="22117"/>
                </a:lnTo>
                <a:lnTo>
                  <a:pt x="51140" y="28342"/>
                </a:lnTo>
                <a:lnTo>
                  <a:pt x="49582" y="35468"/>
                </a:lnTo>
                <a:lnTo>
                  <a:pt x="48543" y="43195"/>
                </a:lnTo>
                <a:lnTo>
                  <a:pt x="47851" y="51323"/>
                </a:lnTo>
                <a:lnTo>
                  <a:pt x="47390" y="59719"/>
                </a:lnTo>
                <a:lnTo>
                  <a:pt x="46338" y="69284"/>
                </a:lnTo>
                <a:lnTo>
                  <a:pt x="44893" y="79630"/>
                </a:lnTo>
                <a:lnTo>
                  <a:pt x="41305" y="101709"/>
                </a:lnTo>
                <a:lnTo>
                  <a:pt x="28554" y="171881"/>
                </a:lnTo>
                <a:lnTo>
                  <a:pt x="24126" y="195626"/>
                </a:lnTo>
                <a:lnTo>
                  <a:pt x="21904" y="206522"/>
                </a:lnTo>
                <a:lnTo>
                  <a:pt x="17451" y="226566"/>
                </a:lnTo>
                <a:lnTo>
                  <a:pt x="15222" y="235086"/>
                </a:lnTo>
                <a:lnTo>
                  <a:pt x="12993" y="242751"/>
                </a:lnTo>
                <a:lnTo>
                  <a:pt x="10763" y="249845"/>
                </a:lnTo>
                <a:lnTo>
                  <a:pt x="8532" y="256558"/>
                </a:lnTo>
                <a:lnTo>
                  <a:pt x="4071" y="269310"/>
                </a:lnTo>
                <a:lnTo>
                  <a:pt x="2583" y="275488"/>
                </a:lnTo>
                <a:lnTo>
                  <a:pt x="1592" y="281592"/>
                </a:lnTo>
                <a:lnTo>
                  <a:pt x="931" y="287645"/>
                </a:lnTo>
                <a:lnTo>
                  <a:pt x="196" y="297017"/>
                </a:lnTo>
                <a:lnTo>
                  <a:pt x="0" y="300905"/>
                </a:lnTo>
                <a:lnTo>
                  <a:pt x="613" y="303497"/>
                </a:lnTo>
                <a:lnTo>
                  <a:pt x="1766" y="305225"/>
                </a:lnTo>
                <a:lnTo>
                  <a:pt x="3278" y="306377"/>
                </a:lnTo>
                <a:lnTo>
                  <a:pt x="4286" y="308137"/>
                </a:lnTo>
                <a:lnTo>
                  <a:pt x="4958" y="310303"/>
                </a:lnTo>
                <a:lnTo>
                  <a:pt x="5407" y="312739"/>
                </a:lnTo>
                <a:lnTo>
                  <a:pt x="6449" y="314363"/>
                </a:lnTo>
                <a:lnTo>
                  <a:pt x="7888" y="315446"/>
                </a:lnTo>
                <a:lnTo>
                  <a:pt x="12997" y="317611"/>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10246" name="SMARTInkAnnotation225"/>
          <p:cNvSpPr>
            <a:spLocks/>
          </p:cNvSpPr>
          <p:nvPr/>
        </p:nvSpPr>
        <p:spPr bwMode="auto">
          <a:xfrm>
            <a:off x="2295525" y="946150"/>
            <a:ext cx="528638" cy="36513"/>
          </a:xfrm>
          <a:custGeom>
            <a:avLst/>
            <a:gdLst>
              <a:gd name="T0" fmla="*/ 0 w 528826"/>
              <a:gd name="T1" fmla="*/ 35607 h 35608"/>
              <a:gd name="T2" fmla="*/ 19289 w 528826"/>
              <a:gd name="T3" fmla="*/ 35607 h 35608"/>
              <a:gd name="T4" fmla="*/ 24759 w 528826"/>
              <a:gd name="T5" fmla="*/ 34615 h 35608"/>
              <a:gd name="T6" fmla="*/ 31382 w 528826"/>
              <a:gd name="T7" fmla="*/ 32961 h 35608"/>
              <a:gd name="T8" fmla="*/ 38772 w 528826"/>
              <a:gd name="T9" fmla="*/ 30867 h 35608"/>
              <a:gd name="T10" fmla="*/ 47417 w 528826"/>
              <a:gd name="T11" fmla="*/ 29470 h 35608"/>
              <a:gd name="T12" fmla="*/ 56900 w 528826"/>
              <a:gd name="T13" fmla="*/ 28539 h 35608"/>
              <a:gd name="T14" fmla="*/ 66941 w 528826"/>
              <a:gd name="T15" fmla="*/ 27919 h 35608"/>
              <a:gd name="T16" fmla="*/ 78097 w 528826"/>
              <a:gd name="T17" fmla="*/ 26513 h 35608"/>
              <a:gd name="T18" fmla="*/ 89997 w 528826"/>
              <a:gd name="T19" fmla="*/ 24583 h 35608"/>
              <a:gd name="T20" fmla="*/ 102393 w 528826"/>
              <a:gd name="T21" fmla="*/ 22305 h 35608"/>
              <a:gd name="T22" fmla="*/ 115120 w 528826"/>
              <a:gd name="T23" fmla="*/ 20786 h 35608"/>
              <a:gd name="T24" fmla="*/ 128067 w 528826"/>
              <a:gd name="T25" fmla="*/ 19773 h 35608"/>
              <a:gd name="T26" fmla="*/ 141161 w 528826"/>
              <a:gd name="T27" fmla="*/ 19098 h 35608"/>
              <a:gd name="T28" fmla="*/ 155841 w 528826"/>
              <a:gd name="T29" fmla="*/ 17656 h 35608"/>
              <a:gd name="T30" fmla="*/ 188019 w 528826"/>
              <a:gd name="T31" fmla="*/ 13408 h 35608"/>
              <a:gd name="T32" fmla="*/ 203442 w 528826"/>
              <a:gd name="T33" fmla="*/ 11878 h 35608"/>
              <a:gd name="T34" fmla="*/ 218188 w 528826"/>
              <a:gd name="T35" fmla="*/ 10858 h 35608"/>
              <a:gd name="T36" fmla="*/ 247215 w 528826"/>
              <a:gd name="T37" fmla="*/ 9725 h 35608"/>
              <a:gd name="T38" fmla="*/ 277471 w 528826"/>
              <a:gd name="T39" fmla="*/ 9221 h 35608"/>
              <a:gd name="T40" fmla="*/ 292085 w 528826"/>
              <a:gd name="T41" fmla="*/ 8094 h 35608"/>
              <a:gd name="T42" fmla="*/ 306289 w 528826"/>
              <a:gd name="T43" fmla="*/ 6351 h 35608"/>
              <a:gd name="T44" fmla="*/ 320222 w 528826"/>
              <a:gd name="T45" fmla="*/ 4197 h 35608"/>
              <a:gd name="T46" fmla="*/ 333229 w 528826"/>
              <a:gd name="T47" fmla="*/ 2761 h 35608"/>
              <a:gd name="T48" fmla="*/ 345620 w 528826"/>
              <a:gd name="T49" fmla="*/ 1803 h 35608"/>
              <a:gd name="T50" fmla="*/ 369304 w 528826"/>
              <a:gd name="T51" fmla="*/ 739 h 35608"/>
              <a:gd name="T52" fmla="*/ 414811 w 528826"/>
              <a:gd name="T53" fmla="*/ 57 h 35608"/>
              <a:gd name="T54" fmla="*/ 426039 w 528826"/>
              <a:gd name="T55" fmla="*/ 0 h 35608"/>
              <a:gd name="T56" fmla="*/ 435757 w 528826"/>
              <a:gd name="T57" fmla="*/ 955 h 35608"/>
              <a:gd name="T58" fmla="*/ 444466 w 528826"/>
              <a:gd name="T59" fmla="*/ 2584 h 35608"/>
              <a:gd name="T60" fmla="*/ 452504 w 528826"/>
              <a:gd name="T61" fmla="*/ 4662 h 35608"/>
              <a:gd name="T62" fmla="*/ 460094 w 528826"/>
              <a:gd name="T63" fmla="*/ 6047 h 35608"/>
              <a:gd name="T64" fmla="*/ 467385 w 528826"/>
              <a:gd name="T65" fmla="*/ 6971 h 35608"/>
              <a:gd name="T66" fmla="*/ 480693 w 528826"/>
              <a:gd name="T67" fmla="*/ 7997 h 35608"/>
              <a:gd name="T68" fmla="*/ 496548 w 528826"/>
              <a:gd name="T69" fmla="*/ 8575 h 35608"/>
              <a:gd name="T70" fmla="*/ 506050 w 528826"/>
              <a:gd name="T71" fmla="*/ 8710 h 35608"/>
              <a:gd name="T72" fmla="*/ 509923 w 528826"/>
              <a:gd name="T73" fmla="*/ 9738 h 35608"/>
              <a:gd name="T74" fmla="*/ 513248 w 528826"/>
              <a:gd name="T75" fmla="*/ 11416 h 35608"/>
              <a:gd name="T76" fmla="*/ 520377 w 528826"/>
              <a:gd name="T77" fmla="*/ 16497 h 35608"/>
              <a:gd name="T78" fmla="*/ 523335 w 528826"/>
              <a:gd name="T79" fmla="*/ 17192 h 35608"/>
              <a:gd name="T80" fmla="*/ 528825 w 528826"/>
              <a:gd name="T81" fmla="*/ 17748 h 3560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28826"/>
              <a:gd name="T124" fmla="*/ 0 h 35608"/>
              <a:gd name="T125" fmla="*/ 528826 w 528826"/>
              <a:gd name="T126" fmla="*/ 35608 h 3560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28826" h="35608">
                <a:moveTo>
                  <a:pt x="0" y="35607"/>
                </a:moveTo>
                <a:lnTo>
                  <a:pt x="19289" y="35607"/>
                </a:lnTo>
                <a:lnTo>
                  <a:pt x="24759" y="34615"/>
                </a:lnTo>
                <a:lnTo>
                  <a:pt x="31382" y="32961"/>
                </a:lnTo>
                <a:lnTo>
                  <a:pt x="38772" y="30867"/>
                </a:lnTo>
                <a:lnTo>
                  <a:pt x="47417" y="29470"/>
                </a:lnTo>
                <a:lnTo>
                  <a:pt x="56900" y="28539"/>
                </a:lnTo>
                <a:lnTo>
                  <a:pt x="66941" y="27919"/>
                </a:lnTo>
                <a:lnTo>
                  <a:pt x="78097" y="26513"/>
                </a:lnTo>
                <a:lnTo>
                  <a:pt x="89997" y="24583"/>
                </a:lnTo>
                <a:lnTo>
                  <a:pt x="102393" y="22305"/>
                </a:lnTo>
                <a:lnTo>
                  <a:pt x="115120" y="20786"/>
                </a:lnTo>
                <a:lnTo>
                  <a:pt x="128067" y="19773"/>
                </a:lnTo>
                <a:lnTo>
                  <a:pt x="141161" y="19098"/>
                </a:lnTo>
                <a:lnTo>
                  <a:pt x="155841" y="17656"/>
                </a:lnTo>
                <a:lnTo>
                  <a:pt x="188019" y="13408"/>
                </a:lnTo>
                <a:lnTo>
                  <a:pt x="203442" y="11878"/>
                </a:lnTo>
                <a:lnTo>
                  <a:pt x="218188" y="10858"/>
                </a:lnTo>
                <a:lnTo>
                  <a:pt x="247215" y="9725"/>
                </a:lnTo>
                <a:lnTo>
                  <a:pt x="277471" y="9221"/>
                </a:lnTo>
                <a:lnTo>
                  <a:pt x="292085" y="8094"/>
                </a:lnTo>
                <a:lnTo>
                  <a:pt x="306289" y="6351"/>
                </a:lnTo>
                <a:lnTo>
                  <a:pt x="320222" y="4197"/>
                </a:lnTo>
                <a:lnTo>
                  <a:pt x="333229" y="2761"/>
                </a:lnTo>
                <a:lnTo>
                  <a:pt x="345620" y="1803"/>
                </a:lnTo>
                <a:lnTo>
                  <a:pt x="369304" y="739"/>
                </a:lnTo>
                <a:lnTo>
                  <a:pt x="414811" y="57"/>
                </a:lnTo>
                <a:lnTo>
                  <a:pt x="426039" y="0"/>
                </a:lnTo>
                <a:lnTo>
                  <a:pt x="435757" y="955"/>
                </a:lnTo>
                <a:lnTo>
                  <a:pt x="444466" y="2584"/>
                </a:lnTo>
                <a:lnTo>
                  <a:pt x="452504" y="4662"/>
                </a:lnTo>
                <a:lnTo>
                  <a:pt x="460094" y="6047"/>
                </a:lnTo>
                <a:lnTo>
                  <a:pt x="467385" y="6971"/>
                </a:lnTo>
                <a:lnTo>
                  <a:pt x="480693" y="7997"/>
                </a:lnTo>
                <a:lnTo>
                  <a:pt x="496548" y="8575"/>
                </a:lnTo>
                <a:lnTo>
                  <a:pt x="506050" y="8710"/>
                </a:lnTo>
                <a:lnTo>
                  <a:pt x="509923" y="9738"/>
                </a:lnTo>
                <a:lnTo>
                  <a:pt x="513248" y="11416"/>
                </a:lnTo>
                <a:lnTo>
                  <a:pt x="520377" y="16497"/>
                </a:lnTo>
                <a:lnTo>
                  <a:pt x="523335" y="17192"/>
                </a:lnTo>
                <a:lnTo>
                  <a:pt x="528825" y="17748"/>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10247" name="SMARTInkAnnotation226"/>
          <p:cNvSpPr>
            <a:spLocks/>
          </p:cNvSpPr>
          <p:nvPr/>
        </p:nvSpPr>
        <p:spPr bwMode="auto">
          <a:xfrm>
            <a:off x="2389188" y="625475"/>
            <a:ext cx="401637" cy="61913"/>
          </a:xfrm>
          <a:custGeom>
            <a:avLst/>
            <a:gdLst>
              <a:gd name="T0" fmla="*/ 0 w 401641"/>
              <a:gd name="T1" fmla="*/ 62507 h 62508"/>
              <a:gd name="T2" fmla="*/ 17768 w 401641"/>
              <a:gd name="T3" fmla="*/ 53027 h 62508"/>
              <a:gd name="T4" fmla="*/ 26721 w 401641"/>
              <a:gd name="T5" fmla="*/ 50234 h 62508"/>
              <a:gd name="T6" fmla="*/ 36409 w 401641"/>
              <a:gd name="T7" fmla="*/ 48372 h 62508"/>
              <a:gd name="T8" fmla="*/ 46586 w 401641"/>
              <a:gd name="T9" fmla="*/ 47131 h 62508"/>
              <a:gd name="T10" fmla="*/ 57090 w 401641"/>
              <a:gd name="T11" fmla="*/ 45311 h 62508"/>
              <a:gd name="T12" fmla="*/ 67811 w 401641"/>
              <a:gd name="T13" fmla="*/ 43106 h 62508"/>
              <a:gd name="T14" fmla="*/ 91128 w 401641"/>
              <a:gd name="T15" fmla="*/ 38009 h 62508"/>
              <a:gd name="T16" fmla="*/ 160168 w 401641"/>
              <a:gd name="T17" fmla="*/ 23722 h 62508"/>
              <a:gd name="T18" fmla="*/ 173719 w 401641"/>
              <a:gd name="T19" fmla="*/ 21768 h 62508"/>
              <a:gd name="T20" fmla="*/ 187216 w 401641"/>
              <a:gd name="T21" fmla="*/ 20465 h 62508"/>
              <a:gd name="T22" fmla="*/ 200676 w 401641"/>
              <a:gd name="T23" fmla="*/ 19596 h 62508"/>
              <a:gd name="T24" fmla="*/ 214112 w 401641"/>
              <a:gd name="T25" fmla="*/ 18025 h 62508"/>
              <a:gd name="T26" fmla="*/ 227532 w 401641"/>
              <a:gd name="T27" fmla="*/ 15985 h 62508"/>
              <a:gd name="T28" fmla="*/ 240941 w 401641"/>
              <a:gd name="T29" fmla="*/ 13633 h 62508"/>
              <a:gd name="T30" fmla="*/ 252856 w 401641"/>
              <a:gd name="T31" fmla="*/ 12065 h 62508"/>
              <a:gd name="T32" fmla="*/ 263774 w 401641"/>
              <a:gd name="T33" fmla="*/ 11020 h 62508"/>
              <a:gd name="T34" fmla="*/ 274029 w 401641"/>
              <a:gd name="T35" fmla="*/ 10323 h 62508"/>
              <a:gd name="T36" fmla="*/ 295339 w 401641"/>
              <a:gd name="T37" fmla="*/ 9549 h 62508"/>
              <a:gd name="T38" fmla="*/ 306228 w 401641"/>
              <a:gd name="T39" fmla="*/ 9342 h 62508"/>
              <a:gd name="T40" fmla="*/ 315718 w 401641"/>
              <a:gd name="T41" fmla="*/ 8212 h 62508"/>
              <a:gd name="T42" fmla="*/ 324277 w 401641"/>
              <a:gd name="T43" fmla="*/ 6467 h 62508"/>
              <a:gd name="T44" fmla="*/ 332214 w 401641"/>
              <a:gd name="T45" fmla="*/ 4311 h 62508"/>
              <a:gd name="T46" fmla="*/ 339737 w 401641"/>
              <a:gd name="T47" fmla="*/ 2874 h 62508"/>
              <a:gd name="T48" fmla="*/ 346983 w 401641"/>
              <a:gd name="T49" fmla="*/ 1916 h 62508"/>
              <a:gd name="T50" fmla="*/ 354045 w 401641"/>
              <a:gd name="T51" fmla="*/ 1277 h 62508"/>
              <a:gd name="T52" fmla="*/ 360985 w 401641"/>
              <a:gd name="T53" fmla="*/ 851 h 62508"/>
              <a:gd name="T54" fmla="*/ 379925 w 401641"/>
              <a:gd name="T55" fmla="*/ 252 h 62508"/>
              <a:gd name="T56" fmla="*/ 401640 w 401641"/>
              <a:gd name="T57" fmla="*/ 0 h 6250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01641"/>
              <a:gd name="T88" fmla="*/ 0 h 62508"/>
              <a:gd name="T89" fmla="*/ 401641 w 401641"/>
              <a:gd name="T90" fmla="*/ 62508 h 6250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01641" h="62508">
                <a:moveTo>
                  <a:pt x="0" y="62507"/>
                </a:moveTo>
                <a:lnTo>
                  <a:pt x="17768" y="53027"/>
                </a:lnTo>
                <a:lnTo>
                  <a:pt x="26721" y="50234"/>
                </a:lnTo>
                <a:lnTo>
                  <a:pt x="36409" y="48372"/>
                </a:lnTo>
                <a:lnTo>
                  <a:pt x="46586" y="47131"/>
                </a:lnTo>
                <a:lnTo>
                  <a:pt x="57090" y="45311"/>
                </a:lnTo>
                <a:lnTo>
                  <a:pt x="67811" y="43106"/>
                </a:lnTo>
                <a:lnTo>
                  <a:pt x="91128" y="38009"/>
                </a:lnTo>
                <a:lnTo>
                  <a:pt x="160168" y="23722"/>
                </a:lnTo>
                <a:lnTo>
                  <a:pt x="173719" y="21768"/>
                </a:lnTo>
                <a:lnTo>
                  <a:pt x="187216" y="20465"/>
                </a:lnTo>
                <a:lnTo>
                  <a:pt x="200676" y="19596"/>
                </a:lnTo>
                <a:lnTo>
                  <a:pt x="214112" y="18025"/>
                </a:lnTo>
                <a:lnTo>
                  <a:pt x="227532" y="15985"/>
                </a:lnTo>
                <a:lnTo>
                  <a:pt x="240941" y="13633"/>
                </a:lnTo>
                <a:lnTo>
                  <a:pt x="252856" y="12065"/>
                </a:lnTo>
                <a:lnTo>
                  <a:pt x="263774" y="11020"/>
                </a:lnTo>
                <a:lnTo>
                  <a:pt x="274029" y="10323"/>
                </a:lnTo>
                <a:lnTo>
                  <a:pt x="295339" y="9549"/>
                </a:lnTo>
                <a:lnTo>
                  <a:pt x="306228" y="9342"/>
                </a:lnTo>
                <a:lnTo>
                  <a:pt x="315718" y="8212"/>
                </a:lnTo>
                <a:lnTo>
                  <a:pt x="324277" y="6467"/>
                </a:lnTo>
                <a:lnTo>
                  <a:pt x="332214" y="4311"/>
                </a:lnTo>
                <a:lnTo>
                  <a:pt x="339737" y="2874"/>
                </a:lnTo>
                <a:lnTo>
                  <a:pt x="346983" y="1916"/>
                </a:lnTo>
                <a:lnTo>
                  <a:pt x="354045" y="1277"/>
                </a:lnTo>
                <a:lnTo>
                  <a:pt x="360985" y="851"/>
                </a:lnTo>
                <a:lnTo>
                  <a:pt x="379925" y="252"/>
                </a:lnTo>
                <a:lnTo>
                  <a:pt x="401640" y="0"/>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10248" name="SMARTInkAnnotation227"/>
          <p:cNvSpPr>
            <a:spLocks/>
          </p:cNvSpPr>
          <p:nvPr/>
        </p:nvSpPr>
        <p:spPr bwMode="auto">
          <a:xfrm>
            <a:off x="2779713" y="557213"/>
            <a:ext cx="285750" cy="381000"/>
          </a:xfrm>
          <a:custGeom>
            <a:avLst/>
            <a:gdLst>
              <a:gd name="T0" fmla="*/ 192661 w 286378"/>
              <a:gd name="T1" fmla="*/ 184494 h 379656"/>
              <a:gd name="T2" fmla="*/ 176926 w 286378"/>
              <a:gd name="T3" fmla="*/ 162294 h 379656"/>
              <a:gd name="T4" fmla="*/ 162749 w 286378"/>
              <a:gd name="T5" fmla="*/ 150486 h 379656"/>
              <a:gd name="T6" fmla="*/ 145625 w 286378"/>
              <a:gd name="T7" fmla="*/ 141245 h 379656"/>
              <a:gd name="T8" fmla="*/ 136055 w 286378"/>
              <a:gd name="T9" fmla="*/ 139778 h 379656"/>
              <a:gd name="T10" fmla="*/ 124364 w 286378"/>
              <a:gd name="T11" fmla="*/ 139126 h 379656"/>
              <a:gd name="T12" fmla="*/ 111730 w 286378"/>
              <a:gd name="T13" fmla="*/ 141482 h 379656"/>
              <a:gd name="T14" fmla="*/ 99421 w 286378"/>
              <a:gd name="T15" fmla="*/ 145836 h 379656"/>
              <a:gd name="T16" fmla="*/ 88992 w 286378"/>
              <a:gd name="T17" fmla="*/ 151079 h 379656"/>
              <a:gd name="T18" fmla="*/ 77415 w 286378"/>
              <a:gd name="T19" fmla="*/ 159362 h 379656"/>
              <a:gd name="T20" fmla="*/ 65575 w 286378"/>
              <a:gd name="T21" fmla="*/ 169658 h 379656"/>
              <a:gd name="T22" fmla="*/ 55355 w 286378"/>
              <a:gd name="T23" fmla="*/ 180848 h 379656"/>
              <a:gd name="T24" fmla="*/ 37684 w 286378"/>
              <a:gd name="T25" fmla="*/ 203045 h 379656"/>
              <a:gd name="T26" fmla="*/ 26843 w 286378"/>
              <a:gd name="T27" fmla="*/ 219831 h 379656"/>
              <a:gd name="T28" fmla="*/ 17811 w 286378"/>
              <a:gd name="T29" fmla="*/ 237213 h 379656"/>
              <a:gd name="T30" fmla="*/ 11317 w 286378"/>
              <a:gd name="T31" fmla="*/ 254860 h 379656"/>
              <a:gd name="T32" fmla="*/ 5951 w 286378"/>
              <a:gd name="T33" fmla="*/ 272625 h 379656"/>
              <a:gd name="T34" fmla="*/ 1831 w 286378"/>
              <a:gd name="T35" fmla="*/ 290442 h 379656"/>
              <a:gd name="T36" fmla="*/ 0 w 286378"/>
              <a:gd name="T37" fmla="*/ 308283 h 379656"/>
              <a:gd name="T38" fmla="*/ 3153 w 286378"/>
              <a:gd name="T39" fmla="*/ 323488 h 379656"/>
              <a:gd name="T40" fmla="*/ 9513 w 286378"/>
              <a:gd name="T41" fmla="*/ 336861 h 379656"/>
              <a:gd name="T42" fmla="*/ 21457 w 286378"/>
              <a:gd name="T43" fmla="*/ 354553 h 379656"/>
              <a:gd name="T44" fmla="*/ 35161 w 286378"/>
              <a:gd name="T45" fmla="*/ 366520 h 379656"/>
              <a:gd name="T46" fmla="*/ 46796 w 286378"/>
              <a:gd name="T47" fmla="*/ 373184 h 379656"/>
              <a:gd name="T48" fmla="*/ 59405 w 286378"/>
              <a:gd name="T49" fmla="*/ 376807 h 379656"/>
              <a:gd name="T50" fmla="*/ 72446 w 286378"/>
              <a:gd name="T51" fmla="*/ 378417 h 379656"/>
              <a:gd name="T52" fmla="*/ 92333 w 286378"/>
              <a:gd name="T53" fmla="*/ 379324 h 379656"/>
              <a:gd name="T54" fmla="*/ 127822 w 286378"/>
              <a:gd name="T55" fmla="*/ 377688 h 379656"/>
              <a:gd name="T56" fmla="*/ 140043 w 286378"/>
              <a:gd name="T57" fmla="*/ 370210 h 379656"/>
              <a:gd name="T58" fmla="*/ 150929 w 286378"/>
              <a:gd name="T59" fmla="*/ 360272 h 379656"/>
              <a:gd name="T60" fmla="*/ 161469 w 286378"/>
              <a:gd name="T61" fmla="*/ 349240 h 379656"/>
              <a:gd name="T62" fmla="*/ 179205 w 286378"/>
              <a:gd name="T63" fmla="*/ 330881 h 379656"/>
              <a:gd name="T64" fmla="*/ 189407 w 286378"/>
              <a:gd name="T65" fmla="*/ 315342 h 379656"/>
              <a:gd name="T66" fmla="*/ 198901 w 286378"/>
              <a:gd name="T67" fmla="*/ 293222 h 379656"/>
              <a:gd name="T68" fmla="*/ 207335 w 286378"/>
              <a:gd name="T69" fmla="*/ 266854 h 379656"/>
              <a:gd name="T70" fmla="*/ 213562 w 286378"/>
              <a:gd name="T71" fmla="*/ 238599 h 379656"/>
              <a:gd name="T72" fmla="*/ 221250 w 286378"/>
              <a:gd name="T73" fmla="*/ 194801 h 379656"/>
              <a:gd name="T74" fmla="*/ 223962 w 286378"/>
              <a:gd name="T75" fmla="*/ 165234 h 379656"/>
              <a:gd name="T76" fmla="*/ 225488 w 286378"/>
              <a:gd name="T77" fmla="*/ 123343 h 379656"/>
              <a:gd name="T78" fmla="*/ 225102 w 286378"/>
              <a:gd name="T79" fmla="*/ 99079 h 379656"/>
              <a:gd name="T80" fmla="*/ 222450 w 286378"/>
              <a:gd name="T81" fmla="*/ 78373 h 379656"/>
              <a:gd name="T82" fmla="*/ 220777 w 286378"/>
              <a:gd name="T83" fmla="*/ 59249 h 379656"/>
              <a:gd name="T84" fmla="*/ 219834 w 286378"/>
              <a:gd name="T85" fmla="*/ 34394 h 379656"/>
              <a:gd name="T86" fmla="*/ 219442 w 286378"/>
              <a:gd name="T87" fmla="*/ 0 h 379656"/>
              <a:gd name="T88" fmla="*/ 217454 w 286378"/>
              <a:gd name="T89" fmla="*/ 32433 h 379656"/>
              <a:gd name="T90" fmla="*/ 214837 w 286378"/>
              <a:gd name="T91" fmla="*/ 44784 h 379656"/>
              <a:gd name="T92" fmla="*/ 213674 w 286378"/>
              <a:gd name="T93" fmla="*/ 60195 h 379656"/>
              <a:gd name="T94" fmla="*/ 213019 w 286378"/>
              <a:gd name="T95" fmla="*/ 90347 h 379656"/>
              <a:gd name="T96" fmla="*/ 213541 w 286378"/>
              <a:gd name="T97" fmla="*/ 142227 h 379656"/>
              <a:gd name="T98" fmla="*/ 216321 w 286378"/>
              <a:gd name="T99" fmla="*/ 167334 h 379656"/>
              <a:gd name="T100" fmla="*/ 218052 w 286378"/>
              <a:gd name="T101" fmla="*/ 191722 h 379656"/>
              <a:gd name="T102" fmla="*/ 219027 w 286378"/>
              <a:gd name="T103" fmla="*/ 227764 h 379656"/>
              <a:gd name="T104" fmla="*/ 220127 w 286378"/>
              <a:gd name="T105" fmla="*/ 279293 h 379656"/>
              <a:gd name="T106" fmla="*/ 222967 w 286378"/>
              <a:gd name="T107" fmla="*/ 294067 h 379656"/>
              <a:gd name="T108" fmla="*/ 226708 w 286378"/>
              <a:gd name="T109" fmla="*/ 307248 h 379656"/>
              <a:gd name="T110" fmla="*/ 232996 w 286378"/>
              <a:gd name="T111" fmla="*/ 325825 h 379656"/>
              <a:gd name="T112" fmla="*/ 238107 w 286378"/>
              <a:gd name="T113" fmla="*/ 337899 h 379656"/>
              <a:gd name="T114" fmla="*/ 248604 w 286378"/>
              <a:gd name="T115" fmla="*/ 354861 h 379656"/>
              <a:gd name="T116" fmla="*/ 257500 w 286378"/>
              <a:gd name="T117" fmla="*/ 365619 h 379656"/>
              <a:gd name="T118" fmla="*/ 271472 w 286378"/>
              <a:gd name="T119" fmla="*/ 369757 h 379656"/>
              <a:gd name="T120" fmla="*/ 286377 w 286378"/>
              <a:gd name="T121" fmla="*/ 370776 h 37965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6378"/>
              <a:gd name="T184" fmla="*/ 0 h 379656"/>
              <a:gd name="T185" fmla="*/ 286378 w 286378"/>
              <a:gd name="T186" fmla="*/ 379656 h 37965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6378" h="379656">
                <a:moveTo>
                  <a:pt x="192661" y="192182"/>
                </a:moveTo>
                <a:lnTo>
                  <a:pt x="192661" y="184494"/>
                </a:lnTo>
                <a:lnTo>
                  <a:pt x="187317" y="176369"/>
                </a:lnTo>
                <a:lnTo>
                  <a:pt x="176926" y="162294"/>
                </a:lnTo>
                <a:lnTo>
                  <a:pt x="170544" y="156409"/>
                </a:lnTo>
                <a:lnTo>
                  <a:pt x="162749" y="150486"/>
                </a:lnTo>
                <a:lnTo>
                  <a:pt x="154327" y="144546"/>
                </a:lnTo>
                <a:lnTo>
                  <a:pt x="145625" y="141245"/>
                </a:lnTo>
                <a:lnTo>
                  <a:pt x="141222" y="140365"/>
                </a:lnTo>
                <a:lnTo>
                  <a:pt x="136055" y="139778"/>
                </a:lnTo>
                <a:lnTo>
                  <a:pt x="130379" y="139387"/>
                </a:lnTo>
                <a:lnTo>
                  <a:pt x="124364" y="139126"/>
                </a:lnTo>
                <a:lnTo>
                  <a:pt x="118123" y="139944"/>
                </a:lnTo>
                <a:lnTo>
                  <a:pt x="111730" y="141482"/>
                </a:lnTo>
                <a:lnTo>
                  <a:pt x="105237" y="143499"/>
                </a:lnTo>
                <a:lnTo>
                  <a:pt x="99421" y="145836"/>
                </a:lnTo>
                <a:lnTo>
                  <a:pt x="94056" y="148386"/>
                </a:lnTo>
                <a:lnTo>
                  <a:pt x="88992" y="151079"/>
                </a:lnTo>
                <a:lnTo>
                  <a:pt x="83384" y="154858"/>
                </a:lnTo>
                <a:lnTo>
                  <a:pt x="77415" y="159362"/>
                </a:lnTo>
                <a:lnTo>
                  <a:pt x="71203" y="164349"/>
                </a:lnTo>
                <a:lnTo>
                  <a:pt x="65575" y="169658"/>
                </a:lnTo>
                <a:lnTo>
                  <a:pt x="60335" y="175182"/>
                </a:lnTo>
                <a:lnTo>
                  <a:pt x="55355" y="180848"/>
                </a:lnTo>
                <a:lnTo>
                  <a:pt x="49803" y="187603"/>
                </a:lnTo>
                <a:lnTo>
                  <a:pt x="37684" y="203045"/>
                </a:lnTo>
                <a:lnTo>
                  <a:pt x="32073" y="211331"/>
                </a:lnTo>
                <a:lnTo>
                  <a:pt x="26843" y="219831"/>
                </a:lnTo>
                <a:lnTo>
                  <a:pt x="21870" y="228474"/>
                </a:lnTo>
                <a:lnTo>
                  <a:pt x="17811" y="237213"/>
                </a:lnTo>
                <a:lnTo>
                  <a:pt x="14361" y="246015"/>
                </a:lnTo>
                <a:lnTo>
                  <a:pt x="11317" y="254860"/>
                </a:lnTo>
                <a:lnTo>
                  <a:pt x="8544" y="263733"/>
                </a:lnTo>
                <a:lnTo>
                  <a:pt x="5951" y="272625"/>
                </a:lnTo>
                <a:lnTo>
                  <a:pt x="3479" y="281529"/>
                </a:lnTo>
                <a:lnTo>
                  <a:pt x="1831" y="290442"/>
                </a:lnTo>
                <a:lnTo>
                  <a:pt x="733" y="299361"/>
                </a:lnTo>
                <a:lnTo>
                  <a:pt x="0" y="308283"/>
                </a:lnTo>
                <a:lnTo>
                  <a:pt x="999" y="316215"/>
                </a:lnTo>
                <a:lnTo>
                  <a:pt x="3153" y="323488"/>
                </a:lnTo>
                <a:lnTo>
                  <a:pt x="6077" y="330321"/>
                </a:lnTo>
                <a:lnTo>
                  <a:pt x="9513" y="336861"/>
                </a:lnTo>
                <a:lnTo>
                  <a:pt x="13292" y="343205"/>
                </a:lnTo>
                <a:lnTo>
                  <a:pt x="21457" y="354553"/>
                </a:lnTo>
                <a:lnTo>
                  <a:pt x="30044" y="362904"/>
                </a:lnTo>
                <a:lnTo>
                  <a:pt x="35161" y="366520"/>
                </a:lnTo>
                <a:lnTo>
                  <a:pt x="40803" y="369923"/>
                </a:lnTo>
                <a:lnTo>
                  <a:pt x="46796" y="373184"/>
                </a:lnTo>
                <a:lnTo>
                  <a:pt x="53022" y="375358"/>
                </a:lnTo>
                <a:lnTo>
                  <a:pt x="59405" y="376807"/>
                </a:lnTo>
                <a:lnTo>
                  <a:pt x="65891" y="377773"/>
                </a:lnTo>
                <a:lnTo>
                  <a:pt x="72446" y="378417"/>
                </a:lnTo>
                <a:lnTo>
                  <a:pt x="79048" y="378847"/>
                </a:lnTo>
                <a:lnTo>
                  <a:pt x="92333" y="379324"/>
                </a:lnTo>
                <a:lnTo>
                  <a:pt x="122179" y="379655"/>
                </a:lnTo>
                <a:lnTo>
                  <a:pt x="127822" y="377688"/>
                </a:lnTo>
                <a:lnTo>
                  <a:pt x="133816" y="374392"/>
                </a:lnTo>
                <a:lnTo>
                  <a:pt x="140043" y="370210"/>
                </a:lnTo>
                <a:lnTo>
                  <a:pt x="145682" y="365438"/>
                </a:lnTo>
                <a:lnTo>
                  <a:pt x="150929" y="360272"/>
                </a:lnTo>
                <a:lnTo>
                  <a:pt x="155914" y="354843"/>
                </a:lnTo>
                <a:lnTo>
                  <a:pt x="161469" y="349240"/>
                </a:lnTo>
                <a:lnTo>
                  <a:pt x="173592" y="337723"/>
                </a:lnTo>
                <a:lnTo>
                  <a:pt x="179205" y="330881"/>
                </a:lnTo>
                <a:lnTo>
                  <a:pt x="184434" y="323343"/>
                </a:lnTo>
                <a:lnTo>
                  <a:pt x="189407" y="315342"/>
                </a:lnTo>
                <a:lnTo>
                  <a:pt x="194211" y="305046"/>
                </a:lnTo>
                <a:lnTo>
                  <a:pt x="198901" y="293222"/>
                </a:lnTo>
                <a:lnTo>
                  <a:pt x="203515" y="280378"/>
                </a:lnTo>
                <a:lnTo>
                  <a:pt x="207335" y="266854"/>
                </a:lnTo>
                <a:lnTo>
                  <a:pt x="210625" y="252878"/>
                </a:lnTo>
                <a:lnTo>
                  <a:pt x="213562" y="238599"/>
                </a:lnTo>
                <a:lnTo>
                  <a:pt x="216264" y="224119"/>
                </a:lnTo>
                <a:lnTo>
                  <a:pt x="221250" y="194801"/>
                </a:lnTo>
                <a:lnTo>
                  <a:pt x="222877" y="180037"/>
                </a:lnTo>
                <a:lnTo>
                  <a:pt x="223962" y="165234"/>
                </a:lnTo>
                <a:lnTo>
                  <a:pt x="224685" y="150404"/>
                </a:lnTo>
                <a:lnTo>
                  <a:pt x="225488" y="123343"/>
                </a:lnTo>
                <a:lnTo>
                  <a:pt x="225702" y="110571"/>
                </a:lnTo>
                <a:lnTo>
                  <a:pt x="225102" y="99079"/>
                </a:lnTo>
                <a:lnTo>
                  <a:pt x="223957" y="88442"/>
                </a:lnTo>
                <a:lnTo>
                  <a:pt x="222450" y="78373"/>
                </a:lnTo>
                <a:lnTo>
                  <a:pt x="221446" y="68685"/>
                </a:lnTo>
                <a:lnTo>
                  <a:pt x="220777" y="59249"/>
                </a:lnTo>
                <a:lnTo>
                  <a:pt x="220330" y="49982"/>
                </a:lnTo>
                <a:lnTo>
                  <a:pt x="219834" y="34394"/>
                </a:lnTo>
                <a:lnTo>
                  <a:pt x="219460" y="7118"/>
                </a:lnTo>
                <a:lnTo>
                  <a:pt x="219442" y="0"/>
                </a:lnTo>
                <a:lnTo>
                  <a:pt x="219437" y="21757"/>
                </a:lnTo>
                <a:lnTo>
                  <a:pt x="217454" y="32433"/>
                </a:lnTo>
                <a:lnTo>
                  <a:pt x="215883" y="38057"/>
                </a:lnTo>
                <a:lnTo>
                  <a:pt x="214837" y="44784"/>
                </a:lnTo>
                <a:lnTo>
                  <a:pt x="214139" y="52245"/>
                </a:lnTo>
                <a:lnTo>
                  <a:pt x="213674" y="60195"/>
                </a:lnTo>
                <a:lnTo>
                  <a:pt x="213364" y="69464"/>
                </a:lnTo>
                <a:lnTo>
                  <a:pt x="213019" y="90347"/>
                </a:lnTo>
                <a:lnTo>
                  <a:pt x="212825" y="129156"/>
                </a:lnTo>
                <a:lnTo>
                  <a:pt x="213541" y="142227"/>
                </a:lnTo>
                <a:lnTo>
                  <a:pt x="214763" y="154910"/>
                </a:lnTo>
                <a:lnTo>
                  <a:pt x="216321" y="167334"/>
                </a:lnTo>
                <a:lnTo>
                  <a:pt x="217360" y="179586"/>
                </a:lnTo>
                <a:lnTo>
                  <a:pt x="218052" y="191722"/>
                </a:lnTo>
                <a:lnTo>
                  <a:pt x="218514" y="203782"/>
                </a:lnTo>
                <a:lnTo>
                  <a:pt x="219027" y="227764"/>
                </a:lnTo>
                <a:lnTo>
                  <a:pt x="219356" y="270759"/>
                </a:lnTo>
                <a:lnTo>
                  <a:pt x="220127" y="279293"/>
                </a:lnTo>
                <a:lnTo>
                  <a:pt x="221384" y="286967"/>
                </a:lnTo>
                <a:lnTo>
                  <a:pt x="222967" y="294067"/>
                </a:lnTo>
                <a:lnTo>
                  <a:pt x="224765" y="300785"/>
                </a:lnTo>
                <a:lnTo>
                  <a:pt x="226708" y="307248"/>
                </a:lnTo>
                <a:lnTo>
                  <a:pt x="228747" y="313541"/>
                </a:lnTo>
                <a:lnTo>
                  <a:pt x="232996" y="325825"/>
                </a:lnTo>
                <a:lnTo>
                  <a:pt x="235171" y="331879"/>
                </a:lnTo>
                <a:lnTo>
                  <a:pt x="238107" y="337899"/>
                </a:lnTo>
                <a:lnTo>
                  <a:pt x="241553" y="343897"/>
                </a:lnTo>
                <a:lnTo>
                  <a:pt x="248604" y="354861"/>
                </a:lnTo>
                <a:lnTo>
                  <a:pt x="254218" y="363041"/>
                </a:lnTo>
                <a:lnTo>
                  <a:pt x="257500" y="365619"/>
                </a:lnTo>
                <a:lnTo>
                  <a:pt x="265113" y="368484"/>
                </a:lnTo>
                <a:lnTo>
                  <a:pt x="271472" y="369757"/>
                </a:lnTo>
                <a:lnTo>
                  <a:pt x="279233" y="370474"/>
                </a:lnTo>
                <a:lnTo>
                  <a:pt x="286377" y="370776"/>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10249" name="SMARTInkAnnotation228"/>
          <p:cNvSpPr>
            <a:spLocks/>
          </p:cNvSpPr>
          <p:nvPr/>
        </p:nvSpPr>
        <p:spPr bwMode="auto">
          <a:xfrm>
            <a:off x="3092450" y="688975"/>
            <a:ext cx="173038" cy="266700"/>
          </a:xfrm>
          <a:custGeom>
            <a:avLst/>
            <a:gdLst>
              <a:gd name="T0" fmla="*/ 51860 w 173335"/>
              <a:gd name="T1" fmla="*/ 141322 h 265805"/>
              <a:gd name="T2" fmla="*/ 66188 w 173335"/>
              <a:gd name="T3" fmla="*/ 138677 h 265805"/>
              <a:gd name="T4" fmla="*/ 79994 w 173335"/>
              <a:gd name="T5" fmla="*/ 134193 h 265805"/>
              <a:gd name="T6" fmla="*/ 93568 w 173335"/>
              <a:gd name="T7" fmla="*/ 128894 h 265805"/>
              <a:gd name="T8" fmla="*/ 105055 w 173335"/>
              <a:gd name="T9" fmla="*/ 123231 h 265805"/>
              <a:gd name="T10" fmla="*/ 115863 w 173335"/>
              <a:gd name="T11" fmla="*/ 116415 h 265805"/>
              <a:gd name="T12" fmla="*/ 128103 w 173335"/>
              <a:gd name="T13" fmla="*/ 106771 h 265805"/>
              <a:gd name="T14" fmla="*/ 143986 w 173335"/>
              <a:gd name="T15" fmla="*/ 94925 h 265805"/>
              <a:gd name="T16" fmla="*/ 151512 w 173335"/>
              <a:gd name="T17" fmla="*/ 82998 h 265805"/>
              <a:gd name="T18" fmla="*/ 158079 w 173335"/>
              <a:gd name="T19" fmla="*/ 68768 h 265805"/>
              <a:gd name="T20" fmla="*/ 165957 w 173335"/>
              <a:gd name="T21" fmla="*/ 55829 h 265805"/>
              <a:gd name="T22" fmla="*/ 170450 w 173335"/>
              <a:gd name="T23" fmla="*/ 43463 h 265805"/>
              <a:gd name="T24" fmla="*/ 172446 w 173335"/>
              <a:gd name="T25" fmla="*/ 31353 h 265805"/>
              <a:gd name="T26" fmla="*/ 173334 w 173335"/>
              <a:gd name="T27" fmla="*/ 19356 h 265805"/>
              <a:gd name="T28" fmla="*/ 171745 w 173335"/>
              <a:gd name="T29" fmla="*/ 12701 h 265805"/>
              <a:gd name="T30" fmla="*/ 164665 w 173335"/>
              <a:gd name="T31" fmla="*/ 3688 h 265805"/>
              <a:gd name="T32" fmla="*/ 158471 w 173335"/>
              <a:gd name="T33" fmla="*/ 777 h 265805"/>
              <a:gd name="T34" fmla="*/ 150760 w 173335"/>
              <a:gd name="T35" fmla="*/ 475 h 265805"/>
              <a:gd name="T36" fmla="*/ 142373 w 173335"/>
              <a:gd name="T37" fmla="*/ 3648 h 265805"/>
              <a:gd name="T38" fmla="*/ 133688 w 173335"/>
              <a:gd name="T39" fmla="*/ 11011 h 265805"/>
              <a:gd name="T40" fmla="*/ 124126 w 173335"/>
              <a:gd name="T41" fmla="*/ 20899 h 265805"/>
              <a:gd name="T42" fmla="*/ 106941 w 173335"/>
              <a:gd name="T43" fmla="*/ 38614 h 265805"/>
              <a:gd name="T44" fmla="*/ 96867 w 173335"/>
              <a:gd name="T45" fmla="*/ 54002 h 265805"/>
              <a:gd name="T46" fmla="*/ 79278 w 173335"/>
              <a:gd name="T47" fmla="*/ 84141 h 265805"/>
              <a:gd name="T48" fmla="*/ 66474 w 173335"/>
              <a:gd name="T49" fmla="*/ 104002 h 265805"/>
              <a:gd name="T50" fmla="*/ 54089 w 173335"/>
              <a:gd name="T51" fmla="*/ 123743 h 265805"/>
              <a:gd name="T52" fmla="*/ 43626 w 173335"/>
              <a:gd name="T53" fmla="*/ 145747 h 265805"/>
              <a:gd name="T54" fmla="*/ 36001 w 173335"/>
              <a:gd name="T55" fmla="*/ 166109 h 265805"/>
              <a:gd name="T56" fmla="*/ 30876 w 173335"/>
              <a:gd name="T57" fmla="*/ 184089 h 265805"/>
              <a:gd name="T58" fmla="*/ 28598 w 173335"/>
              <a:gd name="T59" fmla="*/ 198694 h 265805"/>
              <a:gd name="T60" fmla="*/ 27586 w 173335"/>
              <a:gd name="T61" fmla="*/ 209154 h 265805"/>
              <a:gd name="T62" fmla="*/ 27880 w 173335"/>
              <a:gd name="T63" fmla="*/ 218103 h 265805"/>
              <a:gd name="T64" fmla="*/ 30490 w 173335"/>
              <a:gd name="T65" fmla="*/ 228695 h 265805"/>
              <a:gd name="T66" fmla="*/ 36112 w 173335"/>
              <a:gd name="T67" fmla="*/ 237371 h 265805"/>
              <a:gd name="T68" fmla="*/ 43570 w 173335"/>
              <a:gd name="T69" fmla="*/ 244534 h 265805"/>
              <a:gd name="T70" fmla="*/ 51843 w 173335"/>
              <a:gd name="T71" fmla="*/ 251025 h 265805"/>
              <a:gd name="T72" fmla="*/ 62461 w 173335"/>
              <a:gd name="T73" fmla="*/ 257217 h 265805"/>
              <a:gd name="T74" fmla="*/ 74619 w 173335"/>
              <a:gd name="T75" fmla="*/ 262284 h 265805"/>
              <a:gd name="T76" fmla="*/ 87460 w 173335"/>
              <a:gd name="T77" fmla="*/ 264537 h 265805"/>
              <a:gd name="T78" fmla="*/ 100604 w 173335"/>
              <a:gd name="T79" fmla="*/ 265537 h 265805"/>
              <a:gd name="T80" fmla="*/ 113885 w 173335"/>
              <a:gd name="T81" fmla="*/ 264990 h 265805"/>
              <a:gd name="T82" fmla="*/ 127224 w 173335"/>
              <a:gd name="T83" fmla="*/ 261440 h 265805"/>
              <a:gd name="T84" fmla="*/ 138608 w 173335"/>
              <a:gd name="T85" fmla="*/ 256554 h 265805"/>
              <a:gd name="T86" fmla="*/ 148625 w 173335"/>
              <a:gd name="T87" fmla="*/ 251076 h 26580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3335"/>
              <a:gd name="T133" fmla="*/ 0 h 265805"/>
              <a:gd name="T134" fmla="*/ 173335 w 173335"/>
              <a:gd name="T135" fmla="*/ 265805 h 26580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3335" h="265805">
                <a:moveTo>
                  <a:pt x="0" y="141322"/>
                </a:moveTo>
                <a:lnTo>
                  <a:pt x="51860" y="141322"/>
                </a:lnTo>
                <a:lnTo>
                  <a:pt x="59118" y="140330"/>
                </a:lnTo>
                <a:lnTo>
                  <a:pt x="66188" y="138677"/>
                </a:lnTo>
                <a:lnTo>
                  <a:pt x="73133" y="136582"/>
                </a:lnTo>
                <a:lnTo>
                  <a:pt x="79994" y="134193"/>
                </a:lnTo>
                <a:lnTo>
                  <a:pt x="86799" y="131609"/>
                </a:lnTo>
                <a:lnTo>
                  <a:pt x="93568" y="128894"/>
                </a:lnTo>
                <a:lnTo>
                  <a:pt x="99567" y="126091"/>
                </a:lnTo>
                <a:lnTo>
                  <a:pt x="105055" y="123231"/>
                </a:lnTo>
                <a:lnTo>
                  <a:pt x="110200" y="120332"/>
                </a:lnTo>
                <a:lnTo>
                  <a:pt x="115863" y="116415"/>
                </a:lnTo>
                <a:lnTo>
                  <a:pt x="121868" y="111819"/>
                </a:lnTo>
                <a:lnTo>
                  <a:pt x="128103" y="106771"/>
                </a:lnTo>
                <a:lnTo>
                  <a:pt x="133748" y="102413"/>
                </a:lnTo>
                <a:lnTo>
                  <a:pt x="143986" y="94925"/>
                </a:lnTo>
                <a:lnTo>
                  <a:pt x="148055" y="89555"/>
                </a:lnTo>
                <a:lnTo>
                  <a:pt x="151512" y="82998"/>
                </a:lnTo>
                <a:lnTo>
                  <a:pt x="154560" y="75651"/>
                </a:lnTo>
                <a:lnTo>
                  <a:pt x="158079" y="68768"/>
                </a:lnTo>
                <a:lnTo>
                  <a:pt x="161914" y="62195"/>
                </a:lnTo>
                <a:lnTo>
                  <a:pt x="165957" y="55829"/>
                </a:lnTo>
                <a:lnTo>
                  <a:pt x="168652" y="49600"/>
                </a:lnTo>
                <a:lnTo>
                  <a:pt x="170450" y="43463"/>
                </a:lnTo>
                <a:lnTo>
                  <a:pt x="171648" y="37388"/>
                </a:lnTo>
                <a:lnTo>
                  <a:pt x="172446" y="31353"/>
                </a:lnTo>
                <a:lnTo>
                  <a:pt x="172979" y="25345"/>
                </a:lnTo>
                <a:lnTo>
                  <a:pt x="173334" y="19356"/>
                </a:lnTo>
                <a:lnTo>
                  <a:pt x="172827" y="15363"/>
                </a:lnTo>
                <a:lnTo>
                  <a:pt x="171745" y="12701"/>
                </a:lnTo>
                <a:lnTo>
                  <a:pt x="166669" y="6309"/>
                </a:lnTo>
                <a:lnTo>
                  <a:pt x="164665" y="3688"/>
                </a:lnTo>
                <a:lnTo>
                  <a:pt x="161841" y="1941"/>
                </a:lnTo>
                <a:lnTo>
                  <a:pt x="158471" y="777"/>
                </a:lnTo>
                <a:lnTo>
                  <a:pt x="154736" y="0"/>
                </a:lnTo>
                <a:lnTo>
                  <a:pt x="150760" y="475"/>
                </a:lnTo>
                <a:lnTo>
                  <a:pt x="146621" y="1783"/>
                </a:lnTo>
                <a:lnTo>
                  <a:pt x="142373" y="3648"/>
                </a:lnTo>
                <a:lnTo>
                  <a:pt x="138055" y="6875"/>
                </a:lnTo>
                <a:lnTo>
                  <a:pt x="133688" y="11011"/>
                </a:lnTo>
                <a:lnTo>
                  <a:pt x="129290" y="15753"/>
                </a:lnTo>
                <a:lnTo>
                  <a:pt x="124126" y="20899"/>
                </a:lnTo>
                <a:lnTo>
                  <a:pt x="112438" y="31908"/>
                </a:lnTo>
                <a:lnTo>
                  <a:pt x="106941" y="38614"/>
                </a:lnTo>
                <a:lnTo>
                  <a:pt x="101789" y="46061"/>
                </a:lnTo>
                <a:lnTo>
                  <a:pt x="96867" y="54002"/>
                </a:lnTo>
                <a:lnTo>
                  <a:pt x="85448" y="73409"/>
                </a:lnTo>
                <a:lnTo>
                  <a:pt x="79278" y="84141"/>
                </a:lnTo>
                <a:lnTo>
                  <a:pt x="72934" y="94272"/>
                </a:lnTo>
                <a:lnTo>
                  <a:pt x="66474" y="104002"/>
                </a:lnTo>
                <a:lnTo>
                  <a:pt x="59935" y="113466"/>
                </a:lnTo>
                <a:lnTo>
                  <a:pt x="54089" y="123743"/>
                </a:lnTo>
                <a:lnTo>
                  <a:pt x="48704" y="134564"/>
                </a:lnTo>
                <a:lnTo>
                  <a:pt x="43626" y="145747"/>
                </a:lnTo>
                <a:lnTo>
                  <a:pt x="39497" y="156178"/>
                </a:lnTo>
                <a:lnTo>
                  <a:pt x="36001" y="166109"/>
                </a:lnTo>
                <a:lnTo>
                  <a:pt x="32926" y="175706"/>
                </a:lnTo>
                <a:lnTo>
                  <a:pt x="30876" y="184089"/>
                </a:lnTo>
                <a:lnTo>
                  <a:pt x="29509" y="191662"/>
                </a:lnTo>
                <a:lnTo>
                  <a:pt x="28598" y="198694"/>
                </a:lnTo>
                <a:lnTo>
                  <a:pt x="27991" y="204375"/>
                </a:lnTo>
                <a:lnTo>
                  <a:pt x="27586" y="209154"/>
                </a:lnTo>
                <a:lnTo>
                  <a:pt x="27316" y="213333"/>
                </a:lnTo>
                <a:lnTo>
                  <a:pt x="27880" y="218103"/>
                </a:lnTo>
                <a:lnTo>
                  <a:pt x="29000" y="223267"/>
                </a:lnTo>
                <a:lnTo>
                  <a:pt x="30490" y="228695"/>
                </a:lnTo>
                <a:lnTo>
                  <a:pt x="32971" y="233305"/>
                </a:lnTo>
                <a:lnTo>
                  <a:pt x="36112" y="237371"/>
                </a:lnTo>
                <a:lnTo>
                  <a:pt x="39695" y="241073"/>
                </a:lnTo>
                <a:lnTo>
                  <a:pt x="43570" y="244534"/>
                </a:lnTo>
                <a:lnTo>
                  <a:pt x="47641" y="247833"/>
                </a:lnTo>
                <a:lnTo>
                  <a:pt x="51843" y="251025"/>
                </a:lnTo>
                <a:lnTo>
                  <a:pt x="56875" y="254145"/>
                </a:lnTo>
                <a:lnTo>
                  <a:pt x="62461" y="257217"/>
                </a:lnTo>
                <a:lnTo>
                  <a:pt x="68417" y="260257"/>
                </a:lnTo>
                <a:lnTo>
                  <a:pt x="74619" y="262284"/>
                </a:lnTo>
                <a:lnTo>
                  <a:pt x="80984" y="263636"/>
                </a:lnTo>
                <a:lnTo>
                  <a:pt x="87460" y="264537"/>
                </a:lnTo>
                <a:lnTo>
                  <a:pt x="94008" y="265137"/>
                </a:lnTo>
                <a:lnTo>
                  <a:pt x="100604" y="265537"/>
                </a:lnTo>
                <a:lnTo>
                  <a:pt x="107234" y="265804"/>
                </a:lnTo>
                <a:lnTo>
                  <a:pt x="113885" y="264990"/>
                </a:lnTo>
                <a:lnTo>
                  <a:pt x="120550" y="263455"/>
                </a:lnTo>
                <a:lnTo>
                  <a:pt x="127224" y="261440"/>
                </a:lnTo>
                <a:lnTo>
                  <a:pt x="133162" y="259104"/>
                </a:lnTo>
                <a:lnTo>
                  <a:pt x="138608" y="256554"/>
                </a:lnTo>
                <a:lnTo>
                  <a:pt x="143726" y="253862"/>
                </a:lnTo>
                <a:lnTo>
                  <a:pt x="148625" y="251076"/>
                </a:lnTo>
                <a:lnTo>
                  <a:pt x="167350" y="239549"/>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10250" name="SMARTInkAnnotation229"/>
          <p:cNvSpPr>
            <a:spLocks/>
          </p:cNvSpPr>
          <p:nvPr/>
        </p:nvSpPr>
        <p:spPr bwMode="auto">
          <a:xfrm>
            <a:off x="3354388" y="714375"/>
            <a:ext cx="179387" cy="266700"/>
          </a:xfrm>
          <a:custGeom>
            <a:avLst/>
            <a:gdLst>
              <a:gd name="T0" fmla="*/ 0 w 180739"/>
              <a:gd name="T1" fmla="*/ 4740 h 267321"/>
              <a:gd name="T2" fmla="*/ 5344 w 180739"/>
              <a:gd name="T3" fmla="*/ 16223 h 267321"/>
              <a:gd name="T4" fmla="*/ 9317 w 180739"/>
              <a:gd name="T5" fmla="*/ 25731 h 267321"/>
              <a:gd name="T6" fmla="*/ 11579 w 180739"/>
              <a:gd name="T7" fmla="*/ 36571 h 267321"/>
              <a:gd name="T8" fmla="*/ 13328 w 180739"/>
              <a:gd name="T9" fmla="*/ 48996 h 267321"/>
              <a:gd name="T10" fmla="*/ 16584 w 180739"/>
              <a:gd name="T11" fmla="*/ 64440 h 267321"/>
              <a:gd name="T12" fmla="*/ 18527 w 180739"/>
              <a:gd name="T13" fmla="*/ 83871 h 267321"/>
              <a:gd name="T14" fmla="*/ 19622 w 180739"/>
              <a:gd name="T15" fmla="*/ 114478 h 267321"/>
              <a:gd name="T16" fmla="*/ 19991 w 180739"/>
              <a:gd name="T17" fmla="*/ 151487 h 267321"/>
              <a:gd name="T18" fmla="*/ 18058 w 180739"/>
              <a:gd name="T19" fmla="*/ 169522 h 267321"/>
              <a:gd name="T20" fmla="*/ 15463 w 180739"/>
              <a:gd name="T21" fmla="*/ 186468 h 267321"/>
              <a:gd name="T22" fmla="*/ 14311 w 180739"/>
              <a:gd name="T23" fmla="*/ 200614 h 267321"/>
              <a:gd name="T24" fmla="*/ 13661 w 180739"/>
              <a:gd name="T25" fmla="*/ 219734 h 267321"/>
              <a:gd name="T26" fmla="*/ 11526 w 180739"/>
              <a:gd name="T27" fmla="*/ 231935 h 267321"/>
              <a:gd name="T28" fmla="*/ 8842 w 180739"/>
              <a:gd name="T29" fmla="*/ 242981 h 267321"/>
              <a:gd name="T30" fmla="*/ 7118 w 180739"/>
              <a:gd name="T31" fmla="*/ 258156 h 267321"/>
              <a:gd name="T32" fmla="*/ 6695 w 180739"/>
              <a:gd name="T33" fmla="*/ 237404 h 267321"/>
              <a:gd name="T34" fmla="*/ 8678 w 180739"/>
              <a:gd name="T35" fmla="*/ 218953 h 267321"/>
              <a:gd name="T36" fmla="*/ 18856 w 180739"/>
              <a:gd name="T37" fmla="*/ 157009 h 267321"/>
              <a:gd name="T38" fmla="*/ 25983 w 180739"/>
              <a:gd name="T39" fmla="*/ 131958 h 267321"/>
              <a:gd name="T40" fmla="*/ 32126 w 180739"/>
              <a:gd name="T41" fmla="*/ 107596 h 267321"/>
              <a:gd name="T42" fmla="*/ 38079 w 180739"/>
              <a:gd name="T43" fmla="*/ 84531 h 267321"/>
              <a:gd name="T44" fmla="*/ 45684 w 180739"/>
              <a:gd name="T45" fmla="*/ 64358 h 267321"/>
              <a:gd name="T46" fmla="*/ 54022 w 180739"/>
              <a:gd name="T47" fmla="*/ 48116 h 267321"/>
              <a:gd name="T48" fmla="*/ 62686 w 180739"/>
              <a:gd name="T49" fmla="*/ 35275 h 267321"/>
              <a:gd name="T50" fmla="*/ 71495 w 180739"/>
              <a:gd name="T51" fmla="*/ 26261 h 267321"/>
              <a:gd name="T52" fmla="*/ 80369 w 180739"/>
              <a:gd name="T53" fmla="*/ 21593 h 267321"/>
              <a:gd name="T54" fmla="*/ 89272 w 180739"/>
              <a:gd name="T55" fmla="*/ 18526 h 267321"/>
              <a:gd name="T56" fmla="*/ 98186 w 180739"/>
              <a:gd name="T57" fmla="*/ 13856 h 267321"/>
              <a:gd name="T58" fmla="*/ 107107 w 180739"/>
              <a:gd name="T59" fmla="*/ 13765 h 267321"/>
              <a:gd name="T60" fmla="*/ 115287 w 180739"/>
              <a:gd name="T61" fmla="*/ 17031 h 267321"/>
              <a:gd name="T62" fmla="*/ 121402 w 180739"/>
              <a:gd name="T63" fmla="*/ 21791 h 267321"/>
              <a:gd name="T64" fmla="*/ 128582 w 180739"/>
              <a:gd name="T65" fmla="*/ 27213 h 267321"/>
              <a:gd name="T66" fmla="*/ 135988 w 180739"/>
              <a:gd name="T67" fmla="*/ 33923 h 267321"/>
              <a:gd name="T68" fmla="*/ 141759 w 180739"/>
              <a:gd name="T69" fmla="*/ 43519 h 267321"/>
              <a:gd name="T70" fmla="*/ 148786 w 180739"/>
              <a:gd name="T71" fmla="*/ 54399 h 267321"/>
              <a:gd name="T72" fmla="*/ 156125 w 180739"/>
              <a:gd name="T73" fmla="*/ 65849 h 267321"/>
              <a:gd name="T74" fmla="*/ 161865 w 180739"/>
              <a:gd name="T75" fmla="*/ 77552 h 267321"/>
              <a:gd name="T76" fmla="*/ 164912 w 180739"/>
              <a:gd name="T77" fmla="*/ 92014 h 267321"/>
              <a:gd name="T78" fmla="*/ 167010 w 180739"/>
              <a:gd name="T79" fmla="*/ 108364 h 267321"/>
              <a:gd name="T80" fmla="*/ 170422 w 180739"/>
              <a:gd name="T81" fmla="*/ 125552 h 267321"/>
              <a:gd name="T82" fmla="*/ 172434 w 180739"/>
              <a:gd name="T83" fmla="*/ 140467 h 267321"/>
              <a:gd name="T84" fmla="*/ 173328 w 180739"/>
              <a:gd name="T85" fmla="*/ 153711 h 267321"/>
              <a:gd name="T86" fmla="*/ 173726 w 180739"/>
              <a:gd name="T87" fmla="*/ 166211 h 267321"/>
              <a:gd name="T88" fmla="*/ 175886 w 180739"/>
              <a:gd name="T89" fmla="*/ 178382 h 267321"/>
              <a:gd name="T90" fmla="*/ 178581 w 180739"/>
              <a:gd name="T91" fmla="*/ 190406 h 267321"/>
              <a:gd name="T92" fmla="*/ 179779 w 180739"/>
              <a:gd name="T93" fmla="*/ 202364 h 267321"/>
              <a:gd name="T94" fmla="*/ 180454 w 180739"/>
              <a:gd name="T95" fmla="*/ 215512 h 267321"/>
              <a:gd name="T96" fmla="*/ 180736 w 180739"/>
              <a:gd name="T97" fmla="*/ 240565 h 26732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80739"/>
              <a:gd name="T148" fmla="*/ 0 h 267321"/>
              <a:gd name="T149" fmla="*/ 180739 w 180739"/>
              <a:gd name="T150" fmla="*/ 267321 h 26732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80739" h="267321">
                <a:moveTo>
                  <a:pt x="0" y="0"/>
                </a:moveTo>
                <a:lnTo>
                  <a:pt x="0" y="4740"/>
                </a:lnTo>
                <a:lnTo>
                  <a:pt x="744" y="7129"/>
                </a:lnTo>
                <a:lnTo>
                  <a:pt x="5344" y="16223"/>
                </a:lnTo>
                <a:lnTo>
                  <a:pt x="7282" y="20737"/>
                </a:lnTo>
                <a:lnTo>
                  <a:pt x="9317" y="25731"/>
                </a:lnTo>
                <a:lnTo>
                  <a:pt x="10674" y="31044"/>
                </a:lnTo>
                <a:lnTo>
                  <a:pt x="11579" y="36571"/>
                </a:lnTo>
                <a:lnTo>
                  <a:pt x="12182" y="42240"/>
                </a:lnTo>
                <a:lnTo>
                  <a:pt x="13328" y="48996"/>
                </a:lnTo>
                <a:lnTo>
                  <a:pt x="14836" y="56476"/>
                </a:lnTo>
                <a:lnTo>
                  <a:pt x="16584" y="64440"/>
                </a:lnTo>
                <a:lnTo>
                  <a:pt x="17750" y="73717"/>
                </a:lnTo>
                <a:lnTo>
                  <a:pt x="18527" y="83871"/>
                </a:lnTo>
                <a:lnTo>
                  <a:pt x="19046" y="94609"/>
                </a:lnTo>
                <a:lnTo>
                  <a:pt x="19622" y="114478"/>
                </a:lnTo>
                <a:lnTo>
                  <a:pt x="19945" y="142398"/>
                </a:lnTo>
                <a:lnTo>
                  <a:pt x="19991" y="151487"/>
                </a:lnTo>
                <a:lnTo>
                  <a:pt x="19278" y="160522"/>
                </a:lnTo>
                <a:lnTo>
                  <a:pt x="18058" y="169522"/>
                </a:lnTo>
                <a:lnTo>
                  <a:pt x="16502" y="178499"/>
                </a:lnTo>
                <a:lnTo>
                  <a:pt x="15463" y="186468"/>
                </a:lnTo>
                <a:lnTo>
                  <a:pt x="14772" y="193765"/>
                </a:lnTo>
                <a:lnTo>
                  <a:pt x="14311" y="200614"/>
                </a:lnTo>
                <a:lnTo>
                  <a:pt x="14003" y="207164"/>
                </a:lnTo>
                <a:lnTo>
                  <a:pt x="13661" y="219734"/>
                </a:lnTo>
                <a:lnTo>
                  <a:pt x="12827" y="225864"/>
                </a:lnTo>
                <a:lnTo>
                  <a:pt x="11526" y="231935"/>
                </a:lnTo>
                <a:lnTo>
                  <a:pt x="9915" y="237967"/>
                </a:lnTo>
                <a:lnTo>
                  <a:pt x="8842" y="242981"/>
                </a:lnTo>
                <a:lnTo>
                  <a:pt x="7649" y="251197"/>
                </a:lnTo>
                <a:lnTo>
                  <a:pt x="7118" y="258156"/>
                </a:lnTo>
                <a:lnTo>
                  <a:pt x="6719" y="267320"/>
                </a:lnTo>
                <a:lnTo>
                  <a:pt x="6695" y="237404"/>
                </a:lnTo>
                <a:lnTo>
                  <a:pt x="7438" y="228714"/>
                </a:lnTo>
                <a:lnTo>
                  <a:pt x="8678" y="218953"/>
                </a:lnTo>
                <a:lnTo>
                  <a:pt x="16012" y="170029"/>
                </a:lnTo>
                <a:lnTo>
                  <a:pt x="18856" y="157009"/>
                </a:lnTo>
                <a:lnTo>
                  <a:pt x="22240" y="144360"/>
                </a:lnTo>
                <a:lnTo>
                  <a:pt x="25983" y="131958"/>
                </a:lnTo>
                <a:lnTo>
                  <a:pt x="29223" y="119722"/>
                </a:lnTo>
                <a:lnTo>
                  <a:pt x="32126" y="107596"/>
                </a:lnTo>
                <a:lnTo>
                  <a:pt x="34805" y="95543"/>
                </a:lnTo>
                <a:lnTo>
                  <a:pt x="38079" y="84531"/>
                </a:lnTo>
                <a:lnTo>
                  <a:pt x="41749" y="74213"/>
                </a:lnTo>
                <a:lnTo>
                  <a:pt x="45684" y="64358"/>
                </a:lnTo>
                <a:lnTo>
                  <a:pt x="49794" y="55804"/>
                </a:lnTo>
                <a:lnTo>
                  <a:pt x="54022" y="48116"/>
                </a:lnTo>
                <a:lnTo>
                  <a:pt x="58328" y="41007"/>
                </a:lnTo>
                <a:lnTo>
                  <a:pt x="62686" y="35275"/>
                </a:lnTo>
                <a:lnTo>
                  <a:pt x="67079" y="30462"/>
                </a:lnTo>
                <a:lnTo>
                  <a:pt x="71495" y="26261"/>
                </a:lnTo>
                <a:lnTo>
                  <a:pt x="75927" y="23460"/>
                </a:lnTo>
                <a:lnTo>
                  <a:pt x="80369" y="21593"/>
                </a:lnTo>
                <a:lnTo>
                  <a:pt x="84818" y="20348"/>
                </a:lnTo>
                <a:lnTo>
                  <a:pt x="89272" y="18526"/>
                </a:lnTo>
                <a:lnTo>
                  <a:pt x="93728" y="16320"/>
                </a:lnTo>
                <a:lnTo>
                  <a:pt x="98186" y="13856"/>
                </a:lnTo>
                <a:lnTo>
                  <a:pt x="102647" y="13206"/>
                </a:lnTo>
                <a:lnTo>
                  <a:pt x="107107" y="13765"/>
                </a:lnTo>
                <a:lnTo>
                  <a:pt x="111569" y="15129"/>
                </a:lnTo>
                <a:lnTo>
                  <a:pt x="115287" y="17031"/>
                </a:lnTo>
                <a:lnTo>
                  <a:pt x="118510" y="19292"/>
                </a:lnTo>
                <a:lnTo>
                  <a:pt x="121402" y="21791"/>
                </a:lnTo>
                <a:lnTo>
                  <a:pt x="124817" y="24449"/>
                </a:lnTo>
                <a:lnTo>
                  <a:pt x="128582" y="27213"/>
                </a:lnTo>
                <a:lnTo>
                  <a:pt x="132579" y="30048"/>
                </a:lnTo>
                <a:lnTo>
                  <a:pt x="135988" y="33923"/>
                </a:lnTo>
                <a:lnTo>
                  <a:pt x="139004" y="38490"/>
                </a:lnTo>
                <a:lnTo>
                  <a:pt x="141759" y="43519"/>
                </a:lnTo>
                <a:lnTo>
                  <a:pt x="145083" y="48856"/>
                </a:lnTo>
                <a:lnTo>
                  <a:pt x="148786" y="54399"/>
                </a:lnTo>
                <a:lnTo>
                  <a:pt x="152743" y="60078"/>
                </a:lnTo>
                <a:lnTo>
                  <a:pt x="156125" y="65849"/>
                </a:lnTo>
                <a:lnTo>
                  <a:pt x="159122" y="71680"/>
                </a:lnTo>
                <a:lnTo>
                  <a:pt x="161865" y="77552"/>
                </a:lnTo>
                <a:lnTo>
                  <a:pt x="163693" y="84444"/>
                </a:lnTo>
                <a:lnTo>
                  <a:pt x="164912" y="92014"/>
                </a:lnTo>
                <a:lnTo>
                  <a:pt x="165724" y="100038"/>
                </a:lnTo>
                <a:lnTo>
                  <a:pt x="167010" y="108364"/>
                </a:lnTo>
                <a:lnTo>
                  <a:pt x="168611" y="116891"/>
                </a:lnTo>
                <a:lnTo>
                  <a:pt x="170422" y="125552"/>
                </a:lnTo>
                <a:lnTo>
                  <a:pt x="171629" y="133311"/>
                </a:lnTo>
                <a:lnTo>
                  <a:pt x="172434" y="140467"/>
                </a:lnTo>
                <a:lnTo>
                  <a:pt x="172971" y="147223"/>
                </a:lnTo>
                <a:lnTo>
                  <a:pt x="173328" y="153711"/>
                </a:lnTo>
                <a:lnTo>
                  <a:pt x="173567" y="160021"/>
                </a:lnTo>
                <a:lnTo>
                  <a:pt x="173726" y="166211"/>
                </a:lnTo>
                <a:lnTo>
                  <a:pt x="174576" y="172323"/>
                </a:lnTo>
                <a:lnTo>
                  <a:pt x="175886" y="178382"/>
                </a:lnTo>
                <a:lnTo>
                  <a:pt x="177504" y="184405"/>
                </a:lnTo>
                <a:lnTo>
                  <a:pt x="178581" y="190406"/>
                </a:lnTo>
                <a:lnTo>
                  <a:pt x="179300" y="196390"/>
                </a:lnTo>
                <a:lnTo>
                  <a:pt x="179779" y="202364"/>
                </a:lnTo>
                <a:lnTo>
                  <a:pt x="180099" y="207339"/>
                </a:lnTo>
                <a:lnTo>
                  <a:pt x="180454" y="215512"/>
                </a:lnTo>
                <a:lnTo>
                  <a:pt x="180612" y="222452"/>
                </a:lnTo>
                <a:lnTo>
                  <a:pt x="180736" y="240565"/>
                </a:lnTo>
                <a:lnTo>
                  <a:pt x="180738" y="223242"/>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10251" name="SMARTInkAnnotation230"/>
          <p:cNvSpPr>
            <a:spLocks/>
          </p:cNvSpPr>
          <p:nvPr/>
        </p:nvSpPr>
        <p:spPr bwMode="auto">
          <a:xfrm>
            <a:off x="3648075" y="561975"/>
            <a:ext cx="19050" cy="420688"/>
          </a:xfrm>
          <a:custGeom>
            <a:avLst/>
            <a:gdLst>
              <a:gd name="T0" fmla="*/ 6410 w 18844"/>
              <a:gd name="T1" fmla="*/ 0 h 419696"/>
              <a:gd name="T2" fmla="*/ 6410 w 18844"/>
              <a:gd name="T3" fmla="*/ 15377 h 419696"/>
              <a:gd name="T4" fmla="*/ 7154 w 18844"/>
              <a:gd name="T5" fmla="*/ 18188 h 419696"/>
              <a:gd name="T6" fmla="*/ 8394 w 18844"/>
              <a:gd name="T7" fmla="*/ 22047 h 419696"/>
              <a:gd name="T8" fmla="*/ 9964 w 18844"/>
              <a:gd name="T9" fmla="*/ 26605 h 419696"/>
              <a:gd name="T10" fmla="*/ 11011 w 18844"/>
              <a:gd name="T11" fmla="*/ 32619 h 419696"/>
              <a:gd name="T12" fmla="*/ 11709 w 18844"/>
              <a:gd name="T13" fmla="*/ 39605 h 419696"/>
              <a:gd name="T14" fmla="*/ 12174 w 18844"/>
              <a:gd name="T15" fmla="*/ 47239 h 419696"/>
              <a:gd name="T16" fmla="*/ 12484 w 18844"/>
              <a:gd name="T17" fmla="*/ 55305 h 419696"/>
              <a:gd name="T18" fmla="*/ 12828 w 18844"/>
              <a:gd name="T19" fmla="*/ 72205 h 419696"/>
              <a:gd name="T20" fmla="*/ 13664 w 18844"/>
              <a:gd name="T21" fmla="*/ 81871 h 419696"/>
              <a:gd name="T22" fmla="*/ 14965 w 18844"/>
              <a:gd name="T23" fmla="*/ 92284 h 419696"/>
              <a:gd name="T24" fmla="*/ 16576 w 18844"/>
              <a:gd name="T25" fmla="*/ 103194 h 419696"/>
              <a:gd name="T26" fmla="*/ 17651 w 18844"/>
              <a:gd name="T27" fmla="*/ 114437 h 419696"/>
              <a:gd name="T28" fmla="*/ 18366 w 18844"/>
              <a:gd name="T29" fmla="*/ 125900 h 419696"/>
              <a:gd name="T30" fmla="*/ 18843 w 18844"/>
              <a:gd name="T31" fmla="*/ 137512 h 419696"/>
              <a:gd name="T32" fmla="*/ 18418 w 18844"/>
              <a:gd name="T33" fmla="*/ 149221 h 419696"/>
              <a:gd name="T34" fmla="*/ 17391 w 18844"/>
              <a:gd name="T35" fmla="*/ 160996 h 419696"/>
              <a:gd name="T36" fmla="*/ 15962 w 18844"/>
              <a:gd name="T37" fmla="*/ 172815 h 419696"/>
              <a:gd name="T38" fmla="*/ 15009 w 18844"/>
              <a:gd name="T39" fmla="*/ 184663 h 419696"/>
              <a:gd name="T40" fmla="*/ 14374 w 18844"/>
              <a:gd name="T41" fmla="*/ 196531 h 419696"/>
              <a:gd name="T42" fmla="*/ 13951 w 18844"/>
              <a:gd name="T43" fmla="*/ 208411 h 419696"/>
              <a:gd name="T44" fmla="*/ 12925 w 18844"/>
              <a:gd name="T45" fmla="*/ 220300 h 419696"/>
              <a:gd name="T46" fmla="*/ 11497 w 18844"/>
              <a:gd name="T47" fmla="*/ 232195 h 419696"/>
              <a:gd name="T48" fmla="*/ 9801 w 18844"/>
              <a:gd name="T49" fmla="*/ 244093 h 419696"/>
              <a:gd name="T50" fmla="*/ 8672 w 18844"/>
              <a:gd name="T51" fmla="*/ 255002 h 419696"/>
              <a:gd name="T52" fmla="*/ 7917 w 18844"/>
              <a:gd name="T53" fmla="*/ 265251 h 419696"/>
              <a:gd name="T54" fmla="*/ 7415 w 18844"/>
              <a:gd name="T55" fmla="*/ 275061 h 419696"/>
              <a:gd name="T56" fmla="*/ 7080 w 18844"/>
              <a:gd name="T57" fmla="*/ 284577 h 419696"/>
              <a:gd name="T58" fmla="*/ 6708 w 18844"/>
              <a:gd name="T59" fmla="*/ 303088 h 419696"/>
              <a:gd name="T60" fmla="*/ 5865 w 18844"/>
              <a:gd name="T61" fmla="*/ 312191 h 419696"/>
              <a:gd name="T62" fmla="*/ 4559 w 18844"/>
              <a:gd name="T63" fmla="*/ 321237 h 419696"/>
              <a:gd name="T64" fmla="*/ 2945 w 18844"/>
              <a:gd name="T65" fmla="*/ 330244 h 419696"/>
              <a:gd name="T66" fmla="*/ 1869 w 18844"/>
              <a:gd name="T67" fmla="*/ 339225 h 419696"/>
              <a:gd name="T68" fmla="*/ 1151 w 18844"/>
              <a:gd name="T69" fmla="*/ 348189 h 419696"/>
              <a:gd name="T70" fmla="*/ 673 w 18844"/>
              <a:gd name="T71" fmla="*/ 357141 h 419696"/>
              <a:gd name="T72" fmla="*/ 354 w 18844"/>
              <a:gd name="T73" fmla="*/ 365094 h 419696"/>
              <a:gd name="T74" fmla="*/ 0 w 18844"/>
              <a:gd name="T75" fmla="*/ 379222 h 419696"/>
              <a:gd name="T76" fmla="*/ 649 w 18844"/>
              <a:gd name="T77" fmla="*/ 384776 h 419696"/>
              <a:gd name="T78" fmla="*/ 1826 w 18844"/>
              <a:gd name="T79" fmla="*/ 389470 h 419696"/>
              <a:gd name="T80" fmla="*/ 3354 w 18844"/>
              <a:gd name="T81" fmla="*/ 393592 h 419696"/>
              <a:gd name="T82" fmla="*/ 4373 w 18844"/>
              <a:gd name="T83" fmla="*/ 397332 h 419696"/>
              <a:gd name="T84" fmla="*/ 5052 w 18844"/>
              <a:gd name="T85" fmla="*/ 400818 h 419696"/>
              <a:gd name="T86" fmla="*/ 5505 w 18844"/>
              <a:gd name="T87" fmla="*/ 404134 h 419696"/>
              <a:gd name="T88" fmla="*/ 6008 w 18844"/>
              <a:gd name="T89" fmla="*/ 410464 h 419696"/>
              <a:gd name="T90" fmla="*/ 6410 w 18844"/>
              <a:gd name="T91" fmla="*/ 419695 h 41969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8844"/>
              <a:gd name="T139" fmla="*/ 0 h 419696"/>
              <a:gd name="T140" fmla="*/ 18844 w 18844"/>
              <a:gd name="T141" fmla="*/ 419696 h 41969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8844" h="419696">
                <a:moveTo>
                  <a:pt x="6410" y="0"/>
                </a:moveTo>
                <a:lnTo>
                  <a:pt x="6410" y="15377"/>
                </a:lnTo>
                <a:lnTo>
                  <a:pt x="7154" y="18188"/>
                </a:lnTo>
                <a:lnTo>
                  <a:pt x="8394" y="22047"/>
                </a:lnTo>
                <a:lnTo>
                  <a:pt x="9964" y="26605"/>
                </a:lnTo>
                <a:lnTo>
                  <a:pt x="11011" y="32619"/>
                </a:lnTo>
                <a:lnTo>
                  <a:pt x="11709" y="39605"/>
                </a:lnTo>
                <a:lnTo>
                  <a:pt x="12174" y="47239"/>
                </a:lnTo>
                <a:lnTo>
                  <a:pt x="12484" y="55305"/>
                </a:lnTo>
                <a:lnTo>
                  <a:pt x="12828" y="72205"/>
                </a:lnTo>
                <a:lnTo>
                  <a:pt x="13664" y="81871"/>
                </a:lnTo>
                <a:lnTo>
                  <a:pt x="14965" y="92284"/>
                </a:lnTo>
                <a:lnTo>
                  <a:pt x="16576" y="103194"/>
                </a:lnTo>
                <a:lnTo>
                  <a:pt x="17651" y="114437"/>
                </a:lnTo>
                <a:lnTo>
                  <a:pt x="18366" y="125900"/>
                </a:lnTo>
                <a:lnTo>
                  <a:pt x="18843" y="137512"/>
                </a:lnTo>
                <a:lnTo>
                  <a:pt x="18418" y="149221"/>
                </a:lnTo>
                <a:lnTo>
                  <a:pt x="17391" y="160996"/>
                </a:lnTo>
                <a:lnTo>
                  <a:pt x="15962" y="172815"/>
                </a:lnTo>
                <a:lnTo>
                  <a:pt x="15009" y="184663"/>
                </a:lnTo>
                <a:lnTo>
                  <a:pt x="14374" y="196531"/>
                </a:lnTo>
                <a:lnTo>
                  <a:pt x="13951" y="208411"/>
                </a:lnTo>
                <a:lnTo>
                  <a:pt x="12925" y="220300"/>
                </a:lnTo>
                <a:lnTo>
                  <a:pt x="11497" y="232195"/>
                </a:lnTo>
                <a:lnTo>
                  <a:pt x="9801" y="244093"/>
                </a:lnTo>
                <a:lnTo>
                  <a:pt x="8672" y="255002"/>
                </a:lnTo>
                <a:lnTo>
                  <a:pt x="7917" y="265251"/>
                </a:lnTo>
                <a:lnTo>
                  <a:pt x="7415" y="275061"/>
                </a:lnTo>
                <a:lnTo>
                  <a:pt x="7080" y="284577"/>
                </a:lnTo>
                <a:lnTo>
                  <a:pt x="6708" y="303088"/>
                </a:lnTo>
                <a:lnTo>
                  <a:pt x="5865" y="312191"/>
                </a:lnTo>
                <a:lnTo>
                  <a:pt x="4559" y="321237"/>
                </a:lnTo>
                <a:lnTo>
                  <a:pt x="2945" y="330244"/>
                </a:lnTo>
                <a:lnTo>
                  <a:pt x="1869" y="339225"/>
                </a:lnTo>
                <a:lnTo>
                  <a:pt x="1151" y="348189"/>
                </a:lnTo>
                <a:lnTo>
                  <a:pt x="673" y="357141"/>
                </a:lnTo>
                <a:lnTo>
                  <a:pt x="354" y="365094"/>
                </a:lnTo>
                <a:lnTo>
                  <a:pt x="0" y="379222"/>
                </a:lnTo>
                <a:lnTo>
                  <a:pt x="649" y="384776"/>
                </a:lnTo>
                <a:lnTo>
                  <a:pt x="1826" y="389470"/>
                </a:lnTo>
                <a:lnTo>
                  <a:pt x="3354" y="393592"/>
                </a:lnTo>
                <a:lnTo>
                  <a:pt x="4373" y="397332"/>
                </a:lnTo>
                <a:lnTo>
                  <a:pt x="5052" y="400818"/>
                </a:lnTo>
                <a:lnTo>
                  <a:pt x="5505" y="404134"/>
                </a:lnTo>
                <a:lnTo>
                  <a:pt x="6008" y="410464"/>
                </a:lnTo>
                <a:lnTo>
                  <a:pt x="6410" y="419695"/>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10252" name="SMARTInkAnnotation231"/>
          <p:cNvSpPr>
            <a:spLocks/>
          </p:cNvSpPr>
          <p:nvPr/>
        </p:nvSpPr>
        <p:spPr bwMode="auto">
          <a:xfrm>
            <a:off x="3594100" y="803275"/>
            <a:ext cx="234950" cy="19050"/>
          </a:xfrm>
          <a:custGeom>
            <a:avLst/>
            <a:gdLst>
              <a:gd name="T0" fmla="*/ 0 w 234291"/>
              <a:gd name="T1" fmla="*/ 17860 h 17861"/>
              <a:gd name="T2" fmla="*/ 115221 w 234291"/>
              <a:gd name="T3" fmla="*/ 17860 h 17861"/>
              <a:gd name="T4" fmla="*/ 123673 w 234291"/>
              <a:gd name="T5" fmla="*/ 16867 h 17861"/>
              <a:gd name="T6" fmla="*/ 131538 w 234291"/>
              <a:gd name="T7" fmla="*/ 15214 h 17861"/>
              <a:gd name="T8" fmla="*/ 139012 w 234291"/>
              <a:gd name="T9" fmla="*/ 13119 h 17861"/>
              <a:gd name="T10" fmla="*/ 146970 w 234291"/>
              <a:gd name="T11" fmla="*/ 11723 h 17861"/>
              <a:gd name="T12" fmla="*/ 155251 w 234291"/>
              <a:gd name="T13" fmla="*/ 10792 h 17861"/>
              <a:gd name="T14" fmla="*/ 163746 w 234291"/>
              <a:gd name="T15" fmla="*/ 10171 h 17861"/>
              <a:gd name="T16" fmla="*/ 179137 w 234291"/>
              <a:gd name="T17" fmla="*/ 9482 h 17861"/>
              <a:gd name="T18" fmla="*/ 186364 w 234291"/>
              <a:gd name="T19" fmla="*/ 9298 h 17861"/>
              <a:gd name="T20" fmla="*/ 193414 w 234291"/>
              <a:gd name="T21" fmla="*/ 8183 h 17861"/>
              <a:gd name="T22" fmla="*/ 200345 w 234291"/>
              <a:gd name="T23" fmla="*/ 6448 h 17861"/>
              <a:gd name="T24" fmla="*/ 207198 w 234291"/>
              <a:gd name="T25" fmla="*/ 4299 h 17861"/>
              <a:gd name="T26" fmla="*/ 213253 w 234291"/>
              <a:gd name="T27" fmla="*/ 2866 h 17861"/>
              <a:gd name="T28" fmla="*/ 218778 w 234291"/>
              <a:gd name="T29" fmla="*/ 1911 h 17861"/>
              <a:gd name="T30" fmla="*/ 234290 w 234291"/>
              <a:gd name="T31" fmla="*/ 0 h 1786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4291"/>
              <a:gd name="T49" fmla="*/ 0 h 17861"/>
              <a:gd name="T50" fmla="*/ 234291 w 234291"/>
              <a:gd name="T51" fmla="*/ 17861 h 1786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4291" h="17861">
                <a:moveTo>
                  <a:pt x="0" y="17860"/>
                </a:moveTo>
                <a:lnTo>
                  <a:pt x="115221" y="17860"/>
                </a:lnTo>
                <a:lnTo>
                  <a:pt x="123673" y="16867"/>
                </a:lnTo>
                <a:lnTo>
                  <a:pt x="131538" y="15214"/>
                </a:lnTo>
                <a:lnTo>
                  <a:pt x="139012" y="13119"/>
                </a:lnTo>
                <a:lnTo>
                  <a:pt x="146970" y="11723"/>
                </a:lnTo>
                <a:lnTo>
                  <a:pt x="155251" y="10792"/>
                </a:lnTo>
                <a:lnTo>
                  <a:pt x="163746" y="10171"/>
                </a:lnTo>
                <a:lnTo>
                  <a:pt x="179137" y="9482"/>
                </a:lnTo>
                <a:lnTo>
                  <a:pt x="186364" y="9298"/>
                </a:lnTo>
                <a:lnTo>
                  <a:pt x="193414" y="8183"/>
                </a:lnTo>
                <a:lnTo>
                  <a:pt x="200345" y="6448"/>
                </a:lnTo>
                <a:lnTo>
                  <a:pt x="207198" y="4299"/>
                </a:lnTo>
                <a:lnTo>
                  <a:pt x="213253" y="2866"/>
                </a:lnTo>
                <a:lnTo>
                  <a:pt x="218778" y="1911"/>
                </a:lnTo>
                <a:lnTo>
                  <a:pt x="234290" y="0"/>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10253" name="SMARTInkAnnotation232"/>
          <p:cNvSpPr>
            <a:spLocks/>
          </p:cNvSpPr>
          <p:nvPr/>
        </p:nvSpPr>
        <p:spPr bwMode="auto">
          <a:xfrm>
            <a:off x="3883025" y="723900"/>
            <a:ext cx="6350" cy="238125"/>
          </a:xfrm>
          <a:custGeom>
            <a:avLst/>
            <a:gdLst>
              <a:gd name="T0" fmla="*/ 6693 w 6694"/>
              <a:gd name="T1" fmla="*/ 0 h 239324"/>
              <a:gd name="T2" fmla="*/ 6693 w 6694"/>
              <a:gd name="T3" fmla="*/ 129605 h 239324"/>
              <a:gd name="T4" fmla="*/ 5950 w 6694"/>
              <a:gd name="T5" fmla="*/ 137005 h 239324"/>
              <a:gd name="T6" fmla="*/ 4711 w 6694"/>
              <a:gd name="T7" fmla="*/ 144915 h 239324"/>
              <a:gd name="T8" fmla="*/ 3140 w 6694"/>
              <a:gd name="T9" fmla="*/ 153165 h 239324"/>
              <a:gd name="T10" fmla="*/ 2093 w 6694"/>
              <a:gd name="T11" fmla="*/ 160649 h 239324"/>
              <a:gd name="T12" fmla="*/ 1396 w 6694"/>
              <a:gd name="T13" fmla="*/ 167623 h 239324"/>
              <a:gd name="T14" fmla="*/ 931 w 6694"/>
              <a:gd name="T15" fmla="*/ 174256 h 239324"/>
              <a:gd name="T16" fmla="*/ 620 w 6694"/>
              <a:gd name="T17" fmla="*/ 180663 h 239324"/>
              <a:gd name="T18" fmla="*/ 413 w 6694"/>
              <a:gd name="T19" fmla="*/ 186919 h 239324"/>
              <a:gd name="T20" fmla="*/ 122 w 6694"/>
              <a:gd name="T21" fmla="*/ 202558 h 239324"/>
              <a:gd name="T22" fmla="*/ 0 w 6694"/>
              <a:gd name="T23" fmla="*/ 239323 h 239324"/>
              <a:gd name="T24" fmla="*/ 0 w 6694"/>
              <a:gd name="T25" fmla="*/ 232172 h 2393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694"/>
              <a:gd name="T40" fmla="*/ 0 h 239324"/>
              <a:gd name="T41" fmla="*/ 6694 w 6694"/>
              <a:gd name="T42" fmla="*/ 239324 h 23932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694" h="239324">
                <a:moveTo>
                  <a:pt x="6693" y="0"/>
                </a:moveTo>
                <a:lnTo>
                  <a:pt x="6693" y="129605"/>
                </a:lnTo>
                <a:lnTo>
                  <a:pt x="5950" y="137005"/>
                </a:lnTo>
                <a:lnTo>
                  <a:pt x="4711" y="144915"/>
                </a:lnTo>
                <a:lnTo>
                  <a:pt x="3140" y="153165"/>
                </a:lnTo>
                <a:lnTo>
                  <a:pt x="2093" y="160649"/>
                </a:lnTo>
                <a:lnTo>
                  <a:pt x="1396" y="167623"/>
                </a:lnTo>
                <a:lnTo>
                  <a:pt x="931" y="174256"/>
                </a:lnTo>
                <a:lnTo>
                  <a:pt x="620" y="180663"/>
                </a:lnTo>
                <a:lnTo>
                  <a:pt x="413" y="186919"/>
                </a:lnTo>
                <a:lnTo>
                  <a:pt x="122" y="202558"/>
                </a:lnTo>
                <a:lnTo>
                  <a:pt x="0" y="239323"/>
                </a:lnTo>
                <a:lnTo>
                  <a:pt x="0" y="232172"/>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10254" name="Freeform 15"/>
          <p:cNvSpPr>
            <a:spLocks/>
          </p:cNvSpPr>
          <p:nvPr/>
        </p:nvSpPr>
        <p:spPr bwMode="auto">
          <a:xfrm>
            <a:off x="3868738" y="615950"/>
            <a:ext cx="1587" cy="9525"/>
          </a:xfrm>
          <a:custGeom>
            <a:avLst/>
            <a:gdLst>
              <a:gd name="T0" fmla="*/ 0 w 1985"/>
              <a:gd name="T1" fmla="*/ 8898 h 8899"/>
              <a:gd name="T2" fmla="*/ 0 w 1985"/>
              <a:gd name="T3" fmla="*/ 0 h 8899"/>
              <a:gd name="T4" fmla="*/ 0 w 1985"/>
              <a:gd name="T5" fmla="*/ 4718 h 8899"/>
              <a:gd name="T6" fmla="*/ 744 w 1985"/>
              <a:gd name="T7" fmla="*/ 6111 h 8899"/>
              <a:gd name="T8" fmla="*/ 1984 w 1985"/>
              <a:gd name="T9" fmla="*/ 7040 h 8899"/>
              <a:gd name="T10" fmla="*/ 0 60000 65536"/>
              <a:gd name="T11" fmla="*/ 0 60000 65536"/>
              <a:gd name="T12" fmla="*/ 0 60000 65536"/>
              <a:gd name="T13" fmla="*/ 0 60000 65536"/>
              <a:gd name="T14" fmla="*/ 0 60000 65536"/>
              <a:gd name="T15" fmla="*/ 0 w 1985"/>
              <a:gd name="T16" fmla="*/ 0 h 8899"/>
              <a:gd name="T17" fmla="*/ 1985 w 1985"/>
              <a:gd name="T18" fmla="*/ 8899 h 8899"/>
            </a:gdLst>
            <a:ahLst/>
            <a:cxnLst>
              <a:cxn ang="T10">
                <a:pos x="T0" y="T1"/>
              </a:cxn>
              <a:cxn ang="T11">
                <a:pos x="T2" y="T3"/>
              </a:cxn>
              <a:cxn ang="T12">
                <a:pos x="T4" y="T5"/>
              </a:cxn>
              <a:cxn ang="T13">
                <a:pos x="T6" y="T7"/>
              </a:cxn>
              <a:cxn ang="T14">
                <a:pos x="T8" y="T9"/>
              </a:cxn>
            </a:cxnLst>
            <a:rect l="T15" t="T16" r="T17" b="T18"/>
            <a:pathLst>
              <a:path w="1985" h="8899">
                <a:moveTo>
                  <a:pt x="0" y="8898"/>
                </a:moveTo>
                <a:lnTo>
                  <a:pt x="0" y="0"/>
                </a:lnTo>
                <a:lnTo>
                  <a:pt x="0" y="4718"/>
                </a:lnTo>
                <a:lnTo>
                  <a:pt x="744" y="6111"/>
                </a:lnTo>
                <a:lnTo>
                  <a:pt x="1984" y="7040"/>
                </a:lnTo>
                <a:close/>
              </a:path>
            </a:pathLst>
          </a:custGeom>
          <a:solidFill>
            <a:schemeClr val="accent1"/>
          </a:solidFill>
          <a:ln w="38100" cap="flat" cmpd="sng" algn="ctr">
            <a:solidFill>
              <a:srgbClr val="009300"/>
            </a:solidFill>
            <a:prstDash val="solid"/>
            <a:round/>
            <a:headEnd type="none" w="med" len="med"/>
            <a:tailEnd type="none" w="med" len="med"/>
          </a:ln>
        </p:spPr>
        <p:txBody>
          <a:bodyPr/>
          <a:lstStyle/>
          <a:p>
            <a:endParaRPr lang="en-US"/>
          </a:p>
        </p:txBody>
      </p:sp>
      <p:sp>
        <p:nvSpPr>
          <p:cNvPr id="10255" name="SMARTInkAnnotation234"/>
          <p:cNvSpPr>
            <a:spLocks/>
          </p:cNvSpPr>
          <p:nvPr/>
        </p:nvSpPr>
        <p:spPr bwMode="auto">
          <a:xfrm>
            <a:off x="4083050" y="544513"/>
            <a:ext cx="33338" cy="428625"/>
          </a:xfrm>
          <a:custGeom>
            <a:avLst/>
            <a:gdLst>
              <a:gd name="T0" fmla="*/ 0 w 33429"/>
              <a:gd name="T1" fmla="*/ 0 h 428627"/>
              <a:gd name="T2" fmla="*/ 9972 w 33429"/>
              <a:gd name="T3" fmla="*/ 13303 h 428627"/>
              <a:gd name="T4" fmla="*/ 12598 w 33429"/>
              <a:gd name="T5" fmla="*/ 17798 h 428627"/>
              <a:gd name="T6" fmla="*/ 15836 w 33429"/>
              <a:gd name="T7" fmla="*/ 23772 h 428627"/>
              <a:gd name="T8" fmla="*/ 19483 w 33429"/>
              <a:gd name="T9" fmla="*/ 30731 h 428627"/>
              <a:gd name="T10" fmla="*/ 22657 w 33429"/>
              <a:gd name="T11" fmla="*/ 38347 h 428627"/>
              <a:gd name="T12" fmla="*/ 25517 w 33429"/>
              <a:gd name="T13" fmla="*/ 46401 h 428627"/>
              <a:gd name="T14" fmla="*/ 28169 w 33429"/>
              <a:gd name="T15" fmla="*/ 54746 h 428627"/>
              <a:gd name="T16" fmla="*/ 29936 w 33429"/>
              <a:gd name="T17" fmla="*/ 63287 h 428627"/>
              <a:gd name="T18" fmla="*/ 31113 w 33429"/>
              <a:gd name="T19" fmla="*/ 71957 h 428627"/>
              <a:gd name="T20" fmla="*/ 31898 w 33429"/>
              <a:gd name="T21" fmla="*/ 80714 h 428627"/>
              <a:gd name="T22" fmla="*/ 32422 w 33429"/>
              <a:gd name="T23" fmla="*/ 90520 h 428627"/>
              <a:gd name="T24" fmla="*/ 32772 w 33429"/>
              <a:gd name="T25" fmla="*/ 101027 h 428627"/>
              <a:gd name="T26" fmla="*/ 33159 w 33429"/>
              <a:gd name="T27" fmla="*/ 123284 h 428627"/>
              <a:gd name="T28" fmla="*/ 33428 w 33429"/>
              <a:gd name="T29" fmla="*/ 181735 h 428627"/>
              <a:gd name="T30" fmla="*/ 32699 w 33429"/>
              <a:gd name="T31" fmla="*/ 193586 h 428627"/>
              <a:gd name="T32" fmla="*/ 31467 w 33429"/>
              <a:gd name="T33" fmla="*/ 205456 h 428627"/>
              <a:gd name="T34" fmla="*/ 29904 w 33429"/>
              <a:gd name="T35" fmla="*/ 217338 h 428627"/>
              <a:gd name="T36" fmla="*/ 28862 w 33429"/>
              <a:gd name="T37" fmla="*/ 229228 h 428627"/>
              <a:gd name="T38" fmla="*/ 28166 w 33429"/>
              <a:gd name="T39" fmla="*/ 241124 h 428627"/>
              <a:gd name="T40" fmla="*/ 27702 w 33429"/>
              <a:gd name="T41" fmla="*/ 253023 h 428627"/>
              <a:gd name="T42" fmla="*/ 26650 w 33429"/>
              <a:gd name="T43" fmla="*/ 264924 h 428627"/>
              <a:gd name="T44" fmla="*/ 25204 w 33429"/>
              <a:gd name="T45" fmla="*/ 276827 h 428627"/>
              <a:gd name="T46" fmla="*/ 23497 w 33429"/>
              <a:gd name="T47" fmla="*/ 288731 h 428627"/>
              <a:gd name="T48" fmla="*/ 22358 w 33429"/>
              <a:gd name="T49" fmla="*/ 299644 h 428627"/>
              <a:gd name="T50" fmla="*/ 21599 w 33429"/>
              <a:gd name="T51" fmla="*/ 309896 h 428627"/>
              <a:gd name="T52" fmla="*/ 21094 w 33429"/>
              <a:gd name="T53" fmla="*/ 319707 h 428627"/>
              <a:gd name="T54" fmla="*/ 20013 w 33429"/>
              <a:gd name="T55" fmla="*/ 329224 h 428627"/>
              <a:gd name="T56" fmla="*/ 18548 w 33429"/>
              <a:gd name="T57" fmla="*/ 338545 h 428627"/>
              <a:gd name="T58" fmla="*/ 16828 w 33429"/>
              <a:gd name="T59" fmla="*/ 347736 h 428627"/>
              <a:gd name="T60" fmla="*/ 15681 w 33429"/>
              <a:gd name="T61" fmla="*/ 355848 h 428627"/>
              <a:gd name="T62" fmla="*/ 14917 w 33429"/>
              <a:gd name="T63" fmla="*/ 363240 h 428627"/>
              <a:gd name="T64" fmla="*/ 14407 w 33429"/>
              <a:gd name="T65" fmla="*/ 370152 h 428627"/>
              <a:gd name="T66" fmla="*/ 13840 w 33429"/>
              <a:gd name="T67" fmla="*/ 383124 h 428627"/>
              <a:gd name="T68" fmla="*/ 13690 w 33429"/>
              <a:gd name="T69" fmla="*/ 389362 h 428627"/>
              <a:gd name="T70" fmla="*/ 12845 w 33429"/>
              <a:gd name="T71" fmla="*/ 394512 h 428627"/>
              <a:gd name="T72" fmla="*/ 11539 w 33429"/>
              <a:gd name="T73" fmla="*/ 398938 h 428627"/>
              <a:gd name="T74" fmla="*/ 9924 w 33429"/>
              <a:gd name="T75" fmla="*/ 402881 h 428627"/>
              <a:gd name="T76" fmla="*/ 8847 w 33429"/>
              <a:gd name="T77" fmla="*/ 406501 h 428627"/>
              <a:gd name="T78" fmla="*/ 8129 w 33429"/>
              <a:gd name="T79" fmla="*/ 409907 h 428627"/>
              <a:gd name="T80" fmla="*/ 6977 w 33429"/>
              <a:gd name="T81" fmla="*/ 417762 h 428627"/>
              <a:gd name="T82" fmla="*/ 6694 w 33429"/>
              <a:gd name="T83" fmla="*/ 428626 h 42862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3429"/>
              <a:gd name="T127" fmla="*/ 0 h 428627"/>
              <a:gd name="T128" fmla="*/ 33429 w 33429"/>
              <a:gd name="T129" fmla="*/ 428627 h 42862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3429" h="428627">
                <a:moveTo>
                  <a:pt x="0" y="0"/>
                </a:moveTo>
                <a:lnTo>
                  <a:pt x="9972" y="13303"/>
                </a:lnTo>
                <a:lnTo>
                  <a:pt x="12598" y="17798"/>
                </a:lnTo>
                <a:lnTo>
                  <a:pt x="15836" y="23772"/>
                </a:lnTo>
                <a:lnTo>
                  <a:pt x="19483" y="30731"/>
                </a:lnTo>
                <a:lnTo>
                  <a:pt x="22657" y="38347"/>
                </a:lnTo>
                <a:lnTo>
                  <a:pt x="25517" y="46401"/>
                </a:lnTo>
                <a:lnTo>
                  <a:pt x="28169" y="54746"/>
                </a:lnTo>
                <a:lnTo>
                  <a:pt x="29936" y="63287"/>
                </a:lnTo>
                <a:lnTo>
                  <a:pt x="31113" y="71957"/>
                </a:lnTo>
                <a:lnTo>
                  <a:pt x="31898" y="80714"/>
                </a:lnTo>
                <a:lnTo>
                  <a:pt x="32422" y="90520"/>
                </a:lnTo>
                <a:lnTo>
                  <a:pt x="32772" y="101027"/>
                </a:lnTo>
                <a:lnTo>
                  <a:pt x="33159" y="123284"/>
                </a:lnTo>
                <a:lnTo>
                  <a:pt x="33428" y="181735"/>
                </a:lnTo>
                <a:lnTo>
                  <a:pt x="32699" y="193586"/>
                </a:lnTo>
                <a:lnTo>
                  <a:pt x="31467" y="205456"/>
                </a:lnTo>
                <a:lnTo>
                  <a:pt x="29904" y="217338"/>
                </a:lnTo>
                <a:lnTo>
                  <a:pt x="28862" y="229228"/>
                </a:lnTo>
                <a:lnTo>
                  <a:pt x="28166" y="241124"/>
                </a:lnTo>
                <a:lnTo>
                  <a:pt x="27702" y="253023"/>
                </a:lnTo>
                <a:lnTo>
                  <a:pt x="26650" y="264924"/>
                </a:lnTo>
                <a:lnTo>
                  <a:pt x="25204" y="276827"/>
                </a:lnTo>
                <a:lnTo>
                  <a:pt x="23497" y="288731"/>
                </a:lnTo>
                <a:lnTo>
                  <a:pt x="22358" y="299644"/>
                </a:lnTo>
                <a:lnTo>
                  <a:pt x="21599" y="309896"/>
                </a:lnTo>
                <a:lnTo>
                  <a:pt x="21094" y="319707"/>
                </a:lnTo>
                <a:lnTo>
                  <a:pt x="20013" y="329224"/>
                </a:lnTo>
                <a:lnTo>
                  <a:pt x="18548" y="338545"/>
                </a:lnTo>
                <a:lnTo>
                  <a:pt x="16828" y="347736"/>
                </a:lnTo>
                <a:lnTo>
                  <a:pt x="15681" y="355848"/>
                </a:lnTo>
                <a:lnTo>
                  <a:pt x="14917" y="363240"/>
                </a:lnTo>
                <a:lnTo>
                  <a:pt x="14407" y="370152"/>
                </a:lnTo>
                <a:lnTo>
                  <a:pt x="13840" y="383124"/>
                </a:lnTo>
                <a:lnTo>
                  <a:pt x="13690" y="389362"/>
                </a:lnTo>
                <a:lnTo>
                  <a:pt x="12845" y="394512"/>
                </a:lnTo>
                <a:lnTo>
                  <a:pt x="11539" y="398938"/>
                </a:lnTo>
                <a:lnTo>
                  <a:pt x="9924" y="402881"/>
                </a:lnTo>
                <a:lnTo>
                  <a:pt x="8847" y="406501"/>
                </a:lnTo>
                <a:lnTo>
                  <a:pt x="8129" y="409907"/>
                </a:lnTo>
                <a:lnTo>
                  <a:pt x="6977" y="417762"/>
                </a:lnTo>
                <a:lnTo>
                  <a:pt x="6694" y="428626"/>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10256" name="SMARTInkAnnotation235"/>
          <p:cNvSpPr>
            <a:spLocks/>
          </p:cNvSpPr>
          <p:nvPr/>
        </p:nvSpPr>
        <p:spPr bwMode="auto">
          <a:xfrm>
            <a:off x="4010025" y="820738"/>
            <a:ext cx="193675" cy="26987"/>
          </a:xfrm>
          <a:custGeom>
            <a:avLst/>
            <a:gdLst>
              <a:gd name="T0" fmla="*/ 0 w 194126"/>
              <a:gd name="T1" fmla="*/ 0 h 26790"/>
              <a:gd name="T2" fmla="*/ 9317 w 194126"/>
              <a:gd name="T3" fmla="*/ 0 h 26790"/>
              <a:gd name="T4" fmla="*/ 11418 w 194126"/>
              <a:gd name="T5" fmla="*/ 992 h 26790"/>
              <a:gd name="T6" fmla="*/ 13562 w 194126"/>
              <a:gd name="T7" fmla="*/ 2646 h 26790"/>
              <a:gd name="T8" fmla="*/ 15735 w 194126"/>
              <a:gd name="T9" fmla="*/ 4740 h 26790"/>
              <a:gd name="T10" fmla="*/ 18672 w 194126"/>
              <a:gd name="T11" fmla="*/ 6137 h 26790"/>
              <a:gd name="T12" fmla="*/ 22116 w 194126"/>
              <a:gd name="T13" fmla="*/ 7068 h 26790"/>
              <a:gd name="T14" fmla="*/ 25901 w 194126"/>
              <a:gd name="T15" fmla="*/ 7688 h 26790"/>
              <a:gd name="T16" fmla="*/ 30655 w 194126"/>
              <a:gd name="T17" fmla="*/ 8102 h 26790"/>
              <a:gd name="T18" fmla="*/ 36056 w 194126"/>
              <a:gd name="T19" fmla="*/ 8378 h 26790"/>
              <a:gd name="T20" fmla="*/ 41888 w 194126"/>
              <a:gd name="T21" fmla="*/ 8562 h 26790"/>
              <a:gd name="T22" fmla="*/ 48751 w 194126"/>
              <a:gd name="T23" fmla="*/ 9677 h 26790"/>
              <a:gd name="T24" fmla="*/ 56302 w 194126"/>
              <a:gd name="T25" fmla="*/ 11412 h 26790"/>
              <a:gd name="T26" fmla="*/ 64310 w 194126"/>
              <a:gd name="T27" fmla="*/ 13561 h 26790"/>
              <a:gd name="T28" fmla="*/ 71880 w 194126"/>
              <a:gd name="T29" fmla="*/ 14994 h 26790"/>
              <a:gd name="T30" fmla="*/ 79159 w 194126"/>
              <a:gd name="T31" fmla="*/ 15949 h 26790"/>
              <a:gd name="T32" fmla="*/ 86243 w 194126"/>
              <a:gd name="T33" fmla="*/ 16586 h 26790"/>
              <a:gd name="T34" fmla="*/ 93940 w 194126"/>
              <a:gd name="T35" fmla="*/ 18002 h 26790"/>
              <a:gd name="T36" fmla="*/ 102046 w 194126"/>
              <a:gd name="T37" fmla="*/ 19939 h 26790"/>
              <a:gd name="T38" fmla="*/ 110427 w 194126"/>
              <a:gd name="T39" fmla="*/ 22222 h 26790"/>
              <a:gd name="T40" fmla="*/ 118244 w 194126"/>
              <a:gd name="T41" fmla="*/ 23745 h 26790"/>
              <a:gd name="T42" fmla="*/ 125687 w 194126"/>
              <a:gd name="T43" fmla="*/ 24759 h 26790"/>
              <a:gd name="T44" fmla="*/ 132881 w 194126"/>
              <a:gd name="T45" fmla="*/ 25436 h 26790"/>
              <a:gd name="T46" fmla="*/ 139907 w 194126"/>
              <a:gd name="T47" fmla="*/ 25887 h 26790"/>
              <a:gd name="T48" fmla="*/ 153665 w 194126"/>
              <a:gd name="T49" fmla="*/ 26388 h 26790"/>
              <a:gd name="T50" fmla="*/ 194125 w 194126"/>
              <a:gd name="T51" fmla="*/ 26789 h 267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94126"/>
              <a:gd name="T79" fmla="*/ 0 h 26790"/>
              <a:gd name="T80" fmla="*/ 194126 w 194126"/>
              <a:gd name="T81" fmla="*/ 26790 h 2679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94126" h="26790">
                <a:moveTo>
                  <a:pt x="0" y="0"/>
                </a:moveTo>
                <a:lnTo>
                  <a:pt x="9317" y="0"/>
                </a:lnTo>
                <a:lnTo>
                  <a:pt x="11418" y="992"/>
                </a:lnTo>
                <a:lnTo>
                  <a:pt x="13562" y="2646"/>
                </a:lnTo>
                <a:lnTo>
                  <a:pt x="15735" y="4740"/>
                </a:lnTo>
                <a:lnTo>
                  <a:pt x="18672" y="6137"/>
                </a:lnTo>
                <a:lnTo>
                  <a:pt x="22116" y="7068"/>
                </a:lnTo>
                <a:lnTo>
                  <a:pt x="25901" y="7688"/>
                </a:lnTo>
                <a:lnTo>
                  <a:pt x="30655" y="8102"/>
                </a:lnTo>
                <a:lnTo>
                  <a:pt x="36056" y="8378"/>
                </a:lnTo>
                <a:lnTo>
                  <a:pt x="41888" y="8562"/>
                </a:lnTo>
                <a:lnTo>
                  <a:pt x="48751" y="9677"/>
                </a:lnTo>
                <a:lnTo>
                  <a:pt x="56302" y="11412"/>
                </a:lnTo>
                <a:lnTo>
                  <a:pt x="64310" y="13561"/>
                </a:lnTo>
                <a:lnTo>
                  <a:pt x="71880" y="14994"/>
                </a:lnTo>
                <a:lnTo>
                  <a:pt x="79159" y="15949"/>
                </a:lnTo>
                <a:lnTo>
                  <a:pt x="86243" y="16586"/>
                </a:lnTo>
                <a:lnTo>
                  <a:pt x="93940" y="18002"/>
                </a:lnTo>
                <a:lnTo>
                  <a:pt x="102046" y="19939"/>
                </a:lnTo>
                <a:lnTo>
                  <a:pt x="110427" y="22222"/>
                </a:lnTo>
                <a:lnTo>
                  <a:pt x="118244" y="23745"/>
                </a:lnTo>
                <a:lnTo>
                  <a:pt x="125687" y="24759"/>
                </a:lnTo>
                <a:lnTo>
                  <a:pt x="132881" y="25436"/>
                </a:lnTo>
                <a:lnTo>
                  <a:pt x="139907" y="25887"/>
                </a:lnTo>
                <a:lnTo>
                  <a:pt x="153665" y="26388"/>
                </a:lnTo>
                <a:lnTo>
                  <a:pt x="194125" y="26789"/>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10257" name="SMARTInkAnnotation236"/>
          <p:cNvSpPr>
            <a:spLocks/>
          </p:cNvSpPr>
          <p:nvPr/>
        </p:nvSpPr>
        <p:spPr bwMode="auto">
          <a:xfrm>
            <a:off x="4210050" y="687388"/>
            <a:ext cx="234950" cy="455612"/>
          </a:xfrm>
          <a:custGeom>
            <a:avLst/>
            <a:gdLst>
              <a:gd name="T0" fmla="*/ 58263 w 234168"/>
              <a:gd name="T1" fmla="*/ 40643 h 454811"/>
              <a:gd name="T2" fmla="*/ 54948 w 234168"/>
              <a:gd name="T3" fmla="*/ 63967 h 454811"/>
              <a:gd name="T4" fmla="*/ 53828 w 234168"/>
              <a:gd name="T5" fmla="*/ 93775 h 454811"/>
              <a:gd name="T6" fmla="*/ 55538 w 234168"/>
              <a:gd name="T7" fmla="*/ 177862 h 454811"/>
              <a:gd name="T8" fmla="*/ 69098 w 234168"/>
              <a:gd name="T9" fmla="*/ 214249 h 454811"/>
              <a:gd name="T10" fmla="*/ 80967 w 234168"/>
              <a:gd name="T11" fmla="*/ 229507 h 454811"/>
              <a:gd name="T12" fmla="*/ 93905 w 234168"/>
              <a:gd name="T13" fmla="*/ 237667 h 454811"/>
              <a:gd name="T14" fmla="*/ 107160 w 234168"/>
              <a:gd name="T15" fmla="*/ 242730 h 454811"/>
              <a:gd name="T16" fmla="*/ 120509 w 234168"/>
              <a:gd name="T17" fmla="*/ 245222 h 454811"/>
              <a:gd name="T18" fmla="*/ 133884 w 234168"/>
              <a:gd name="T19" fmla="*/ 242323 h 454811"/>
              <a:gd name="T20" fmla="*/ 149253 w 234168"/>
              <a:gd name="T21" fmla="*/ 238818 h 454811"/>
              <a:gd name="T22" fmla="*/ 165954 w 234168"/>
              <a:gd name="T23" fmla="*/ 228850 h 454811"/>
              <a:gd name="T24" fmla="*/ 180324 w 234168"/>
              <a:gd name="T25" fmla="*/ 213328 h 454811"/>
              <a:gd name="T26" fmla="*/ 194953 w 234168"/>
              <a:gd name="T27" fmla="*/ 185566 h 454811"/>
              <a:gd name="T28" fmla="*/ 205005 w 234168"/>
              <a:gd name="T29" fmla="*/ 151418 h 454811"/>
              <a:gd name="T30" fmla="*/ 210186 w 234168"/>
              <a:gd name="T31" fmla="*/ 113364 h 454811"/>
              <a:gd name="T32" fmla="*/ 208305 w 234168"/>
              <a:gd name="T33" fmla="*/ 82207 h 454811"/>
              <a:gd name="T34" fmla="*/ 205765 w 234168"/>
              <a:gd name="T35" fmla="*/ 56769 h 454811"/>
              <a:gd name="T36" fmla="*/ 196127 w 234168"/>
              <a:gd name="T37" fmla="*/ 26218 h 454811"/>
              <a:gd name="T38" fmla="*/ 190339 w 234168"/>
              <a:gd name="T39" fmla="*/ 19344 h 454811"/>
              <a:gd name="T40" fmla="*/ 187441 w 234168"/>
              <a:gd name="T41" fmla="*/ 21400 h 454811"/>
              <a:gd name="T42" fmla="*/ 189415 w 234168"/>
              <a:gd name="T43" fmla="*/ 89768 h 454811"/>
              <a:gd name="T44" fmla="*/ 192730 w 234168"/>
              <a:gd name="T45" fmla="*/ 116226 h 454811"/>
              <a:gd name="T46" fmla="*/ 195696 w 234168"/>
              <a:gd name="T47" fmla="*/ 142917 h 454811"/>
              <a:gd name="T48" fmla="*/ 209635 w 234168"/>
              <a:gd name="T49" fmla="*/ 203525 h 454811"/>
              <a:gd name="T50" fmla="*/ 219547 w 234168"/>
              <a:gd name="T51" fmla="*/ 234268 h 454811"/>
              <a:gd name="T52" fmla="*/ 232187 w 234168"/>
              <a:gd name="T53" fmla="*/ 294080 h 454811"/>
              <a:gd name="T54" fmla="*/ 233667 w 234168"/>
              <a:gd name="T55" fmla="*/ 318646 h 454811"/>
              <a:gd name="T56" fmla="*/ 234167 w 234168"/>
              <a:gd name="T57" fmla="*/ 349464 h 454811"/>
              <a:gd name="T58" fmla="*/ 219198 w 234168"/>
              <a:gd name="T59" fmla="*/ 397202 h 454811"/>
              <a:gd name="T60" fmla="*/ 205026 w 234168"/>
              <a:gd name="T61" fmla="*/ 420968 h 454811"/>
              <a:gd name="T62" fmla="*/ 186695 w 234168"/>
              <a:gd name="T63" fmla="*/ 437381 h 454811"/>
              <a:gd name="T64" fmla="*/ 167131 w 234168"/>
              <a:gd name="T65" fmla="*/ 448528 h 454811"/>
              <a:gd name="T66" fmla="*/ 143649 w 234168"/>
              <a:gd name="T67" fmla="*/ 453374 h 454811"/>
              <a:gd name="T68" fmla="*/ 109805 w 234168"/>
              <a:gd name="T69" fmla="*/ 454019 h 454811"/>
              <a:gd name="T70" fmla="*/ 78878 w 234168"/>
              <a:gd name="T71" fmla="*/ 445621 h 454811"/>
              <a:gd name="T72" fmla="*/ 57089 w 234168"/>
              <a:gd name="T73" fmla="*/ 437299 h 454811"/>
              <a:gd name="T74" fmla="*/ 41212 w 234168"/>
              <a:gd name="T75" fmla="*/ 425904 h 454811"/>
              <a:gd name="T76" fmla="*/ 27086 w 234168"/>
              <a:gd name="T77" fmla="*/ 412605 h 454811"/>
              <a:gd name="T78" fmla="*/ 17446 w 234168"/>
              <a:gd name="T79" fmla="*/ 402381 h 454811"/>
              <a:gd name="T80" fmla="*/ 1277 w 234168"/>
              <a:gd name="T81" fmla="*/ 376821 h 454811"/>
              <a:gd name="T82" fmla="*/ 1 w 234168"/>
              <a:gd name="T83" fmla="*/ 366125 h 454811"/>
              <a:gd name="T84" fmla="*/ 0 w 234168"/>
              <a:gd name="T85" fmla="*/ 366118 h 4548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4168"/>
              <a:gd name="T130" fmla="*/ 0 h 454811"/>
              <a:gd name="T131" fmla="*/ 234168 w 234168"/>
              <a:gd name="T132" fmla="*/ 454811 h 4548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4168" h="454811">
                <a:moveTo>
                  <a:pt x="60246" y="0"/>
                </a:moveTo>
                <a:lnTo>
                  <a:pt x="60246" y="28938"/>
                </a:lnTo>
                <a:lnTo>
                  <a:pt x="58263" y="40643"/>
                </a:lnTo>
                <a:lnTo>
                  <a:pt x="56692" y="47932"/>
                </a:lnTo>
                <a:lnTo>
                  <a:pt x="55646" y="55767"/>
                </a:lnTo>
                <a:lnTo>
                  <a:pt x="54948" y="63967"/>
                </a:lnTo>
                <a:lnTo>
                  <a:pt x="54482" y="72411"/>
                </a:lnTo>
                <a:lnTo>
                  <a:pt x="54172" y="80024"/>
                </a:lnTo>
                <a:lnTo>
                  <a:pt x="53828" y="93775"/>
                </a:lnTo>
                <a:lnTo>
                  <a:pt x="53588" y="134535"/>
                </a:lnTo>
                <a:lnTo>
                  <a:pt x="53559" y="165041"/>
                </a:lnTo>
                <a:lnTo>
                  <a:pt x="55538" y="177862"/>
                </a:lnTo>
                <a:lnTo>
                  <a:pt x="58897" y="190175"/>
                </a:lnTo>
                <a:lnTo>
                  <a:pt x="62869" y="202262"/>
                </a:lnTo>
                <a:lnTo>
                  <a:pt x="69098" y="214249"/>
                </a:lnTo>
                <a:lnTo>
                  <a:pt x="72841" y="220223"/>
                </a:lnTo>
                <a:lnTo>
                  <a:pt x="76825" y="225199"/>
                </a:lnTo>
                <a:lnTo>
                  <a:pt x="80967" y="229507"/>
                </a:lnTo>
                <a:lnTo>
                  <a:pt x="85217" y="233372"/>
                </a:lnTo>
                <a:lnTo>
                  <a:pt x="89537" y="235949"/>
                </a:lnTo>
                <a:lnTo>
                  <a:pt x="93905" y="237667"/>
                </a:lnTo>
                <a:lnTo>
                  <a:pt x="98305" y="238812"/>
                </a:lnTo>
                <a:lnTo>
                  <a:pt x="102726" y="240567"/>
                </a:lnTo>
                <a:lnTo>
                  <a:pt x="107160" y="242730"/>
                </a:lnTo>
                <a:lnTo>
                  <a:pt x="111604" y="245164"/>
                </a:lnTo>
                <a:lnTo>
                  <a:pt x="116054" y="245794"/>
                </a:lnTo>
                <a:lnTo>
                  <a:pt x="120509" y="245222"/>
                </a:lnTo>
                <a:lnTo>
                  <a:pt x="124966" y="243849"/>
                </a:lnTo>
                <a:lnTo>
                  <a:pt x="129425" y="242933"/>
                </a:lnTo>
                <a:lnTo>
                  <a:pt x="133884" y="242323"/>
                </a:lnTo>
                <a:lnTo>
                  <a:pt x="138346" y="241916"/>
                </a:lnTo>
                <a:lnTo>
                  <a:pt x="143551" y="240653"/>
                </a:lnTo>
                <a:lnTo>
                  <a:pt x="149253" y="238818"/>
                </a:lnTo>
                <a:lnTo>
                  <a:pt x="155285" y="236603"/>
                </a:lnTo>
                <a:lnTo>
                  <a:pt x="160794" y="233142"/>
                </a:lnTo>
                <a:lnTo>
                  <a:pt x="165954" y="228850"/>
                </a:lnTo>
                <a:lnTo>
                  <a:pt x="170882" y="224004"/>
                </a:lnTo>
                <a:lnTo>
                  <a:pt x="175655" y="218789"/>
                </a:lnTo>
                <a:lnTo>
                  <a:pt x="180324" y="213328"/>
                </a:lnTo>
                <a:lnTo>
                  <a:pt x="184924" y="207704"/>
                </a:lnTo>
                <a:lnTo>
                  <a:pt x="192019" y="193516"/>
                </a:lnTo>
                <a:lnTo>
                  <a:pt x="194953" y="185566"/>
                </a:lnTo>
                <a:lnTo>
                  <a:pt x="197653" y="177289"/>
                </a:lnTo>
                <a:lnTo>
                  <a:pt x="200196" y="168794"/>
                </a:lnTo>
                <a:lnTo>
                  <a:pt x="205005" y="151418"/>
                </a:lnTo>
                <a:lnTo>
                  <a:pt x="209622" y="133774"/>
                </a:lnTo>
                <a:lnTo>
                  <a:pt x="210406" y="123909"/>
                </a:lnTo>
                <a:lnTo>
                  <a:pt x="210186" y="113364"/>
                </a:lnTo>
                <a:lnTo>
                  <a:pt x="209296" y="102365"/>
                </a:lnTo>
                <a:lnTo>
                  <a:pt x="208701" y="92056"/>
                </a:lnTo>
                <a:lnTo>
                  <a:pt x="208305" y="82207"/>
                </a:lnTo>
                <a:lnTo>
                  <a:pt x="208041" y="72664"/>
                </a:lnTo>
                <a:lnTo>
                  <a:pt x="207121" y="64318"/>
                </a:lnTo>
                <a:lnTo>
                  <a:pt x="205765" y="56769"/>
                </a:lnTo>
                <a:lnTo>
                  <a:pt x="202274" y="43090"/>
                </a:lnTo>
                <a:lnTo>
                  <a:pt x="198242" y="30396"/>
                </a:lnTo>
                <a:lnTo>
                  <a:pt x="196127" y="26218"/>
                </a:lnTo>
                <a:lnTo>
                  <a:pt x="193972" y="23432"/>
                </a:lnTo>
                <a:lnTo>
                  <a:pt x="191792" y="21574"/>
                </a:lnTo>
                <a:lnTo>
                  <a:pt x="190339" y="19344"/>
                </a:lnTo>
                <a:lnTo>
                  <a:pt x="189369" y="16865"/>
                </a:lnTo>
                <a:lnTo>
                  <a:pt x="187545" y="9395"/>
                </a:lnTo>
                <a:lnTo>
                  <a:pt x="187441" y="21400"/>
                </a:lnTo>
                <a:lnTo>
                  <a:pt x="187431" y="72498"/>
                </a:lnTo>
                <a:lnTo>
                  <a:pt x="188175" y="81074"/>
                </a:lnTo>
                <a:lnTo>
                  <a:pt x="189415" y="89768"/>
                </a:lnTo>
                <a:lnTo>
                  <a:pt x="190986" y="98541"/>
                </a:lnTo>
                <a:lnTo>
                  <a:pt x="192032" y="107366"/>
                </a:lnTo>
                <a:lnTo>
                  <a:pt x="192730" y="116226"/>
                </a:lnTo>
                <a:lnTo>
                  <a:pt x="193195" y="125109"/>
                </a:lnTo>
                <a:lnTo>
                  <a:pt x="194249" y="134008"/>
                </a:lnTo>
                <a:lnTo>
                  <a:pt x="195696" y="142917"/>
                </a:lnTo>
                <a:lnTo>
                  <a:pt x="203361" y="183343"/>
                </a:lnTo>
                <a:lnTo>
                  <a:pt x="206233" y="193666"/>
                </a:lnTo>
                <a:lnTo>
                  <a:pt x="209635" y="203525"/>
                </a:lnTo>
                <a:lnTo>
                  <a:pt x="213390" y="213074"/>
                </a:lnTo>
                <a:lnTo>
                  <a:pt x="216637" y="223409"/>
                </a:lnTo>
                <a:lnTo>
                  <a:pt x="219547" y="234268"/>
                </a:lnTo>
                <a:lnTo>
                  <a:pt x="229559" y="275471"/>
                </a:lnTo>
                <a:lnTo>
                  <a:pt x="231136" y="284850"/>
                </a:lnTo>
                <a:lnTo>
                  <a:pt x="232187" y="294080"/>
                </a:lnTo>
                <a:lnTo>
                  <a:pt x="232888" y="303210"/>
                </a:lnTo>
                <a:lnTo>
                  <a:pt x="233355" y="311281"/>
                </a:lnTo>
                <a:lnTo>
                  <a:pt x="233667" y="318646"/>
                </a:lnTo>
                <a:lnTo>
                  <a:pt x="233874" y="325540"/>
                </a:lnTo>
                <a:lnTo>
                  <a:pt x="234105" y="341138"/>
                </a:lnTo>
                <a:lnTo>
                  <a:pt x="234167" y="349464"/>
                </a:lnTo>
                <a:lnTo>
                  <a:pt x="232720" y="357992"/>
                </a:lnTo>
                <a:lnTo>
                  <a:pt x="230268" y="366654"/>
                </a:lnTo>
                <a:lnTo>
                  <a:pt x="219198" y="397202"/>
                </a:lnTo>
                <a:lnTo>
                  <a:pt x="215303" y="404700"/>
                </a:lnTo>
                <a:lnTo>
                  <a:pt x="210475" y="412675"/>
                </a:lnTo>
                <a:lnTo>
                  <a:pt x="205026" y="420968"/>
                </a:lnTo>
                <a:lnTo>
                  <a:pt x="199160" y="427490"/>
                </a:lnTo>
                <a:lnTo>
                  <a:pt x="193020" y="432829"/>
                </a:lnTo>
                <a:lnTo>
                  <a:pt x="186695" y="437381"/>
                </a:lnTo>
                <a:lnTo>
                  <a:pt x="180246" y="441408"/>
                </a:lnTo>
                <a:lnTo>
                  <a:pt x="173716" y="445084"/>
                </a:lnTo>
                <a:lnTo>
                  <a:pt x="167131" y="448528"/>
                </a:lnTo>
                <a:lnTo>
                  <a:pt x="159766" y="450823"/>
                </a:lnTo>
                <a:lnTo>
                  <a:pt x="151881" y="452354"/>
                </a:lnTo>
                <a:lnTo>
                  <a:pt x="143649" y="453374"/>
                </a:lnTo>
                <a:lnTo>
                  <a:pt x="135186" y="454054"/>
                </a:lnTo>
                <a:lnTo>
                  <a:pt x="117850" y="454810"/>
                </a:lnTo>
                <a:lnTo>
                  <a:pt x="109805" y="454019"/>
                </a:lnTo>
                <a:lnTo>
                  <a:pt x="102211" y="452500"/>
                </a:lnTo>
                <a:lnTo>
                  <a:pt x="94917" y="450495"/>
                </a:lnTo>
                <a:lnTo>
                  <a:pt x="78878" y="445621"/>
                </a:lnTo>
                <a:lnTo>
                  <a:pt x="70436" y="442933"/>
                </a:lnTo>
                <a:lnTo>
                  <a:pt x="63320" y="440148"/>
                </a:lnTo>
                <a:lnTo>
                  <a:pt x="57089" y="437299"/>
                </a:lnTo>
                <a:lnTo>
                  <a:pt x="51447" y="434408"/>
                </a:lnTo>
                <a:lnTo>
                  <a:pt x="46199" y="430496"/>
                </a:lnTo>
                <a:lnTo>
                  <a:pt x="41212" y="425904"/>
                </a:lnTo>
                <a:lnTo>
                  <a:pt x="36400" y="420858"/>
                </a:lnTo>
                <a:lnTo>
                  <a:pt x="31705" y="416502"/>
                </a:lnTo>
                <a:lnTo>
                  <a:pt x="27086" y="412605"/>
                </a:lnTo>
                <a:lnTo>
                  <a:pt x="22520" y="409016"/>
                </a:lnTo>
                <a:lnTo>
                  <a:pt x="19476" y="405630"/>
                </a:lnTo>
                <a:lnTo>
                  <a:pt x="17446" y="402381"/>
                </a:lnTo>
                <a:lnTo>
                  <a:pt x="14448" y="396125"/>
                </a:lnTo>
                <a:lnTo>
                  <a:pt x="8578" y="387025"/>
                </a:lnTo>
                <a:lnTo>
                  <a:pt x="1277" y="376821"/>
                </a:lnTo>
                <a:lnTo>
                  <a:pt x="851" y="375237"/>
                </a:lnTo>
                <a:lnTo>
                  <a:pt x="1" y="366128"/>
                </a:lnTo>
                <a:lnTo>
                  <a:pt x="1" y="366125"/>
                </a:lnTo>
                <a:lnTo>
                  <a:pt x="0" y="366122"/>
                </a:lnTo>
                <a:lnTo>
                  <a:pt x="0" y="366121"/>
                </a:lnTo>
                <a:lnTo>
                  <a:pt x="0" y="366118"/>
                </a:lnTo>
              </a:path>
            </a:pathLst>
          </a:custGeom>
          <a:noFill/>
          <a:ln w="38100" cap="flat" cmpd="sng" algn="ctr">
            <a:solidFill>
              <a:srgbClr val="009300"/>
            </a:solidFill>
            <a:prstDash val="solid"/>
            <a:round/>
            <a:headEnd type="none" w="med" len="med"/>
            <a:tailEnd type="none" w="med" len="med"/>
          </a:ln>
        </p:spPr>
        <p:txBody>
          <a:bodyPr/>
          <a:lstStyle/>
          <a:p>
            <a:endParaRPr lang="en-US"/>
          </a:p>
        </p:txBody>
      </p:sp>
      <p:sp>
        <p:nvSpPr>
          <p:cNvPr id="10258" name="SMARTInkAnnotation237"/>
          <p:cNvSpPr>
            <a:spLocks/>
          </p:cNvSpPr>
          <p:nvPr/>
        </p:nvSpPr>
        <p:spPr bwMode="auto">
          <a:xfrm>
            <a:off x="2101850" y="1776413"/>
            <a:ext cx="381000" cy="142875"/>
          </a:xfrm>
          <a:custGeom>
            <a:avLst/>
            <a:gdLst>
              <a:gd name="T0" fmla="*/ 17 w 381551"/>
              <a:gd name="T1" fmla="*/ 133928 h 142826"/>
              <a:gd name="T2" fmla="*/ 741 w 381551"/>
              <a:gd name="T3" fmla="*/ 126773 h 142826"/>
              <a:gd name="T4" fmla="*/ 3548 w 381551"/>
              <a:gd name="T5" fmla="*/ 121470 h 142826"/>
              <a:gd name="T6" fmla="*/ 7275 w 381551"/>
              <a:gd name="T7" fmla="*/ 113159 h 142826"/>
              <a:gd name="T8" fmla="*/ 12155 w 381551"/>
              <a:gd name="T9" fmla="*/ 103844 h 142826"/>
              <a:gd name="T10" fmla="*/ 19282 w 381551"/>
              <a:gd name="T11" fmla="*/ 96396 h 142826"/>
              <a:gd name="T12" fmla="*/ 27408 w 381551"/>
              <a:gd name="T13" fmla="*/ 87133 h 142826"/>
              <a:gd name="T14" fmla="*/ 36722 w 381551"/>
              <a:gd name="T15" fmla="*/ 77393 h 142826"/>
              <a:gd name="T16" fmla="*/ 48299 w 381551"/>
              <a:gd name="T17" fmla="*/ 69758 h 142826"/>
              <a:gd name="T18" fmla="*/ 60882 w 381551"/>
              <a:gd name="T19" fmla="*/ 60411 h 142826"/>
              <a:gd name="T20" fmla="*/ 73169 w 381551"/>
              <a:gd name="T21" fmla="*/ 50634 h 142826"/>
              <a:gd name="T22" fmla="*/ 89193 w 381551"/>
              <a:gd name="T23" fmla="*/ 38560 h 142826"/>
              <a:gd name="T24" fmla="*/ 108486 w 381551"/>
              <a:gd name="T25" fmla="*/ 23848 h 142826"/>
              <a:gd name="T26" fmla="*/ 146415 w 381551"/>
              <a:gd name="T27" fmla="*/ 6307 h 142826"/>
              <a:gd name="T28" fmla="*/ 160273 w 381551"/>
              <a:gd name="T29" fmla="*/ 2775 h 142826"/>
              <a:gd name="T30" fmla="*/ 174613 w 381551"/>
              <a:gd name="T31" fmla="*/ 1206 h 142826"/>
              <a:gd name="T32" fmla="*/ 221003 w 381551"/>
              <a:gd name="T33" fmla="*/ 61 h 142826"/>
              <a:gd name="T34" fmla="*/ 245388 w 381551"/>
              <a:gd name="T35" fmla="*/ 975 h 142826"/>
              <a:gd name="T36" fmla="*/ 260044 w 381551"/>
              <a:gd name="T37" fmla="*/ 4705 h 142826"/>
              <a:gd name="T38" fmla="*/ 273995 w 381551"/>
              <a:gd name="T39" fmla="*/ 9671 h 142826"/>
              <a:gd name="T40" fmla="*/ 287634 w 381551"/>
              <a:gd name="T41" fmla="*/ 14192 h 142826"/>
              <a:gd name="T42" fmla="*/ 301133 w 381551"/>
              <a:gd name="T43" fmla="*/ 16202 h 142826"/>
              <a:gd name="T44" fmla="*/ 317724 w 381551"/>
              <a:gd name="T45" fmla="*/ 22074 h 142826"/>
              <a:gd name="T46" fmla="*/ 327399 w 381551"/>
              <a:gd name="T47" fmla="*/ 29958 h 142826"/>
              <a:gd name="T48" fmla="*/ 336657 w 381551"/>
              <a:gd name="T49" fmla="*/ 39084 h 142826"/>
              <a:gd name="T50" fmla="*/ 345731 w 381551"/>
              <a:gd name="T51" fmla="*/ 46447 h 142826"/>
              <a:gd name="T52" fmla="*/ 352738 w 381551"/>
              <a:gd name="T53" fmla="*/ 53027 h 142826"/>
              <a:gd name="T54" fmla="*/ 358332 w 381551"/>
              <a:gd name="T55" fmla="*/ 59259 h 142826"/>
              <a:gd name="T56" fmla="*/ 366721 w 381551"/>
              <a:gd name="T57" fmla="*/ 69595 h 142826"/>
              <a:gd name="T58" fmla="*/ 372478 w 381551"/>
              <a:gd name="T59" fmla="*/ 78163 h 142826"/>
              <a:gd name="T60" fmla="*/ 374763 w 381551"/>
              <a:gd name="T61" fmla="*/ 88757 h 142826"/>
              <a:gd name="T62" fmla="*/ 374828 w 381551"/>
              <a:gd name="T63" fmla="*/ 93842 h 142826"/>
              <a:gd name="T64" fmla="*/ 376827 w 381551"/>
              <a:gd name="T65" fmla="*/ 96250 h 14282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81551"/>
              <a:gd name="T100" fmla="*/ 0 h 142826"/>
              <a:gd name="T101" fmla="*/ 381551 w 381551"/>
              <a:gd name="T102" fmla="*/ 142826 h 14282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81551" h="142826">
                <a:moveTo>
                  <a:pt x="6687" y="142825"/>
                </a:moveTo>
                <a:lnTo>
                  <a:pt x="17" y="133928"/>
                </a:lnTo>
                <a:lnTo>
                  <a:pt x="0" y="129165"/>
                </a:lnTo>
                <a:lnTo>
                  <a:pt x="741" y="126773"/>
                </a:lnTo>
                <a:lnTo>
                  <a:pt x="1979" y="124186"/>
                </a:lnTo>
                <a:lnTo>
                  <a:pt x="3548" y="121470"/>
                </a:lnTo>
                <a:lnTo>
                  <a:pt x="5338" y="117674"/>
                </a:lnTo>
                <a:lnTo>
                  <a:pt x="7275" y="113159"/>
                </a:lnTo>
                <a:lnTo>
                  <a:pt x="9310" y="108165"/>
                </a:lnTo>
                <a:lnTo>
                  <a:pt x="12155" y="103844"/>
                </a:lnTo>
                <a:lnTo>
                  <a:pt x="15538" y="99970"/>
                </a:lnTo>
                <a:lnTo>
                  <a:pt x="19282" y="96396"/>
                </a:lnTo>
                <a:lnTo>
                  <a:pt x="23265" y="92029"/>
                </a:lnTo>
                <a:lnTo>
                  <a:pt x="27408" y="87133"/>
                </a:lnTo>
                <a:lnTo>
                  <a:pt x="31658" y="81884"/>
                </a:lnTo>
                <a:lnTo>
                  <a:pt x="36722" y="77393"/>
                </a:lnTo>
                <a:lnTo>
                  <a:pt x="42329" y="73407"/>
                </a:lnTo>
                <a:lnTo>
                  <a:pt x="48299" y="69758"/>
                </a:lnTo>
                <a:lnTo>
                  <a:pt x="54510" y="65340"/>
                </a:lnTo>
                <a:lnTo>
                  <a:pt x="60882" y="60411"/>
                </a:lnTo>
                <a:lnTo>
                  <a:pt x="67362" y="55140"/>
                </a:lnTo>
                <a:lnTo>
                  <a:pt x="73169" y="50634"/>
                </a:lnTo>
                <a:lnTo>
                  <a:pt x="83588" y="42982"/>
                </a:lnTo>
                <a:lnTo>
                  <a:pt x="89193" y="38560"/>
                </a:lnTo>
                <a:lnTo>
                  <a:pt x="101371" y="28355"/>
                </a:lnTo>
                <a:lnTo>
                  <a:pt x="108486" y="23848"/>
                </a:lnTo>
                <a:lnTo>
                  <a:pt x="116204" y="19851"/>
                </a:lnTo>
                <a:lnTo>
                  <a:pt x="146415" y="6307"/>
                </a:lnTo>
                <a:lnTo>
                  <a:pt x="153391" y="4188"/>
                </a:lnTo>
                <a:lnTo>
                  <a:pt x="160273" y="2775"/>
                </a:lnTo>
                <a:lnTo>
                  <a:pt x="167092" y="1834"/>
                </a:lnTo>
                <a:lnTo>
                  <a:pt x="174613" y="1206"/>
                </a:lnTo>
                <a:lnTo>
                  <a:pt x="190904" y="508"/>
                </a:lnTo>
                <a:lnTo>
                  <a:pt x="221003" y="61"/>
                </a:lnTo>
                <a:lnTo>
                  <a:pt x="237554" y="0"/>
                </a:lnTo>
                <a:lnTo>
                  <a:pt x="245388" y="975"/>
                </a:lnTo>
                <a:lnTo>
                  <a:pt x="252843" y="2618"/>
                </a:lnTo>
                <a:lnTo>
                  <a:pt x="260044" y="4705"/>
                </a:lnTo>
                <a:lnTo>
                  <a:pt x="267076" y="7089"/>
                </a:lnTo>
                <a:lnTo>
                  <a:pt x="273995" y="9671"/>
                </a:lnTo>
                <a:lnTo>
                  <a:pt x="280840" y="12384"/>
                </a:lnTo>
                <a:lnTo>
                  <a:pt x="287634" y="14192"/>
                </a:lnTo>
                <a:lnTo>
                  <a:pt x="294395" y="15398"/>
                </a:lnTo>
                <a:lnTo>
                  <a:pt x="301133" y="16202"/>
                </a:lnTo>
                <a:lnTo>
                  <a:pt x="312587" y="19741"/>
                </a:lnTo>
                <a:lnTo>
                  <a:pt x="317724" y="22074"/>
                </a:lnTo>
                <a:lnTo>
                  <a:pt x="322637" y="25613"/>
                </a:lnTo>
                <a:lnTo>
                  <a:pt x="327399" y="29958"/>
                </a:lnTo>
                <a:lnTo>
                  <a:pt x="332061" y="34838"/>
                </a:lnTo>
                <a:lnTo>
                  <a:pt x="336657" y="39084"/>
                </a:lnTo>
                <a:lnTo>
                  <a:pt x="341209" y="42907"/>
                </a:lnTo>
                <a:lnTo>
                  <a:pt x="345731" y="46447"/>
                </a:lnTo>
                <a:lnTo>
                  <a:pt x="349489" y="49800"/>
                </a:lnTo>
                <a:lnTo>
                  <a:pt x="352738" y="53027"/>
                </a:lnTo>
                <a:lnTo>
                  <a:pt x="355649" y="56171"/>
                </a:lnTo>
                <a:lnTo>
                  <a:pt x="358332" y="59259"/>
                </a:lnTo>
                <a:lnTo>
                  <a:pt x="360865" y="62309"/>
                </a:lnTo>
                <a:lnTo>
                  <a:pt x="366721" y="69595"/>
                </a:lnTo>
                <a:lnTo>
                  <a:pt x="371289" y="75597"/>
                </a:lnTo>
                <a:lnTo>
                  <a:pt x="372478" y="78163"/>
                </a:lnTo>
                <a:lnTo>
                  <a:pt x="373270" y="80865"/>
                </a:lnTo>
                <a:lnTo>
                  <a:pt x="374763" y="88757"/>
                </a:lnTo>
                <a:lnTo>
                  <a:pt x="374815" y="91675"/>
                </a:lnTo>
                <a:lnTo>
                  <a:pt x="374828" y="93842"/>
                </a:lnTo>
                <a:lnTo>
                  <a:pt x="375582" y="95287"/>
                </a:lnTo>
                <a:lnTo>
                  <a:pt x="376827" y="96250"/>
                </a:lnTo>
                <a:lnTo>
                  <a:pt x="381550" y="98177"/>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59" name="SMARTInkAnnotation238"/>
          <p:cNvSpPr>
            <a:spLocks/>
          </p:cNvSpPr>
          <p:nvPr/>
        </p:nvSpPr>
        <p:spPr bwMode="auto">
          <a:xfrm>
            <a:off x="2430463" y="1768475"/>
            <a:ext cx="153987" cy="98425"/>
          </a:xfrm>
          <a:custGeom>
            <a:avLst/>
            <a:gdLst>
              <a:gd name="T0" fmla="*/ 140574 w 153857"/>
              <a:gd name="T1" fmla="*/ 0 h 98227"/>
              <a:gd name="T2" fmla="*/ 140574 w 153857"/>
              <a:gd name="T3" fmla="*/ 4740 h 98227"/>
              <a:gd name="T4" fmla="*/ 141318 w 153857"/>
              <a:gd name="T5" fmla="*/ 7129 h 98227"/>
              <a:gd name="T6" fmla="*/ 142558 w 153857"/>
              <a:gd name="T7" fmla="*/ 9713 h 98227"/>
              <a:gd name="T8" fmla="*/ 144128 w 153857"/>
              <a:gd name="T9" fmla="*/ 12429 h 98227"/>
              <a:gd name="T10" fmla="*/ 145919 w 153857"/>
              <a:gd name="T11" fmla="*/ 15231 h 98227"/>
              <a:gd name="T12" fmla="*/ 147856 w 153857"/>
              <a:gd name="T13" fmla="*/ 18091 h 98227"/>
              <a:gd name="T14" fmla="*/ 149891 w 153857"/>
              <a:gd name="T15" fmla="*/ 20991 h 98227"/>
              <a:gd name="T16" fmla="*/ 151248 w 153857"/>
              <a:gd name="T17" fmla="*/ 24908 h 98227"/>
              <a:gd name="T18" fmla="*/ 152153 w 153857"/>
              <a:gd name="T19" fmla="*/ 29503 h 98227"/>
              <a:gd name="T20" fmla="*/ 152756 w 153857"/>
              <a:gd name="T21" fmla="*/ 34552 h 98227"/>
              <a:gd name="T22" fmla="*/ 153158 w 153857"/>
              <a:gd name="T23" fmla="*/ 38909 h 98227"/>
              <a:gd name="T24" fmla="*/ 153426 w 153857"/>
              <a:gd name="T25" fmla="*/ 42807 h 98227"/>
              <a:gd name="T26" fmla="*/ 153605 w 153857"/>
              <a:gd name="T27" fmla="*/ 46397 h 98227"/>
              <a:gd name="T28" fmla="*/ 153724 w 153857"/>
              <a:gd name="T29" fmla="*/ 50775 h 98227"/>
              <a:gd name="T30" fmla="*/ 153856 w 153857"/>
              <a:gd name="T31" fmla="*/ 60931 h 98227"/>
              <a:gd name="T32" fmla="*/ 153148 w 153857"/>
              <a:gd name="T33" fmla="*/ 65425 h 98227"/>
              <a:gd name="T34" fmla="*/ 151932 w 153857"/>
              <a:gd name="T35" fmla="*/ 69414 h 98227"/>
              <a:gd name="T36" fmla="*/ 150377 w 153857"/>
              <a:gd name="T37" fmla="*/ 73065 h 98227"/>
              <a:gd name="T38" fmla="*/ 148597 w 153857"/>
              <a:gd name="T39" fmla="*/ 75499 h 98227"/>
              <a:gd name="T40" fmla="*/ 146667 w 153857"/>
              <a:gd name="T41" fmla="*/ 77122 h 98227"/>
              <a:gd name="T42" fmla="*/ 144636 w 153857"/>
              <a:gd name="T43" fmla="*/ 78203 h 98227"/>
              <a:gd name="T44" fmla="*/ 141794 w 153857"/>
              <a:gd name="T45" fmla="*/ 79917 h 98227"/>
              <a:gd name="T46" fmla="*/ 130688 w 153857"/>
              <a:gd name="T47" fmla="*/ 87069 h 98227"/>
              <a:gd name="T48" fmla="*/ 122297 w 153857"/>
              <a:gd name="T49" fmla="*/ 92606 h 98227"/>
              <a:gd name="T50" fmla="*/ 117976 w 153857"/>
              <a:gd name="T51" fmla="*/ 94480 h 98227"/>
              <a:gd name="T52" fmla="*/ 113609 w 153857"/>
              <a:gd name="T53" fmla="*/ 95728 h 98227"/>
              <a:gd name="T54" fmla="*/ 109209 w 153857"/>
              <a:gd name="T55" fmla="*/ 96561 h 98227"/>
              <a:gd name="T56" fmla="*/ 104045 w 153857"/>
              <a:gd name="T57" fmla="*/ 97116 h 98227"/>
              <a:gd name="T58" fmla="*/ 98371 w 153857"/>
              <a:gd name="T59" fmla="*/ 97486 h 98227"/>
              <a:gd name="T60" fmla="*/ 86860 w 153857"/>
              <a:gd name="T61" fmla="*/ 97897 h 98227"/>
              <a:gd name="T62" fmla="*/ 53596 w 153857"/>
              <a:gd name="T63" fmla="*/ 98198 h 98227"/>
              <a:gd name="T64" fmla="*/ 0 w 153857"/>
              <a:gd name="T65" fmla="*/ 98226 h 9822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3857"/>
              <a:gd name="T100" fmla="*/ 0 h 98227"/>
              <a:gd name="T101" fmla="*/ 153857 w 153857"/>
              <a:gd name="T102" fmla="*/ 98227 h 9822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3857" h="98227">
                <a:moveTo>
                  <a:pt x="140574" y="0"/>
                </a:moveTo>
                <a:lnTo>
                  <a:pt x="140574" y="4740"/>
                </a:lnTo>
                <a:lnTo>
                  <a:pt x="141318" y="7129"/>
                </a:lnTo>
                <a:lnTo>
                  <a:pt x="142558" y="9713"/>
                </a:lnTo>
                <a:lnTo>
                  <a:pt x="144128" y="12429"/>
                </a:lnTo>
                <a:lnTo>
                  <a:pt x="145919" y="15231"/>
                </a:lnTo>
                <a:lnTo>
                  <a:pt x="147856" y="18091"/>
                </a:lnTo>
                <a:lnTo>
                  <a:pt x="149891" y="20991"/>
                </a:lnTo>
                <a:lnTo>
                  <a:pt x="151248" y="24908"/>
                </a:lnTo>
                <a:lnTo>
                  <a:pt x="152153" y="29503"/>
                </a:lnTo>
                <a:lnTo>
                  <a:pt x="152756" y="34552"/>
                </a:lnTo>
                <a:lnTo>
                  <a:pt x="153158" y="38909"/>
                </a:lnTo>
                <a:lnTo>
                  <a:pt x="153426" y="42807"/>
                </a:lnTo>
                <a:lnTo>
                  <a:pt x="153605" y="46397"/>
                </a:lnTo>
                <a:lnTo>
                  <a:pt x="153724" y="50775"/>
                </a:lnTo>
                <a:lnTo>
                  <a:pt x="153856" y="60931"/>
                </a:lnTo>
                <a:lnTo>
                  <a:pt x="153148" y="65425"/>
                </a:lnTo>
                <a:lnTo>
                  <a:pt x="151932" y="69414"/>
                </a:lnTo>
                <a:lnTo>
                  <a:pt x="150377" y="73065"/>
                </a:lnTo>
                <a:lnTo>
                  <a:pt x="148597" y="75499"/>
                </a:lnTo>
                <a:lnTo>
                  <a:pt x="146667" y="77122"/>
                </a:lnTo>
                <a:lnTo>
                  <a:pt x="144636" y="78203"/>
                </a:lnTo>
                <a:lnTo>
                  <a:pt x="141794" y="79917"/>
                </a:lnTo>
                <a:lnTo>
                  <a:pt x="130688" y="87069"/>
                </a:lnTo>
                <a:lnTo>
                  <a:pt x="122297" y="92606"/>
                </a:lnTo>
                <a:lnTo>
                  <a:pt x="117976" y="94480"/>
                </a:lnTo>
                <a:lnTo>
                  <a:pt x="113609" y="95728"/>
                </a:lnTo>
                <a:lnTo>
                  <a:pt x="109209" y="96561"/>
                </a:lnTo>
                <a:lnTo>
                  <a:pt x="104045" y="97116"/>
                </a:lnTo>
                <a:lnTo>
                  <a:pt x="98371" y="97486"/>
                </a:lnTo>
                <a:lnTo>
                  <a:pt x="86860" y="97897"/>
                </a:lnTo>
                <a:lnTo>
                  <a:pt x="53596" y="98198"/>
                </a:lnTo>
                <a:lnTo>
                  <a:pt x="0" y="98226"/>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60" name="SMARTInkAnnotation239"/>
          <p:cNvSpPr>
            <a:spLocks/>
          </p:cNvSpPr>
          <p:nvPr/>
        </p:nvSpPr>
        <p:spPr bwMode="auto">
          <a:xfrm>
            <a:off x="2149475" y="1679575"/>
            <a:ext cx="768350" cy="177800"/>
          </a:xfrm>
          <a:custGeom>
            <a:avLst/>
            <a:gdLst>
              <a:gd name="T0" fmla="*/ 3554 w 769811"/>
              <a:gd name="T1" fmla="*/ 173817 h 178559"/>
              <a:gd name="T2" fmla="*/ 7282 w 769811"/>
              <a:gd name="T3" fmla="*/ 166198 h 178559"/>
              <a:gd name="T4" fmla="*/ 12162 w 769811"/>
              <a:gd name="T5" fmla="*/ 157189 h 178559"/>
              <a:gd name="T6" fmla="*/ 19290 w 769811"/>
              <a:gd name="T7" fmla="*/ 149878 h 178559"/>
              <a:gd name="T8" fmla="*/ 27415 w 769811"/>
              <a:gd name="T9" fmla="*/ 140676 h 178559"/>
              <a:gd name="T10" fmla="*/ 37473 w 769811"/>
              <a:gd name="T11" fmla="*/ 129971 h 178559"/>
              <a:gd name="T12" fmla="*/ 51860 w 769811"/>
              <a:gd name="T13" fmla="*/ 118599 h 178559"/>
              <a:gd name="T14" fmla="*/ 66188 w 769811"/>
              <a:gd name="T15" fmla="*/ 109576 h 178559"/>
              <a:gd name="T16" fmla="*/ 110256 w 769811"/>
              <a:gd name="T17" fmla="*/ 85432 h 178559"/>
              <a:gd name="T18" fmla="*/ 137955 w 769811"/>
              <a:gd name="T19" fmla="*/ 69164 h 178559"/>
              <a:gd name="T20" fmla="*/ 156022 w 769811"/>
              <a:gd name="T21" fmla="*/ 61147 h 178559"/>
              <a:gd name="T22" fmla="*/ 186472 w 769811"/>
              <a:gd name="T23" fmla="*/ 46314 h 178559"/>
              <a:gd name="T24" fmla="*/ 208079 w 769811"/>
              <a:gd name="T25" fmla="*/ 37762 h 178559"/>
              <a:gd name="T26" fmla="*/ 269206 w 769811"/>
              <a:gd name="T27" fmla="*/ 18006 h 178559"/>
              <a:gd name="T28" fmla="*/ 312673 w 769811"/>
              <a:gd name="T29" fmla="*/ 10694 h 178559"/>
              <a:gd name="T30" fmla="*/ 357070 w 769811"/>
              <a:gd name="T31" fmla="*/ 3112 h 178559"/>
              <a:gd name="T32" fmla="*/ 401651 w 769811"/>
              <a:gd name="T33" fmla="*/ 586 h 178559"/>
              <a:gd name="T34" fmla="*/ 508331 w 769811"/>
              <a:gd name="T35" fmla="*/ 2626 h 178559"/>
              <a:gd name="T36" fmla="*/ 553290 w 769811"/>
              <a:gd name="T37" fmla="*/ 12396 h 178559"/>
              <a:gd name="T38" fmla="*/ 607160 w 769811"/>
              <a:gd name="T39" fmla="*/ 26822 h 178559"/>
              <a:gd name="T40" fmla="*/ 625375 w 769811"/>
              <a:gd name="T41" fmla="*/ 32737 h 178559"/>
              <a:gd name="T42" fmla="*/ 648174 w 769811"/>
              <a:gd name="T43" fmla="*/ 41645 h 178559"/>
              <a:gd name="T44" fmla="*/ 688638 w 769811"/>
              <a:gd name="T45" fmla="*/ 59496 h 178559"/>
              <a:gd name="T46" fmla="*/ 699272 w 769811"/>
              <a:gd name="T47" fmla="*/ 65449 h 178559"/>
              <a:gd name="T48" fmla="*/ 727295 w 769811"/>
              <a:gd name="T49" fmla="*/ 83308 h 178559"/>
              <a:gd name="T50" fmla="*/ 734304 w 769811"/>
              <a:gd name="T51" fmla="*/ 91907 h 178559"/>
              <a:gd name="T52" fmla="*/ 740642 w 769811"/>
              <a:gd name="T53" fmla="*/ 101351 h 178559"/>
              <a:gd name="T54" fmla="*/ 748417 w 769811"/>
              <a:gd name="T55" fmla="*/ 108855 h 178559"/>
              <a:gd name="T56" fmla="*/ 752864 w 769811"/>
              <a:gd name="T57" fmla="*/ 115498 h 178559"/>
              <a:gd name="T58" fmla="*/ 755585 w 769811"/>
              <a:gd name="T59" fmla="*/ 121758 h 178559"/>
              <a:gd name="T60" fmla="*/ 759273 w 769811"/>
              <a:gd name="T61" fmla="*/ 127847 h 178559"/>
              <a:gd name="T62" fmla="*/ 768543 w 769811"/>
              <a:gd name="T63" fmla="*/ 141065 h 178559"/>
              <a:gd name="T64" fmla="*/ 769435 w 769811"/>
              <a:gd name="T65" fmla="*/ 147054 h 1785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69811"/>
              <a:gd name="T100" fmla="*/ 0 h 178559"/>
              <a:gd name="T101" fmla="*/ 769811 w 769811"/>
              <a:gd name="T102" fmla="*/ 178559 h 1785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69811" h="178559">
                <a:moveTo>
                  <a:pt x="0" y="178558"/>
                </a:moveTo>
                <a:lnTo>
                  <a:pt x="3554" y="173817"/>
                </a:lnTo>
                <a:lnTo>
                  <a:pt x="5345" y="170436"/>
                </a:lnTo>
                <a:lnTo>
                  <a:pt x="7282" y="166198"/>
                </a:lnTo>
                <a:lnTo>
                  <a:pt x="9317" y="161388"/>
                </a:lnTo>
                <a:lnTo>
                  <a:pt x="12162" y="157189"/>
                </a:lnTo>
                <a:lnTo>
                  <a:pt x="15546" y="153398"/>
                </a:lnTo>
                <a:lnTo>
                  <a:pt x="19290" y="149878"/>
                </a:lnTo>
                <a:lnTo>
                  <a:pt x="23273" y="145547"/>
                </a:lnTo>
                <a:lnTo>
                  <a:pt x="27415" y="140676"/>
                </a:lnTo>
                <a:lnTo>
                  <a:pt x="31665" y="135444"/>
                </a:lnTo>
                <a:lnTo>
                  <a:pt x="37473" y="129971"/>
                </a:lnTo>
                <a:lnTo>
                  <a:pt x="44321" y="124339"/>
                </a:lnTo>
                <a:lnTo>
                  <a:pt x="51860" y="118599"/>
                </a:lnTo>
                <a:lnTo>
                  <a:pt x="59119" y="113781"/>
                </a:lnTo>
                <a:lnTo>
                  <a:pt x="66188" y="109576"/>
                </a:lnTo>
                <a:lnTo>
                  <a:pt x="100675" y="90959"/>
                </a:lnTo>
                <a:lnTo>
                  <a:pt x="110256" y="85432"/>
                </a:lnTo>
                <a:lnTo>
                  <a:pt x="128835" y="73999"/>
                </a:lnTo>
                <a:lnTo>
                  <a:pt x="137955" y="69164"/>
                </a:lnTo>
                <a:lnTo>
                  <a:pt x="147009" y="64949"/>
                </a:lnTo>
                <a:lnTo>
                  <a:pt x="156022" y="61147"/>
                </a:lnTo>
                <a:lnTo>
                  <a:pt x="165748" y="56628"/>
                </a:lnTo>
                <a:lnTo>
                  <a:pt x="186472" y="46314"/>
                </a:lnTo>
                <a:lnTo>
                  <a:pt x="197205" y="41778"/>
                </a:lnTo>
                <a:lnTo>
                  <a:pt x="208079" y="37762"/>
                </a:lnTo>
                <a:lnTo>
                  <a:pt x="248699" y="24187"/>
                </a:lnTo>
                <a:lnTo>
                  <a:pt x="269206" y="18006"/>
                </a:lnTo>
                <a:lnTo>
                  <a:pt x="290716" y="12943"/>
                </a:lnTo>
                <a:lnTo>
                  <a:pt x="312673" y="10694"/>
                </a:lnTo>
                <a:lnTo>
                  <a:pt x="334827" y="7048"/>
                </a:lnTo>
                <a:lnTo>
                  <a:pt x="357070" y="3112"/>
                </a:lnTo>
                <a:lnTo>
                  <a:pt x="379352" y="1363"/>
                </a:lnTo>
                <a:lnTo>
                  <a:pt x="401651" y="586"/>
                </a:lnTo>
                <a:lnTo>
                  <a:pt x="485501" y="0"/>
                </a:lnTo>
                <a:lnTo>
                  <a:pt x="508331" y="2626"/>
                </a:lnTo>
                <a:lnTo>
                  <a:pt x="530874" y="7100"/>
                </a:lnTo>
                <a:lnTo>
                  <a:pt x="553290" y="12396"/>
                </a:lnTo>
                <a:lnTo>
                  <a:pt x="586817" y="20955"/>
                </a:lnTo>
                <a:lnTo>
                  <a:pt x="607160" y="26822"/>
                </a:lnTo>
                <a:lnTo>
                  <a:pt x="616750" y="29776"/>
                </a:lnTo>
                <a:lnTo>
                  <a:pt x="625375" y="32737"/>
                </a:lnTo>
                <a:lnTo>
                  <a:pt x="633356" y="35703"/>
                </a:lnTo>
                <a:lnTo>
                  <a:pt x="648174" y="41645"/>
                </a:lnTo>
                <a:lnTo>
                  <a:pt x="682638" y="56520"/>
                </a:lnTo>
                <a:lnTo>
                  <a:pt x="688638" y="59496"/>
                </a:lnTo>
                <a:lnTo>
                  <a:pt x="694126" y="62472"/>
                </a:lnTo>
                <a:lnTo>
                  <a:pt x="699272" y="65449"/>
                </a:lnTo>
                <a:lnTo>
                  <a:pt x="708957" y="71402"/>
                </a:lnTo>
                <a:lnTo>
                  <a:pt x="727295" y="83308"/>
                </a:lnTo>
                <a:lnTo>
                  <a:pt x="731054" y="87276"/>
                </a:lnTo>
                <a:lnTo>
                  <a:pt x="734304" y="91907"/>
                </a:lnTo>
                <a:lnTo>
                  <a:pt x="737214" y="96978"/>
                </a:lnTo>
                <a:lnTo>
                  <a:pt x="740642" y="101351"/>
                </a:lnTo>
                <a:lnTo>
                  <a:pt x="744414" y="105258"/>
                </a:lnTo>
                <a:lnTo>
                  <a:pt x="748417" y="108855"/>
                </a:lnTo>
                <a:lnTo>
                  <a:pt x="751086" y="112246"/>
                </a:lnTo>
                <a:lnTo>
                  <a:pt x="752864" y="115498"/>
                </a:lnTo>
                <a:lnTo>
                  <a:pt x="754050" y="118659"/>
                </a:lnTo>
                <a:lnTo>
                  <a:pt x="755585" y="121758"/>
                </a:lnTo>
                <a:lnTo>
                  <a:pt x="757351" y="124816"/>
                </a:lnTo>
                <a:lnTo>
                  <a:pt x="759273" y="127847"/>
                </a:lnTo>
                <a:lnTo>
                  <a:pt x="761298" y="130860"/>
                </a:lnTo>
                <a:lnTo>
                  <a:pt x="768543" y="141065"/>
                </a:lnTo>
                <a:lnTo>
                  <a:pt x="768965" y="142649"/>
                </a:lnTo>
                <a:lnTo>
                  <a:pt x="769435" y="147054"/>
                </a:lnTo>
                <a:lnTo>
                  <a:pt x="769810" y="151769"/>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61" name="SMARTInkAnnotation240"/>
          <p:cNvSpPr>
            <a:spLocks/>
          </p:cNvSpPr>
          <p:nvPr/>
        </p:nvSpPr>
        <p:spPr bwMode="auto">
          <a:xfrm>
            <a:off x="2898775" y="1749425"/>
            <a:ext cx="127000" cy="90488"/>
          </a:xfrm>
          <a:custGeom>
            <a:avLst/>
            <a:gdLst>
              <a:gd name="T0" fmla="*/ 80328 w 126796"/>
              <a:gd name="T1" fmla="*/ 0 h 89285"/>
              <a:gd name="T2" fmla="*/ 116038 w 126796"/>
              <a:gd name="T3" fmla="*/ 47636 h 89285"/>
              <a:gd name="T4" fmla="*/ 118267 w 126796"/>
              <a:gd name="T5" fmla="*/ 51601 h 89285"/>
              <a:gd name="T6" fmla="*/ 120496 w 126796"/>
              <a:gd name="T7" fmla="*/ 56229 h 89285"/>
              <a:gd name="T8" fmla="*/ 125865 w 126796"/>
              <a:gd name="T9" fmla="*/ 68433 h 89285"/>
              <a:gd name="T10" fmla="*/ 126305 w 126796"/>
              <a:gd name="T11" fmla="*/ 70427 h 89285"/>
              <a:gd name="T12" fmla="*/ 126599 w 126796"/>
              <a:gd name="T13" fmla="*/ 72748 h 89285"/>
              <a:gd name="T14" fmla="*/ 126795 w 126796"/>
              <a:gd name="T15" fmla="*/ 75288 h 89285"/>
              <a:gd name="T16" fmla="*/ 126182 w 126796"/>
              <a:gd name="T17" fmla="*/ 77973 h 89285"/>
              <a:gd name="T18" fmla="*/ 125029 w 126796"/>
              <a:gd name="T19" fmla="*/ 80756 h 89285"/>
              <a:gd name="T20" fmla="*/ 121388 w 126796"/>
              <a:gd name="T21" fmla="*/ 87610 h 89285"/>
              <a:gd name="T22" fmla="*/ 119602 w 126796"/>
              <a:gd name="T23" fmla="*/ 88172 h 89285"/>
              <a:gd name="T24" fmla="*/ 116924 w 126796"/>
              <a:gd name="T25" fmla="*/ 88547 h 89285"/>
              <a:gd name="T26" fmla="*/ 113651 w 126796"/>
              <a:gd name="T27" fmla="*/ 88797 h 89285"/>
              <a:gd name="T28" fmla="*/ 106047 w 126796"/>
              <a:gd name="T29" fmla="*/ 89075 h 89285"/>
              <a:gd name="T30" fmla="*/ 72250 w 126796"/>
              <a:gd name="T31" fmla="*/ 89284 h 89285"/>
              <a:gd name="T32" fmla="*/ 66017 w 126796"/>
              <a:gd name="T33" fmla="*/ 88296 h 89285"/>
              <a:gd name="T34" fmla="*/ 59631 w 126796"/>
              <a:gd name="T35" fmla="*/ 86646 h 89285"/>
              <a:gd name="T36" fmla="*/ 53142 w 126796"/>
              <a:gd name="T37" fmla="*/ 84553 h 89285"/>
              <a:gd name="T38" fmla="*/ 47328 w 126796"/>
              <a:gd name="T39" fmla="*/ 83158 h 89285"/>
              <a:gd name="T40" fmla="*/ 41965 w 126796"/>
              <a:gd name="T41" fmla="*/ 82228 h 89285"/>
              <a:gd name="T42" fmla="*/ 36902 w 126796"/>
              <a:gd name="T43" fmla="*/ 81608 h 89285"/>
              <a:gd name="T44" fmla="*/ 32783 w 126796"/>
              <a:gd name="T45" fmla="*/ 81194 h 89285"/>
              <a:gd name="T46" fmla="*/ 29293 w 126796"/>
              <a:gd name="T47" fmla="*/ 80919 h 89285"/>
              <a:gd name="T48" fmla="*/ 26223 w 126796"/>
              <a:gd name="T49" fmla="*/ 80735 h 89285"/>
              <a:gd name="T50" fmla="*/ 18845 w 126796"/>
              <a:gd name="T51" fmla="*/ 80531 h 89285"/>
              <a:gd name="T52" fmla="*/ 14795 w 126796"/>
              <a:gd name="T53" fmla="*/ 80476 h 89285"/>
              <a:gd name="T54" fmla="*/ 12094 w 126796"/>
              <a:gd name="T55" fmla="*/ 79448 h 89285"/>
              <a:gd name="T56" fmla="*/ 10294 w 126796"/>
              <a:gd name="T57" fmla="*/ 77770 h 89285"/>
              <a:gd name="T58" fmla="*/ 9094 w 126796"/>
              <a:gd name="T59" fmla="*/ 75659 h 89285"/>
              <a:gd name="T60" fmla="*/ 7550 w 126796"/>
              <a:gd name="T61" fmla="*/ 74252 h 89285"/>
              <a:gd name="T62" fmla="*/ 3852 w 126796"/>
              <a:gd name="T63" fmla="*/ 72689 h 89285"/>
              <a:gd name="T64" fmla="*/ 338 w 126796"/>
              <a:gd name="T65" fmla="*/ 71548 h 89285"/>
              <a:gd name="T66" fmla="*/ 150 w 126796"/>
              <a:gd name="T67" fmla="*/ 74132 h 89285"/>
              <a:gd name="T68" fmla="*/ 0 w 126796"/>
              <a:gd name="T69" fmla="*/ 80368 h 892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6796"/>
              <a:gd name="T106" fmla="*/ 0 h 89285"/>
              <a:gd name="T107" fmla="*/ 126796 w 126796"/>
              <a:gd name="T108" fmla="*/ 89285 h 892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6796" h="89285">
                <a:moveTo>
                  <a:pt x="80328" y="0"/>
                </a:moveTo>
                <a:lnTo>
                  <a:pt x="116038" y="47636"/>
                </a:lnTo>
                <a:lnTo>
                  <a:pt x="118267" y="51601"/>
                </a:lnTo>
                <a:lnTo>
                  <a:pt x="120496" y="56229"/>
                </a:lnTo>
                <a:lnTo>
                  <a:pt x="125865" y="68433"/>
                </a:lnTo>
                <a:lnTo>
                  <a:pt x="126305" y="70427"/>
                </a:lnTo>
                <a:lnTo>
                  <a:pt x="126599" y="72748"/>
                </a:lnTo>
                <a:lnTo>
                  <a:pt x="126795" y="75288"/>
                </a:lnTo>
                <a:lnTo>
                  <a:pt x="126182" y="77973"/>
                </a:lnTo>
                <a:lnTo>
                  <a:pt x="125029" y="80756"/>
                </a:lnTo>
                <a:lnTo>
                  <a:pt x="121388" y="87610"/>
                </a:lnTo>
                <a:lnTo>
                  <a:pt x="119602" y="88172"/>
                </a:lnTo>
                <a:lnTo>
                  <a:pt x="116924" y="88547"/>
                </a:lnTo>
                <a:lnTo>
                  <a:pt x="113651" y="88797"/>
                </a:lnTo>
                <a:lnTo>
                  <a:pt x="106047" y="89075"/>
                </a:lnTo>
                <a:lnTo>
                  <a:pt x="72250" y="89284"/>
                </a:lnTo>
                <a:lnTo>
                  <a:pt x="66017" y="88296"/>
                </a:lnTo>
                <a:lnTo>
                  <a:pt x="59631" y="86646"/>
                </a:lnTo>
                <a:lnTo>
                  <a:pt x="53142" y="84553"/>
                </a:lnTo>
                <a:lnTo>
                  <a:pt x="47328" y="83158"/>
                </a:lnTo>
                <a:lnTo>
                  <a:pt x="41965" y="82228"/>
                </a:lnTo>
                <a:lnTo>
                  <a:pt x="36902" y="81608"/>
                </a:lnTo>
                <a:lnTo>
                  <a:pt x="32783" y="81194"/>
                </a:lnTo>
                <a:lnTo>
                  <a:pt x="29293" y="80919"/>
                </a:lnTo>
                <a:lnTo>
                  <a:pt x="26223" y="80735"/>
                </a:lnTo>
                <a:lnTo>
                  <a:pt x="18845" y="80531"/>
                </a:lnTo>
                <a:lnTo>
                  <a:pt x="14795" y="80476"/>
                </a:lnTo>
                <a:lnTo>
                  <a:pt x="12094" y="79448"/>
                </a:lnTo>
                <a:lnTo>
                  <a:pt x="10294" y="77770"/>
                </a:lnTo>
                <a:lnTo>
                  <a:pt x="9094" y="75659"/>
                </a:lnTo>
                <a:lnTo>
                  <a:pt x="7550" y="74252"/>
                </a:lnTo>
                <a:lnTo>
                  <a:pt x="3852" y="72689"/>
                </a:lnTo>
                <a:lnTo>
                  <a:pt x="338" y="71548"/>
                </a:lnTo>
                <a:lnTo>
                  <a:pt x="150" y="74132"/>
                </a:lnTo>
                <a:lnTo>
                  <a:pt x="0" y="80368"/>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62" name="SMARTInkAnnotation241"/>
          <p:cNvSpPr>
            <a:spLocks/>
          </p:cNvSpPr>
          <p:nvPr/>
        </p:nvSpPr>
        <p:spPr bwMode="auto">
          <a:xfrm>
            <a:off x="2047875" y="2374900"/>
            <a:ext cx="276225" cy="338138"/>
          </a:xfrm>
          <a:custGeom>
            <a:avLst/>
            <a:gdLst>
              <a:gd name="T0" fmla="*/ 5345 w 275992"/>
              <a:gd name="T1" fmla="*/ 61351 h 337645"/>
              <a:gd name="T2" fmla="*/ 31665 w 275992"/>
              <a:gd name="T3" fmla="*/ 41353 h 337645"/>
              <a:gd name="T4" fmla="*/ 68172 w 275992"/>
              <a:gd name="T5" fmla="*/ 19536 h 337645"/>
              <a:gd name="T6" fmla="*/ 102885 w 275992"/>
              <a:gd name="T7" fmla="*/ 6152 h 337645"/>
              <a:gd name="T8" fmla="*/ 129490 w 275992"/>
              <a:gd name="T9" fmla="*/ 1707 h 337645"/>
              <a:gd name="T10" fmla="*/ 179422 w 275992"/>
              <a:gd name="T11" fmla="*/ 0 h 337645"/>
              <a:gd name="T12" fmla="*/ 196877 w 275992"/>
              <a:gd name="T13" fmla="*/ 4625 h 337645"/>
              <a:gd name="T14" fmla="*/ 215898 w 275992"/>
              <a:gd name="T15" fmla="*/ 20830 h 337645"/>
              <a:gd name="T16" fmla="*/ 223770 w 275992"/>
              <a:gd name="T17" fmla="*/ 38746 h 337645"/>
              <a:gd name="T18" fmla="*/ 217874 w 275992"/>
              <a:gd name="T19" fmla="*/ 60767 h 337645"/>
              <a:gd name="T20" fmla="*/ 208187 w 275992"/>
              <a:gd name="T21" fmla="*/ 77641 h 337645"/>
              <a:gd name="T22" fmla="*/ 192342 w 275992"/>
              <a:gd name="T23" fmla="*/ 95208 h 337645"/>
              <a:gd name="T24" fmla="*/ 166998 w 275992"/>
              <a:gd name="T25" fmla="*/ 117930 h 337645"/>
              <a:gd name="T26" fmla="*/ 147164 w 275992"/>
              <a:gd name="T27" fmla="*/ 129636 h 337645"/>
              <a:gd name="T28" fmla="*/ 107839 w 275992"/>
              <a:gd name="T29" fmla="*/ 147569 h 337645"/>
              <a:gd name="T30" fmla="*/ 92364 w 275992"/>
              <a:gd name="T31" fmla="*/ 150434 h 337645"/>
              <a:gd name="T32" fmla="*/ 67459 w 275992"/>
              <a:gd name="T33" fmla="*/ 151626 h 337645"/>
              <a:gd name="T34" fmla="*/ 67787 w 275992"/>
              <a:gd name="T35" fmla="*/ 144509 h 337645"/>
              <a:gd name="T36" fmla="*/ 84455 w 275992"/>
              <a:gd name="T37" fmla="*/ 127724 h 337645"/>
              <a:gd name="T38" fmla="*/ 102377 w 275992"/>
              <a:gd name="T39" fmla="*/ 118867 h 337645"/>
              <a:gd name="T40" fmla="*/ 126199 w 275992"/>
              <a:gd name="T41" fmla="*/ 110951 h 337645"/>
              <a:gd name="T42" fmla="*/ 152100 w 275992"/>
              <a:gd name="T43" fmla="*/ 109157 h 337645"/>
              <a:gd name="T44" fmla="*/ 178616 w 275992"/>
              <a:gd name="T45" fmla="*/ 114468 h 337645"/>
              <a:gd name="T46" fmla="*/ 212247 w 275992"/>
              <a:gd name="T47" fmla="*/ 127798 h 337645"/>
              <a:gd name="T48" fmla="*/ 233709 w 275992"/>
              <a:gd name="T49" fmla="*/ 143584 h 337645"/>
              <a:gd name="T50" fmla="*/ 254200 w 275992"/>
              <a:gd name="T51" fmla="*/ 166120 h 337645"/>
              <a:gd name="T52" fmla="*/ 270436 w 275992"/>
              <a:gd name="T53" fmla="*/ 195287 h 337645"/>
              <a:gd name="T54" fmla="*/ 275991 w 275992"/>
              <a:gd name="T55" fmla="*/ 220135 h 337645"/>
              <a:gd name="T56" fmla="*/ 272926 w 275992"/>
              <a:gd name="T57" fmla="*/ 242711 h 337645"/>
              <a:gd name="T58" fmla="*/ 265324 w 275992"/>
              <a:gd name="T59" fmla="*/ 265606 h 337645"/>
              <a:gd name="T60" fmla="*/ 253651 w 275992"/>
              <a:gd name="T61" fmla="*/ 284957 h 337645"/>
              <a:gd name="T62" fmla="*/ 236804 w 275992"/>
              <a:gd name="T63" fmla="*/ 300613 h 337645"/>
              <a:gd name="T64" fmla="*/ 214953 w 275992"/>
              <a:gd name="T65" fmla="*/ 314181 h 337645"/>
              <a:gd name="T66" fmla="*/ 192364 w 275992"/>
              <a:gd name="T67" fmla="*/ 325478 h 337645"/>
              <a:gd name="T68" fmla="*/ 166828 w 275992"/>
              <a:gd name="T69" fmla="*/ 331471 h 337645"/>
              <a:gd name="T70" fmla="*/ 140420 w 275992"/>
              <a:gd name="T71" fmla="*/ 336884 h 337645"/>
              <a:gd name="T72" fmla="*/ 115736 w 275992"/>
              <a:gd name="T73" fmla="*/ 335842 h 337645"/>
              <a:gd name="T74" fmla="*/ 92307 w 275992"/>
              <a:gd name="T75" fmla="*/ 331896 h 337645"/>
              <a:gd name="T76" fmla="*/ 68506 w 275992"/>
              <a:gd name="T77" fmla="*/ 328080 h 337645"/>
              <a:gd name="T78" fmla="*/ 49306 w 275992"/>
              <a:gd name="T79" fmla="*/ 320666 h 337645"/>
              <a:gd name="T80" fmla="*/ 29491 w 275992"/>
              <a:gd name="T81" fmla="*/ 309272 h 337645"/>
              <a:gd name="T82" fmla="*/ 17340 w 275992"/>
              <a:gd name="T83" fmla="*/ 297467 h 337645"/>
              <a:gd name="T84" fmla="*/ 12186 w 275992"/>
              <a:gd name="T85" fmla="*/ 285581 h 337645"/>
              <a:gd name="T86" fmla="*/ 8321 w 275992"/>
              <a:gd name="T87" fmla="*/ 276655 h 33764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75992"/>
              <a:gd name="T133" fmla="*/ 0 h 337645"/>
              <a:gd name="T134" fmla="*/ 275992 w 275992"/>
              <a:gd name="T135" fmla="*/ 337645 h 33764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75992" h="337645">
                <a:moveTo>
                  <a:pt x="0" y="62343"/>
                </a:moveTo>
                <a:lnTo>
                  <a:pt x="3554" y="62343"/>
                </a:lnTo>
                <a:lnTo>
                  <a:pt x="5345" y="61351"/>
                </a:lnTo>
                <a:lnTo>
                  <a:pt x="12162" y="55214"/>
                </a:lnTo>
                <a:lnTo>
                  <a:pt x="19289" y="49914"/>
                </a:lnTo>
                <a:lnTo>
                  <a:pt x="31665" y="41353"/>
                </a:lnTo>
                <a:lnTo>
                  <a:pt x="51860" y="27791"/>
                </a:lnTo>
                <a:lnTo>
                  <a:pt x="59862" y="23434"/>
                </a:lnTo>
                <a:lnTo>
                  <a:pt x="68172" y="19536"/>
                </a:lnTo>
                <a:lnTo>
                  <a:pt x="76687" y="15946"/>
                </a:lnTo>
                <a:lnTo>
                  <a:pt x="94081" y="9311"/>
                </a:lnTo>
                <a:lnTo>
                  <a:pt x="102885" y="6152"/>
                </a:lnTo>
                <a:lnTo>
                  <a:pt x="111729" y="4047"/>
                </a:lnTo>
                <a:lnTo>
                  <a:pt x="120601" y="2643"/>
                </a:lnTo>
                <a:lnTo>
                  <a:pt x="129490" y="1707"/>
                </a:lnTo>
                <a:lnTo>
                  <a:pt x="138391" y="1083"/>
                </a:lnTo>
                <a:lnTo>
                  <a:pt x="156215" y="390"/>
                </a:lnTo>
                <a:lnTo>
                  <a:pt x="179422" y="0"/>
                </a:lnTo>
                <a:lnTo>
                  <a:pt x="185811" y="937"/>
                </a:lnTo>
                <a:lnTo>
                  <a:pt x="191558" y="2554"/>
                </a:lnTo>
                <a:lnTo>
                  <a:pt x="196877" y="4625"/>
                </a:lnTo>
                <a:lnTo>
                  <a:pt x="204770" y="9571"/>
                </a:lnTo>
                <a:lnTo>
                  <a:pt x="210757" y="15076"/>
                </a:lnTo>
                <a:lnTo>
                  <a:pt x="215898" y="20830"/>
                </a:lnTo>
                <a:lnTo>
                  <a:pt x="220662" y="29341"/>
                </a:lnTo>
                <a:lnTo>
                  <a:pt x="222973" y="34389"/>
                </a:lnTo>
                <a:lnTo>
                  <a:pt x="223770" y="38746"/>
                </a:lnTo>
                <a:lnTo>
                  <a:pt x="223558" y="42643"/>
                </a:lnTo>
                <a:lnTo>
                  <a:pt x="221339" y="50611"/>
                </a:lnTo>
                <a:lnTo>
                  <a:pt x="217874" y="60767"/>
                </a:lnTo>
                <a:lnTo>
                  <a:pt x="215164" y="66253"/>
                </a:lnTo>
                <a:lnTo>
                  <a:pt x="211871" y="71896"/>
                </a:lnTo>
                <a:lnTo>
                  <a:pt x="208187" y="77641"/>
                </a:lnTo>
                <a:lnTo>
                  <a:pt x="203500" y="83456"/>
                </a:lnTo>
                <a:lnTo>
                  <a:pt x="198144" y="89317"/>
                </a:lnTo>
                <a:lnTo>
                  <a:pt x="192342" y="95208"/>
                </a:lnTo>
                <a:lnTo>
                  <a:pt x="179945" y="107046"/>
                </a:lnTo>
                <a:lnTo>
                  <a:pt x="173516" y="112981"/>
                </a:lnTo>
                <a:lnTo>
                  <a:pt x="166998" y="117930"/>
                </a:lnTo>
                <a:lnTo>
                  <a:pt x="160421" y="122222"/>
                </a:lnTo>
                <a:lnTo>
                  <a:pt x="153806" y="126074"/>
                </a:lnTo>
                <a:lnTo>
                  <a:pt x="147164" y="129636"/>
                </a:lnTo>
                <a:lnTo>
                  <a:pt x="133834" y="136238"/>
                </a:lnTo>
                <a:lnTo>
                  <a:pt x="113785" y="145533"/>
                </a:lnTo>
                <a:lnTo>
                  <a:pt x="107839" y="147569"/>
                </a:lnTo>
                <a:lnTo>
                  <a:pt x="102388" y="148926"/>
                </a:lnTo>
                <a:lnTo>
                  <a:pt x="97266" y="149831"/>
                </a:lnTo>
                <a:lnTo>
                  <a:pt x="92364" y="150434"/>
                </a:lnTo>
                <a:lnTo>
                  <a:pt x="87608" y="150836"/>
                </a:lnTo>
                <a:lnTo>
                  <a:pt x="79101" y="151283"/>
                </a:lnTo>
                <a:lnTo>
                  <a:pt x="67459" y="151626"/>
                </a:lnTo>
                <a:lnTo>
                  <a:pt x="67171" y="148988"/>
                </a:lnTo>
                <a:lnTo>
                  <a:pt x="67094" y="146896"/>
                </a:lnTo>
                <a:lnTo>
                  <a:pt x="67787" y="144509"/>
                </a:lnTo>
                <a:lnTo>
                  <a:pt x="70539" y="139210"/>
                </a:lnTo>
                <a:lnTo>
                  <a:pt x="76226" y="133548"/>
                </a:lnTo>
                <a:lnTo>
                  <a:pt x="84455" y="127724"/>
                </a:lnTo>
                <a:lnTo>
                  <a:pt x="89774" y="124782"/>
                </a:lnTo>
                <a:lnTo>
                  <a:pt x="95551" y="121829"/>
                </a:lnTo>
                <a:lnTo>
                  <a:pt x="102377" y="118867"/>
                </a:lnTo>
                <a:lnTo>
                  <a:pt x="109903" y="115901"/>
                </a:lnTo>
                <a:lnTo>
                  <a:pt x="117896" y="112931"/>
                </a:lnTo>
                <a:lnTo>
                  <a:pt x="126199" y="110951"/>
                </a:lnTo>
                <a:lnTo>
                  <a:pt x="134710" y="109632"/>
                </a:lnTo>
                <a:lnTo>
                  <a:pt x="143359" y="108752"/>
                </a:lnTo>
                <a:lnTo>
                  <a:pt x="152100" y="109157"/>
                </a:lnTo>
                <a:lnTo>
                  <a:pt x="160902" y="110420"/>
                </a:lnTo>
                <a:lnTo>
                  <a:pt x="169746" y="112254"/>
                </a:lnTo>
                <a:lnTo>
                  <a:pt x="178616" y="114468"/>
                </a:lnTo>
                <a:lnTo>
                  <a:pt x="196406" y="119575"/>
                </a:lnTo>
                <a:lnTo>
                  <a:pt x="204572" y="123318"/>
                </a:lnTo>
                <a:lnTo>
                  <a:pt x="212247" y="127798"/>
                </a:lnTo>
                <a:lnTo>
                  <a:pt x="219595" y="132769"/>
                </a:lnTo>
                <a:lnTo>
                  <a:pt x="226725" y="138067"/>
                </a:lnTo>
                <a:lnTo>
                  <a:pt x="233709" y="143584"/>
                </a:lnTo>
                <a:lnTo>
                  <a:pt x="240597" y="149246"/>
                </a:lnTo>
                <a:lnTo>
                  <a:pt x="247420" y="156989"/>
                </a:lnTo>
                <a:lnTo>
                  <a:pt x="254200" y="166120"/>
                </a:lnTo>
                <a:lnTo>
                  <a:pt x="260952" y="176176"/>
                </a:lnTo>
                <a:lnTo>
                  <a:pt x="266197" y="185857"/>
                </a:lnTo>
                <a:lnTo>
                  <a:pt x="270436" y="195287"/>
                </a:lnTo>
                <a:lnTo>
                  <a:pt x="274008" y="204551"/>
                </a:lnTo>
                <a:lnTo>
                  <a:pt x="275644" y="212711"/>
                </a:lnTo>
                <a:lnTo>
                  <a:pt x="275991" y="220135"/>
                </a:lnTo>
                <a:lnTo>
                  <a:pt x="275479" y="227069"/>
                </a:lnTo>
                <a:lnTo>
                  <a:pt x="274394" y="234668"/>
                </a:lnTo>
                <a:lnTo>
                  <a:pt x="272926" y="242711"/>
                </a:lnTo>
                <a:lnTo>
                  <a:pt x="271204" y="251049"/>
                </a:lnTo>
                <a:lnTo>
                  <a:pt x="268569" y="258592"/>
                </a:lnTo>
                <a:lnTo>
                  <a:pt x="265324" y="265606"/>
                </a:lnTo>
                <a:lnTo>
                  <a:pt x="261674" y="272266"/>
                </a:lnTo>
                <a:lnTo>
                  <a:pt x="257752" y="278690"/>
                </a:lnTo>
                <a:lnTo>
                  <a:pt x="253651" y="284957"/>
                </a:lnTo>
                <a:lnTo>
                  <a:pt x="249428" y="291120"/>
                </a:lnTo>
                <a:lnTo>
                  <a:pt x="243639" y="296220"/>
                </a:lnTo>
                <a:lnTo>
                  <a:pt x="236804" y="300613"/>
                </a:lnTo>
                <a:lnTo>
                  <a:pt x="229272" y="304534"/>
                </a:lnTo>
                <a:lnTo>
                  <a:pt x="222019" y="309132"/>
                </a:lnTo>
                <a:lnTo>
                  <a:pt x="214953" y="314181"/>
                </a:lnTo>
                <a:lnTo>
                  <a:pt x="208011" y="319532"/>
                </a:lnTo>
                <a:lnTo>
                  <a:pt x="200408" y="323100"/>
                </a:lnTo>
                <a:lnTo>
                  <a:pt x="192364" y="325478"/>
                </a:lnTo>
                <a:lnTo>
                  <a:pt x="184026" y="327063"/>
                </a:lnTo>
                <a:lnTo>
                  <a:pt x="175492" y="329112"/>
                </a:lnTo>
                <a:lnTo>
                  <a:pt x="166828" y="331471"/>
                </a:lnTo>
                <a:lnTo>
                  <a:pt x="158077" y="334035"/>
                </a:lnTo>
                <a:lnTo>
                  <a:pt x="149268" y="335745"/>
                </a:lnTo>
                <a:lnTo>
                  <a:pt x="140420" y="336884"/>
                </a:lnTo>
                <a:lnTo>
                  <a:pt x="131546" y="337644"/>
                </a:lnTo>
                <a:lnTo>
                  <a:pt x="123399" y="337158"/>
                </a:lnTo>
                <a:lnTo>
                  <a:pt x="115736" y="335842"/>
                </a:lnTo>
                <a:lnTo>
                  <a:pt x="108396" y="333973"/>
                </a:lnTo>
                <a:lnTo>
                  <a:pt x="100528" y="332727"/>
                </a:lnTo>
                <a:lnTo>
                  <a:pt x="92307" y="331896"/>
                </a:lnTo>
                <a:lnTo>
                  <a:pt x="83852" y="331342"/>
                </a:lnTo>
                <a:lnTo>
                  <a:pt x="75983" y="329980"/>
                </a:lnTo>
                <a:lnTo>
                  <a:pt x="68506" y="328080"/>
                </a:lnTo>
                <a:lnTo>
                  <a:pt x="61290" y="325822"/>
                </a:lnTo>
                <a:lnTo>
                  <a:pt x="54992" y="323324"/>
                </a:lnTo>
                <a:lnTo>
                  <a:pt x="49306" y="320666"/>
                </a:lnTo>
                <a:lnTo>
                  <a:pt x="44028" y="317902"/>
                </a:lnTo>
                <a:lnTo>
                  <a:pt x="39021" y="315068"/>
                </a:lnTo>
                <a:lnTo>
                  <a:pt x="29491" y="309272"/>
                </a:lnTo>
                <a:lnTo>
                  <a:pt x="22281" y="303389"/>
                </a:lnTo>
                <a:lnTo>
                  <a:pt x="19317" y="300431"/>
                </a:lnTo>
                <a:lnTo>
                  <a:pt x="17340" y="297467"/>
                </a:lnTo>
                <a:lnTo>
                  <a:pt x="16023" y="294499"/>
                </a:lnTo>
                <a:lnTo>
                  <a:pt x="15145" y="291528"/>
                </a:lnTo>
                <a:lnTo>
                  <a:pt x="12186" y="285581"/>
                </a:lnTo>
                <a:lnTo>
                  <a:pt x="10355" y="282606"/>
                </a:lnTo>
                <a:lnTo>
                  <a:pt x="9135" y="279630"/>
                </a:lnTo>
                <a:lnTo>
                  <a:pt x="8321" y="276655"/>
                </a:lnTo>
                <a:lnTo>
                  <a:pt x="6694" y="267726"/>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63" name="SMARTInkAnnotation242"/>
          <p:cNvSpPr>
            <a:spLocks/>
          </p:cNvSpPr>
          <p:nvPr/>
        </p:nvSpPr>
        <p:spPr bwMode="auto">
          <a:xfrm>
            <a:off x="2359025" y="2509838"/>
            <a:ext cx="198438" cy="187325"/>
          </a:xfrm>
          <a:custGeom>
            <a:avLst/>
            <a:gdLst>
              <a:gd name="T0" fmla="*/ 3856 w 197983"/>
              <a:gd name="T1" fmla="*/ 0 h 187524"/>
              <a:gd name="T2" fmla="*/ 303 w 197983"/>
              <a:gd name="T3" fmla="*/ 4740 h 187524"/>
              <a:gd name="T4" fmla="*/ 0 w 197983"/>
              <a:gd name="T5" fmla="*/ 6137 h 187524"/>
              <a:gd name="T6" fmla="*/ 542 w 197983"/>
              <a:gd name="T7" fmla="*/ 7068 h 187524"/>
              <a:gd name="T8" fmla="*/ 1647 w 197983"/>
              <a:gd name="T9" fmla="*/ 7688 h 187524"/>
              <a:gd name="T10" fmla="*/ 3127 w 197983"/>
              <a:gd name="T11" fmla="*/ 10086 h 187524"/>
              <a:gd name="T12" fmla="*/ 4858 w 197983"/>
              <a:gd name="T13" fmla="*/ 13670 h 187524"/>
              <a:gd name="T14" fmla="*/ 6755 w 197983"/>
              <a:gd name="T15" fmla="*/ 18043 h 187524"/>
              <a:gd name="T16" fmla="*/ 8764 w 197983"/>
              <a:gd name="T17" fmla="*/ 21950 h 187524"/>
              <a:gd name="T18" fmla="*/ 10847 w 197983"/>
              <a:gd name="T19" fmla="*/ 25547 h 187524"/>
              <a:gd name="T20" fmla="*/ 12980 w 197983"/>
              <a:gd name="T21" fmla="*/ 28938 h 187524"/>
              <a:gd name="T22" fmla="*/ 15145 w 197983"/>
              <a:gd name="T23" fmla="*/ 33183 h 187524"/>
              <a:gd name="T24" fmla="*/ 17332 w 197983"/>
              <a:gd name="T25" fmla="*/ 37997 h 187524"/>
              <a:gd name="T26" fmla="*/ 19534 w 197983"/>
              <a:gd name="T27" fmla="*/ 43190 h 187524"/>
              <a:gd name="T28" fmla="*/ 22490 w 197983"/>
              <a:gd name="T29" fmla="*/ 48637 h 187524"/>
              <a:gd name="T30" fmla="*/ 25948 w 197983"/>
              <a:gd name="T31" fmla="*/ 54253 h 187524"/>
              <a:gd name="T32" fmla="*/ 29741 w 197983"/>
              <a:gd name="T33" fmla="*/ 59981 h 187524"/>
              <a:gd name="T34" fmla="*/ 37922 w 197983"/>
              <a:gd name="T35" fmla="*/ 71637 h 187524"/>
              <a:gd name="T36" fmla="*/ 55295 w 197983"/>
              <a:gd name="T37" fmla="*/ 95289 h 187524"/>
              <a:gd name="T38" fmla="*/ 59718 w 197983"/>
              <a:gd name="T39" fmla="*/ 100237 h 187524"/>
              <a:gd name="T40" fmla="*/ 64155 w 197983"/>
              <a:gd name="T41" fmla="*/ 104528 h 187524"/>
              <a:gd name="T42" fmla="*/ 85517 w 197983"/>
              <a:gd name="T43" fmla="*/ 123284 h 187524"/>
              <a:gd name="T44" fmla="*/ 91023 w 197983"/>
              <a:gd name="T45" fmla="*/ 127830 h 187524"/>
              <a:gd name="T46" fmla="*/ 96181 w 197983"/>
              <a:gd name="T47" fmla="*/ 131852 h 187524"/>
              <a:gd name="T48" fmla="*/ 101108 w 197983"/>
              <a:gd name="T49" fmla="*/ 135527 h 187524"/>
              <a:gd name="T50" fmla="*/ 105880 w 197983"/>
              <a:gd name="T51" fmla="*/ 139960 h 187524"/>
              <a:gd name="T52" fmla="*/ 110548 w 197983"/>
              <a:gd name="T53" fmla="*/ 144901 h 187524"/>
              <a:gd name="T54" fmla="*/ 115149 w 197983"/>
              <a:gd name="T55" fmla="*/ 150179 h 187524"/>
              <a:gd name="T56" fmla="*/ 120447 w 197983"/>
              <a:gd name="T57" fmla="*/ 154689 h 187524"/>
              <a:gd name="T58" fmla="*/ 126210 w 197983"/>
              <a:gd name="T59" fmla="*/ 158688 h 187524"/>
              <a:gd name="T60" fmla="*/ 132283 w 197983"/>
              <a:gd name="T61" fmla="*/ 162347 h 187524"/>
              <a:gd name="T62" fmla="*/ 137820 w 197983"/>
              <a:gd name="T63" fmla="*/ 164786 h 187524"/>
              <a:gd name="T64" fmla="*/ 142998 w 197983"/>
              <a:gd name="T65" fmla="*/ 166412 h 187524"/>
              <a:gd name="T66" fmla="*/ 147939 w 197983"/>
              <a:gd name="T67" fmla="*/ 167496 h 187524"/>
              <a:gd name="T68" fmla="*/ 152719 w 197983"/>
              <a:gd name="T69" fmla="*/ 169211 h 187524"/>
              <a:gd name="T70" fmla="*/ 157394 w 197983"/>
              <a:gd name="T71" fmla="*/ 171346 h 187524"/>
              <a:gd name="T72" fmla="*/ 161998 w 197983"/>
              <a:gd name="T73" fmla="*/ 173762 h 187524"/>
              <a:gd name="T74" fmla="*/ 166555 w 197983"/>
              <a:gd name="T75" fmla="*/ 175373 h 187524"/>
              <a:gd name="T76" fmla="*/ 171081 w 197983"/>
              <a:gd name="T77" fmla="*/ 176446 h 187524"/>
              <a:gd name="T78" fmla="*/ 175585 w 197983"/>
              <a:gd name="T79" fmla="*/ 177162 h 187524"/>
              <a:gd name="T80" fmla="*/ 179332 w 197983"/>
              <a:gd name="T81" fmla="*/ 177639 h 187524"/>
              <a:gd name="T82" fmla="*/ 185479 w 197983"/>
              <a:gd name="T83" fmla="*/ 178169 h 187524"/>
              <a:gd name="T84" fmla="*/ 188159 w 197983"/>
              <a:gd name="T85" fmla="*/ 179303 h 187524"/>
              <a:gd name="T86" fmla="*/ 193120 w 197983"/>
              <a:gd name="T87" fmla="*/ 183208 h 187524"/>
              <a:gd name="T88" fmla="*/ 197982 w 197983"/>
              <a:gd name="T89" fmla="*/ 187523 h 1875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7983"/>
              <a:gd name="T136" fmla="*/ 0 h 187524"/>
              <a:gd name="T137" fmla="*/ 197983 w 197983"/>
              <a:gd name="T138" fmla="*/ 187524 h 18752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7983" h="187524">
                <a:moveTo>
                  <a:pt x="3856" y="0"/>
                </a:moveTo>
                <a:lnTo>
                  <a:pt x="303" y="4740"/>
                </a:lnTo>
                <a:lnTo>
                  <a:pt x="0" y="6137"/>
                </a:lnTo>
                <a:lnTo>
                  <a:pt x="542" y="7068"/>
                </a:lnTo>
                <a:lnTo>
                  <a:pt x="1647" y="7688"/>
                </a:lnTo>
                <a:lnTo>
                  <a:pt x="3127" y="10086"/>
                </a:lnTo>
                <a:lnTo>
                  <a:pt x="4858" y="13670"/>
                </a:lnTo>
                <a:lnTo>
                  <a:pt x="6755" y="18043"/>
                </a:lnTo>
                <a:lnTo>
                  <a:pt x="8764" y="21950"/>
                </a:lnTo>
                <a:lnTo>
                  <a:pt x="10847" y="25547"/>
                </a:lnTo>
                <a:lnTo>
                  <a:pt x="12980" y="28938"/>
                </a:lnTo>
                <a:lnTo>
                  <a:pt x="15145" y="33183"/>
                </a:lnTo>
                <a:lnTo>
                  <a:pt x="17332" y="37997"/>
                </a:lnTo>
                <a:lnTo>
                  <a:pt x="19534" y="43190"/>
                </a:lnTo>
                <a:lnTo>
                  <a:pt x="22490" y="48637"/>
                </a:lnTo>
                <a:lnTo>
                  <a:pt x="25948" y="54253"/>
                </a:lnTo>
                <a:lnTo>
                  <a:pt x="29741" y="59981"/>
                </a:lnTo>
                <a:lnTo>
                  <a:pt x="37922" y="71637"/>
                </a:lnTo>
                <a:lnTo>
                  <a:pt x="55295" y="95289"/>
                </a:lnTo>
                <a:lnTo>
                  <a:pt x="59718" y="100237"/>
                </a:lnTo>
                <a:lnTo>
                  <a:pt x="64155" y="104528"/>
                </a:lnTo>
                <a:lnTo>
                  <a:pt x="85517" y="123284"/>
                </a:lnTo>
                <a:lnTo>
                  <a:pt x="91023" y="127830"/>
                </a:lnTo>
                <a:lnTo>
                  <a:pt x="96181" y="131852"/>
                </a:lnTo>
                <a:lnTo>
                  <a:pt x="101108" y="135527"/>
                </a:lnTo>
                <a:lnTo>
                  <a:pt x="105880" y="139960"/>
                </a:lnTo>
                <a:lnTo>
                  <a:pt x="110548" y="144901"/>
                </a:lnTo>
                <a:lnTo>
                  <a:pt x="115149" y="150179"/>
                </a:lnTo>
                <a:lnTo>
                  <a:pt x="120447" y="154689"/>
                </a:lnTo>
                <a:lnTo>
                  <a:pt x="126210" y="158688"/>
                </a:lnTo>
                <a:lnTo>
                  <a:pt x="132283" y="162347"/>
                </a:lnTo>
                <a:lnTo>
                  <a:pt x="137820" y="164786"/>
                </a:lnTo>
                <a:lnTo>
                  <a:pt x="142998" y="166412"/>
                </a:lnTo>
                <a:lnTo>
                  <a:pt x="147939" y="167496"/>
                </a:lnTo>
                <a:lnTo>
                  <a:pt x="152719" y="169211"/>
                </a:lnTo>
                <a:lnTo>
                  <a:pt x="157394" y="171346"/>
                </a:lnTo>
                <a:lnTo>
                  <a:pt x="161998" y="173762"/>
                </a:lnTo>
                <a:lnTo>
                  <a:pt x="166555" y="175373"/>
                </a:lnTo>
                <a:lnTo>
                  <a:pt x="171081" y="176446"/>
                </a:lnTo>
                <a:lnTo>
                  <a:pt x="175585" y="177162"/>
                </a:lnTo>
                <a:lnTo>
                  <a:pt x="179332" y="177639"/>
                </a:lnTo>
                <a:lnTo>
                  <a:pt x="185479" y="178169"/>
                </a:lnTo>
                <a:lnTo>
                  <a:pt x="188159" y="179303"/>
                </a:lnTo>
                <a:lnTo>
                  <a:pt x="193120" y="183208"/>
                </a:lnTo>
                <a:lnTo>
                  <a:pt x="197982" y="187523"/>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64" name="SMARTInkAnnotation243"/>
          <p:cNvSpPr>
            <a:spLocks/>
          </p:cNvSpPr>
          <p:nvPr/>
        </p:nvSpPr>
        <p:spPr bwMode="auto">
          <a:xfrm>
            <a:off x="2422525" y="2446338"/>
            <a:ext cx="128588" cy="277812"/>
          </a:xfrm>
          <a:custGeom>
            <a:avLst/>
            <a:gdLst>
              <a:gd name="T0" fmla="*/ 127187 w 127188"/>
              <a:gd name="T1" fmla="*/ 0 h 276821"/>
              <a:gd name="T2" fmla="*/ 123633 w 127188"/>
              <a:gd name="T3" fmla="*/ 0 h 276821"/>
              <a:gd name="T4" fmla="*/ 122586 w 127188"/>
              <a:gd name="T5" fmla="*/ 992 h 276821"/>
              <a:gd name="T6" fmla="*/ 121888 w 127188"/>
              <a:gd name="T7" fmla="*/ 2646 h 276821"/>
              <a:gd name="T8" fmla="*/ 119933 w 127188"/>
              <a:gd name="T9" fmla="*/ 10086 h 276821"/>
              <a:gd name="T10" fmla="*/ 104764 w 127188"/>
              <a:gd name="T11" fmla="*/ 50879 h 276821"/>
              <a:gd name="T12" fmla="*/ 101826 w 127188"/>
              <a:gd name="T13" fmla="*/ 57732 h 276821"/>
              <a:gd name="T14" fmla="*/ 98378 w 127188"/>
              <a:gd name="T15" fmla="*/ 65277 h 276821"/>
              <a:gd name="T16" fmla="*/ 94593 w 127188"/>
              <a:gd name="T17" fmla="*/ 73284 h 276821"/>
              <a:gd name="T18" fmla="*/ 91326 w 127188"/>
              <a:gd name="T19" fmla="*/ 81598 h 276821"/>
              <a:gd name="T20" fmla="*/ 88404 w 127188"/>
              <a:gd name="T21" fmla="*/ 90117 h 276821"/>
              <a:gd name="T22" fmla="*/ 85712 w 127188"/>
              <a:gd name="T23" fmla="*/ 98773 h 276821"/>
              <a:gd name="T24" fmla="*/ 82430 w 127188"/>
              <a:gd name="T25" fmla="*/ 106529 h 276821"/>
              <a:gd name="T26" fmla="*/ 78754 w 127188"/>
              <a:gd name="T27" fmla="*/ 113683 h 276821"/>
              <a:gd name="T28" fmla="*/ 74816 w 127188"/>
              <a:gd name="T29" fmla="*/ 120437 h 276821"/>
              <a:gd name="T30" fmla="*/ 71447 w 127188"/>
              <a:gd name="T31" fmla="*/ 127916 h 276821"/>
              <a:gd name="T32" fmla="*/ 68458 w 127188"/>
              <a:gd name="T33" fmla="*/ 135879 h 276821"/>
              <a:gd name="T34" fmla="*/ 65720 w 127188"/>
              <a:gd name="T35" fmla="*/ 144164 h 276821"/>
              <a:gd name="T36" fmla="*/ 62408 w 127188"/>
              <a:gd name="T37" fmla="*/ 152664 h 276821"/>
              <a:gd name="T38" fmla="*/ 58713 w 127188"/>
              <a:gd name="T39" fmla="*/ 161307 h 276821"/>
              <a:gd name="T40" fmla="*/ 54761 w 127188"/>
              <a:gd name="T41" fmla="*/ 170046 h 276821"/>
              <a:gd name="T42" fmla="*/ 51383 w 127188"/>
              <a:gd name="T43" fmla="*/ 178849 h 276821"/>
              <a:gd name="T44" fmla="*/ 48387 w 127188"/>
              <a:gd name="T45" fmla="*/ 187693 h 276821"/>
              <a:gd name="T46" fmla="*/ 45647 w 127188"/>
              <a:gd name="T47" fmla="*/ 196566 h 276821"/>
              <a:gd name="T48" fmla="*/ 42332 w 127188"/>
              <a:gd name="T49" fmla="*/ 204466 h 276821"/>
              <a:gd name="T50" fmla="*/ 38634 w 127188"/>
              <a:gd name="T51" fmla="*/ 211717 h 276821"/>
              <a:gd name="T52" fmla="*/ 34682 w 127188"/>
              <a:gd name="T53" fmla="*/ 218535 h 276821"/>
              <a:gd name="T54" fmla="*/ 31303 w 127188"/>
              <a:gd name="T55" fmla="*/ 225065 h 276821"/>
              <a:gd name="T56" fmla="*/ 28306 w 127188"/>
              <a:gd name="T57" fmla="*/ 231403 h 276821"/>
              <a:gd name="T58" fmla="*/ 25565 w 127188"/>
              <a:gd name="T59" fmla="*/ 237613 h 276821"/>
              <a:gd name="T60" fmla="*/ 22994 w 127188"/>
              <a:gd name="T61" fmla="*/ 242744 h 276821"/>
              <a:gd name="T62" fmla="*/ 20536 w 127188"/>
              <a:gd name="T63" fmla="*/ 247158 h 276821"/>
              <a:gd name="T64" fmla="*/ 18153 w 127188"/>
              <a:gd name="T65" fmla="*/ 251092 h 276821"/>
              <a:gd name="T66" fmla="*/ 15506 w 127188"/>
              <a:gd name="T67" fmla="*/ 258110 h 276821"/>
              <a:gd name="T68" fmla="*/ 14800 w 127188"/>
              <a:gd name="T69" fmla="*/ 261370 h 276821"/>
              <a:gd name="T70" fmla="*/ 12033 w 127188"/>
              <a:gd name="T71" fmla="*/ 267639 h 276821"/>
              <a:gd name="T72" fmla="*/ 7749 w 127188"/>
              <a:gd name="T73" fmla="*/ 275007 h 276821"/>
              <a:gd name="T74" fmla="*/ 6653 w 127188"/>
              <a:gd name="T75" fmla="*/ 275611 h 276821"/>
              <a:gd name="T76" fmla="*/ 3453 w 127188"/>
              <a:gd name="T77" fmla="*/ 276283 h 276821"/>
              <a:gd name="T78" fmla="*/ 0 w 127188"/>
              <a:gd name="T79" fmla="*/ 276820 h 27682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7188"/>
              <a:gd name="T121" fmla="*/ 0 h 276821"/>
              <a:gd name="T122" fmla="*/ 127188 w 127188"/>
              <a:gd name="T123" fmla="*/ 276821 h 27682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7188" h="276821">
                <a:moveTo>
                  <a:pt x="127187" y="0"/>
                </a:moveTo>
                <a:lnTo>
                  <a:pt x="123633" y="0"/>
                </a:lnTo>
                <a:lnTo>
                  <a:pt x="122586" y="992"/>
                </a:lnTo>
                <a:lnTo>
                  <a:pt x="121888" y="2646"/>
                </a:lnTo>
                <a:lnTo>
                  <a:pt x="119933" y="10086"/>
                </a:lnTo>
                <a:lnTo>
                  <a:pt x="104764" y="50879"/>
                </a:lnTo>
                <a:lnTo>
                  <a:pt x="101826" y="57732"/>
                </a:lnTo>
                <a:lnTo>
                  <a:pt x="98378" y="65277"/>
                </a:lnTo>
                <a:lnTo>
                  <a:pt x="94593" y="73284"/>
                </a:lnTo>
                <a:lnTo>
                  <a:pt x="91326" y="81598"/>
                </a:lnTo>
                <a:lnTo>
                  <a:pt x="88404" y="90117"/>
                </a:lnTo>
                <a:lnTo>
                  <a:pt x="85712" y="98773"/>
                </a:lnTo>
                <a:lnTo>
                  <a:pt x="82430" y="106529"/>
                </a:lnTo>
                <a:lnTo>
                  <a:pt x="78754" y="113683"/>
                </a:lnTo>
                <a:lnTo>
                  <a:pt x="74816" y="120437"/>
                </a:lnTo>
                <a:lnTo>
                  <a:pt x="71447" y="127916"/>
                </a:lnTo>
                <a:lnTo>
                  <a:pt x="68458" y="135879"/>
                </a:lnTo>
                <a:lnTo>
                  <a:pt x="65720" y="144164"/>
                </a:lnTo>
                <a:lnTo>
                  <a:pt x="62408" y="152664"/>
                </a:lnTo>
                <a:lnTo>
                  <a:pt x="58713" y="161307"/>
                </a:lnTo>
                <a:lnTo>
                  <a:pt x="54761" y="170046"/>
                </a:lnTo>
                <a:lnTo>
                  <a:pt x="51383" y="178849"/>
                </a:lnTo>
                <a:lnTo>
                  <a:pt x="48387" y="187693"/>
                </a:lnTo>
                <a:lnTo>
                  <a:pt x="45647" y="196566"/>
                </a:lnTo>
                <a:lnTo>
                  <a:pt x="42332" y="204466"/>
                </a:lnTo>
                <a:lnTo>
                  <a:pt x="38634" y="211717"/>
                </a:lnTo>
                <a:lnTo>
                  <a:pt x="34682" y="218535"/>
                </a:lnTo>
                <a:lnTo>
                  <a:pt x="31303" y="225065"/>
                </a:lnTo>
                <a:lnTo>
                  <a:pt x="28306" y="231403"/>
                </a:lnTo>
                <a:lnTo>
                  <a:pt x="25565" y="237613"/>
                </a:lnTo>
                <a:lnTo>
                  <a:pt x="22994" y="242744"/>
                </a:lnTo>
                <a:lnTo>
                  <a:pt x="20536" y="247158"/>
                </a:lnTo>
                <a:lnTo>
                  <a:pt x="18153" y="251092"/>
                </a:lnTo>
                <a:lnTo>
                  <a:pt x="15506" y="258110"/>
                </a:lnTo>
                <a:lnTo>
                  <a:pt x="14800" y="261370"/>
                </a:lnTo>
                <a:lnTo>
                  <a:pt x="12033" y="267639"/>
                </a:lnTo>
                <a:lnTo>
                  <a:pt x="7749" y="275007"/>
                </a:lnTo>
                <a:lnTo>
                  <a:pt x="6653" y="275611"/>
                </a:lnTo>
                <a:lnTo>
                  <a:pt x="3453" y="276283"/>
                </a:lnTo>
                <a:lnTo>
                  <a:pt x="0" y="27682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65" name="SMARTInkAnnotation244"/>
          <p:cNvSpPr>
            <a:spLocks/>
          </p:cNvSpPr>
          <p:nvPr/>
        </p:nvSpPr>
        <p:spPr bwMode="auto">
          <a:xfrm>
            <a:off x="2851150" y="2347913"/>
            <a:ext cx="17463" cy="322262"/>
          </a:xfrm>
          <a:custGeom>
            <a:avLst/>
            <a:gdLst>
              <a:gd name="T0" fmla="*/ 6693 w 17061"/>
              <a:gd name="T1" fmla="*/ 0 h 321469"/>
              <a:gd name="T2" fmla="*/ 6693 w 17061"/>
              <a:gd name="T3" fmla="*/ 4740 h 321469"/>
              <a:gd name="T4" fmla="*/ 7437 w 17061"/>
              <a:gd name="T5" fmla="*/ 6136 h 321469"/>
              <a:gd name="T6" fmla="*/ 8677 w 17061"/>
              <a:gd name="T7" fmla="*/ 7067 h 321469"/>
              <a:gd name="T8" fmla="*/ 10247 w 17061"/>
              <a:gd name="T9" fmla="*/ 7688 h 321469"/>
              <a:gd name="T10" fmla="*/ 11294 w 17061"/>
              <a:gd name="T11" fmla="*/ 10086 h 321469"/>
              <a:gd name="T12" fmla="*/ 11992 w 17061"/>
              <a:gd name="T13" fmla="*/ 13669 h 321469"/>
              <a:gd name="T14" fmla="*/ 12457 w 17061"/>
              <a:gd name="T15" fmla="*/ 18042 h 321469"/>
              <a:gd name="T16" fmla="*/ 13511 w 17061"/>
              <a:gd name="T17" fmla="*/ 22942 h 321469"/>
              <a:gd name="T18" fmla="*/ 14957 w 17061"/>
              <a:gd name="T19" fmla="*/ 28193 h 321469"/>
              <a:gd name="T20" fmla="*/ 16665 w 17061"/>
              <a:gd name="T21" fmla="*/ 33678 h 321469"/>
              <a:gd name="T22" fmla="*/ 17060 w 17061"/>
              <a:gd name="T23" fmla="*/ 40311 h 321469"/>
              <a:gd name="T24" fmla="*/ 16580 w 17061"/>
              <a:gd name="T25" fmla="*/ 47710 h 321469"/>
              <a:gd name="T26" fmla="*/ 15516 w 17061"/>
              <a:gd name="T27" fmla="*/ 55619 h 321469"/>
              <a:gd name="T28" fmla="*/ 14806 w 17061"/>
              <a:gd name="T29" fmla="*/ 63868 h 321469"/>
              <a:gd name="T30" fmla="*/ 14333 w 17061"/>
              <a:gd name="T31" fmla="*/ 72344 h 321469"/>
              <a:gd name="T32" fmla="*/ 14018 w 17061"/>
              <a:gd name="T33" fmla="*/ 80971 h 321469"/>
              <a:gd name="T34" fmla="*/ 13668 w 17061"/>
              <a:gd name="T35" fmla="*/ 98495 h 321469"/>
              <a:gd name="T36" fmla="*/ 13574 w 17061"/>
              <a:gd name="T37" fmla="*/ 107335 h 321469"/>
              <a:gd name="T38" fmla="*/ 12768 w 17061"/>
              <a:gd name="T39" fmla="*/ 116205 h 321469"/>
              <a:gd name="T40" fmla="*/ 11487 w 17061"/>
              <a:gd name="T41" fmla="*/ 125095 h 321469"/>
              <a:gd name="T42" fmla="*/ 9889 w 17061"/>
              <a:gd name="T43" fmla="*/ 133998 h 321469"/>
              <a:gd name="T44" fmla="*/ 8824 w 17061"/>
              <a:gd name="T45" fmla="*/ 142910 h 321469"/>
              <a:gd name="T46" fmla="*/ 8114 w 17061"/>
              <a:gd name="T47" fmla="*/ 151828 h 321469"/>
              <a:gd name="T48" fmla="*/ 7640 w 17061"/>
              <a:gd name="T49" fmla="*/ 160749 h 321469"/>
              <a:gd name="T50" fmla="*/ 6581 w 17061"/>
              <a:gd name="T51" fmla="*/ 169674 h 321469"/>
              <a:gd name="T52" fmla="*/ 5131 w 17061"/>
              <a:gd name="T53" fmla="*/ 178600 h 321469"/>
              <a:gd name="T54" fmla="*/ 3421 w 17061"/>
              <a:gd name="T55" fmla="*/ 187528 h 321469"/>
              <a:gd name="T56" fmla="*/ 2280 w 17061"/>
              <a:gd name="T57" fmla="*/ 196456 h 321469"/>
              <a:gd name="T58" fmla="*/ 1520 w 17061"/>
              <a:gd name="T59" fmla="*/ 205385 h 321469"/>
              <a:gd name="T60" fmla="*/ 1013 w 17061"/>
              <a:gd name="T61" fmla="*/ 214313 h 321469"/>
              <a:gd name="T62" fmla="*/ 675 w 17061"/>
              <a:gd name="T63" fmla="*/ 222251 h 321469"/>
              <a:gd name="T64" fmla="*/ 300 w 17061"/>
              <a:gd name="T65" fmla="*/ 236361 h 321469"/>
              <a:gd name="T66" fmla="*/ 59 w 17061"/>
              <a:gd name="T67" fmla="*/ 261589 h 321469"/>
              <a:gd name="T68" fmla="*/ 0 w 17061"/>
              <a:gd name="T69" fmla="*/ 306427 h 321469"/>
              <a:gd name="T70" fmla="*/ 744 w 17061"/>
              <a:gd name="T71" fmla="*/ 309456 h 321469"/>
              <a:gd name="T72" fmla="*/ 1983 w 17061"/>
              <a:gd name="T73" fmla="*/ 312468 h 321469"/>
              <a:gd name="T74" fmla="*/ 6693 w 17061"/>
              <a:gd name="T75" fmla="*/ 321468 h 32146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7061"/>
              <a:gd name="T115" fmla="*/ 0 h 321469"/>
              <a:gd name="T116" fmla="*/ 17061 w 17061"/>
              <a:gd name="T117" fmla="*/ 321469 h 32146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7061" h="321469">
                <a:moveTo>
                  <a:pt x="6693" y="0"/>
                </a:moveTo>
                <a:lnTo>
                  <a:pt x="6693" y="4740"/>
                </a:lnTo>
                <a:lnTo>
                  <a:pt x="7437" y="6136"/>
                </a:lnTo>
                <a:lnTo>
                  <a:pt x="8677" y="7067"/>
                </a:lnTo>
                <a:lnTo>
                  <a:pt x="10247" y="7688"/>
                </a:lnTo>
                <a:lnTo>
                  <a:pt x="11294" y="10086"/>
                </a:lnTo>
                <a:lnTo>
                  <a:pt x="11992" y="13669"/>
                </a:lnTo>
                <a:lnTo>
                  <a:pt x="12457" y="18042"/>
                </a:lnTo>
                <a:lnTo>
                  <a:pt x="13511" y="22942"/>
                </a:lnTo>
                <a:lnTo>
                  <a:pt x="14957" y="28193"/>
                </a:lnTo>
                <a:lnTo>
                  <a:pt x="16665" y="33678"/>
                </a:lnTo>
                <a:lnTo>
                  <a:pt x="17060" y="40311"/>
                </a:lnTo>
                <a:lnTo>
                  <a:pt x="16580" y="47710"/>
                </a:lnTo>
                <a:lnTo>
                  <a:pt x="15516" y="55619"/>
                </a:lnTo>
                <a:lnTo>
                  <a:pt x="14806" y="63868"/>
                </a:lnTo>
                <a:lnTo>
                  <a:pt x="14333" y="72344"/>
                </a:lnTo>
                <a:lnTo>
                  <a:pt x="14018" y="80971"/>
                </a:lnTo>
                <a:lnTo>
                  <a:pt x="13668" y="98495"/>
                </a:lnTo>
                <a:lnTo>
                  <a:pt x="13574" y="107335"/>
                </a:lnTo>
                <a:lnTo>
                  <a:pt x="12768" y="116205"/>
                </a:lnTo>
                <a:lnTo>
                  <a:pt x="11487" y="125095"/>
                </a:lnTo>
                <a:lnTo>
                  <a:pt x="9889" y="133998"/>
                </a:lnTo>
                <a:lnTo>
                  <a:pt x="8824" y="142910"/>
                </a:lnTo>
                <a:lnTo>
                  <a:pt x="8114" y="151828"/>
                </a:lnTo>
                <a:lnTo>
                  <a:pt x="7640" y="160749"/>
                </a:lnTo>
                <a:lnTo>
                  <a:pt x="6581" y="169674"/>
                </a:lnTo>
                <a:lnTo>
                  <a:pt x="5131" y="178600"/>
                </a:lnTo>
                <a:lnTo>
                  <a:pt x="3421" y="187528"/>
                </a:lnTo>
                <a:lnTo>
                  <a:pt x="2280" y="196456"/>
                </a:lnTo>
                <a:lnTo>
                  <a:pt x="1520" y="205385"/>
                </a:lnTo>
                <a:lnTo>
                  <a:pt x="1013" y="214313"/>
                </a:lnTo>
                <a:lnTo>
                  <a:pt x="675" y="222251"/>
                </a:lnTo>
                <a:lnTo>
                  <a:pt x="300" y="236361"/>
                </a:lnTo>
                <a:lnTo>
                  <a:pt x="59" y="261589"/>
                </a:lnTo>
                <a:lnTo>
                  <a:pt x="0" y="306427"/>
                </a:lnTo>
                <a:lnTo>
                  <a:pt x="744" y="309456"/>
                </a:lnTo>
                <a:lnTo>
                  <a:pt x="1983" y="312468"/>
                </a:lnTo>
                <a:lnTo>
                  <a:pt x="6693" y="321468"/>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66" name="SMARTInkAnnotation245"/>
          <p:cNvSpPr>
            <a:spLocks/>
          </p:cNvSpPr>
          <p:nvPr/>
        </p:nvSpPr>
        <p:spPr bwMode="auto">
          <a:xfrm>
            <a:off x="2724150" y="2562225"/>
            <a:ext cx="228600" cy="19050"/>
          </a:xfrm>
          <a:custGeom>
            <a:avLst/>
            <a:gdLst>
              <a:gd name="T0" fmla="*/ 0 w 227597"/>
              <a:gd name="T1" fmla="*/ 0 h 17860"/>
              <a:gd name="T2" fmla="*/ 57624 w 227597"/>
              <a:gd name="T3" fmla="*/ 0 h 17860"/>
              <a:gd name="T4" fmla="*/ 65936 w 227597"/>
              <a:gd name="T5" fmla="*/ 992 h 17860"/>
              <a:gd name="T6" fmla="*/ 74452 w 227597"/>
              <a:gd name="T7" fmla="*/ 2646 h 17860"/>
              <a:gd name="T8" fmla="*/ 83105 w 227597"/>
              <a:gd name="T9" fmla="*/ 4741 h 17860"/>
              <a:gd name="T10" fmla="*/ 91848 w 227597"/>
              <a:gd name="T11" fmla="*/ 6137 h 17860"/>
              <a:gd name="T12" fmla="*/ 100653 w 227597"/>
              <a:gd name="T13" fmla="*/ 7068 h 17860"/>
              <a:gd name="T14" fmla="*/ 109497 w 227597"/>
              <a:gd name="T15" fmla="*/ 7688 h 17860"/>
              <a:gd name="T16" fmla="*/ 125275 w 227597"/>
              <a:gd name="T17" fmla="*/ 8378 h 17860"/>
              <a:gd name="T18" fmla="*/ 157138 w 227597"/>
              <a:gd name="T19" fmla="*/ 8821 h 17860"/>
              <a:gd name="T20" fmla="*/ 211494 w 227597"/>
              <a:gd name="T21" fmla="*/ 8927 h 17860"/>
              <a:gd name="T22" fmla="*/ 215374 w 227597"/>
              <a:gd name="T23" fmla="*/ 9920 h 17860"/>
              <a:gd name="T24" fmla="*/ 218705 w 227597"/>
              <a:gd name="T25" fmla="*/ 11574 h 17860"/>
              <a:gd name="T26" fmla="*/ 227596 w 227597"/>
              <a:gd name="T27" fmla="*/ 17859 h 1786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7597"/>
              <a:gd name="T43" fmla="*/ 0 h 17860"/>
              <a:gd name="T44" fmla="*/ 227597 w 227597"/>
              <a:gd name="T45" fmla="*/ 17860 h 1786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7597" h="17860">
                <a:moveTo>
                  <a:pt x="0" y="0"/>
                </a:moveTo>
                <a:lnTo>
                  <a:pt x="57624" y="0"/>
                </a:lnTo>
                <a:lnTo>
                  <a:pt x="65936" y="992"/>
                </a:lnTo>
                <a:lnTo>
                  <a:pt x="74452" y="2646"/>
                </a:lnTo>
                <a:lnTo>
                  <a:pt x="83105" y="4741"/>
                </a:lnTo>
                <a:lnTo>
                  <a:pt x="91848" y="6137"/>
                </a:lnTo>
                <a:lnTo>
                  <a:pt x="100653" y="7068"/>
                </a:lnTo>
                <a:lnTo>
                  <a:pt x="109497" y="7688"/>
                </a:lnTo>
                <a:lnTo>
                  <a:pt x="125275" y="8378"/>
                </a:lnTo>
                <a:lnTo>
                  <a:pt x="157138" y="8821"/>
                </a:lnTo>
                <a:lnTo>
                  <a:pt x="211494" y="8927"/>
                </a:lnTo>
                <a:lnTo>
                  <a:pt x="215374" y="9920"/>
                </a:lnTo>
                <a:lnTo>
                  <a:pt x="218705" y="11574"/>
                </a:lnTo>
                <a:lnTo>
                  <a:pt x="227596" y="17859"/>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67" name="SMARTInkAnnotation246"/>
          <p:cNvSpPr>
            <a:spLocks/>
          </p:cNvSpPr>
          <p:nvPr/>
        </p:nvSpPr>
        <p:spPr bwMode="auto">
          <a:xfrm>
            <a:off x="3019425" y="2357438"/>
            <a:ext cx="200025" cy="374650"/>
          </a:xfrm>
          <a:custGeom>
            <a:avLst/>
            <a:gdLst>
              <a:gd name="T0" fmla="*/ 59830 w 199585"/>
              <a:gd name="T1" fmla="*/ 17169 h 375048"/>
              <a:gd name="T2" fmla="*/ 57847 w 199585"/>
              <a:gd name="T3" fmla="*/ 30451 h 375048"/>
              <a:gd name="T4" fmla="*/ 54486 w 199585"/>
              <a:gd name="T5" fmla="*/ 45284 h 375048"/>
              <a:gd name="T6" fmla="*/ 50513 w 199585"/>
              <a:gd name="T7" fmla="*/ 58491 h 375048"/>
              <a:gd name="T8" fmla="*/ 44095 w 199585"/>
              <a:gd name="T9" fmla="*/ 81823 h 375048"/>
              <a:gd name="T10" fmla="*/ 35262 w 199585"/>
              <a:gd name="T11" fmla="*/ 117366 h 375048"/>
              <a:gd name="T12" fmla="*/ 27841 w 199585"/>
              <a:gd name="T13" fmla="*/ 149097 h 375048"/>
              <a:gd name="T14" fmla="*/ 20572 w 199585"/>
              <a:gd name="T15" fmla="*/ 168461 h 375048"/>
              <a:gd name="T16" fmla="*/ 14366 w 199585"/>
              <a:gd name="T17" fmla="*/ 186988 h 375048"/>
              <a:gd name="T18" fmla="*/ 6691 w 199585"/>
              <a:gd name="T19" fmla="*/ 214154 h 375048"/>
              <a:gd name="T20" fmla="*/ 2743 w 199585"/>
              <a:gd name="T21" fmla="*/ 232102 h 375048"/>
              <a:gd name="T22" fmla="*/ 988 w 199585"/>
              <a:gd name="T23" fmla="*/ 250000 h 375048"/>
              <a:gd name="T24" fmla="*/ 208 w 199585"/>
              <a:gd name="T25" fmla="*/ 267877 h 375048"/>
              <a:gd name="T26" fmla="*/ 605 w 199585"/>
              <a:gd name="T27" fmla="*/ 284752 h 375048"/>
              <a:gd name="T28" fmla="*/ 3261 w 199585"/>
              <a:gd name="T29" fmla="*/ 298866 h 375048"/>
              <a:gd name="T30" fmla="*/ 8904 w 199585"/>
              <a:gd name="T31" fmla="*/ 309108 h 375048"/>
              <a:gd name="T32" fmla="*/ 18461 w 199585"/>
              <a:gd name="T33" fmla="*/ 323098 h 375048"/>
              <a:gd name="T34" fmla="*/ 25081 w 199585"/>
              <a:gd name="T35" fmla="*/ 333107 h 375048"/>
              <a:gd name="T36" fmla="*/ 35461 w 199585"/>
              <a:gd name="T37" fmla="*/ 340863 h 375048"/>
              <a:gd name="T38" fmla="*/ 45528 w 199585"/>
              <a:gd name="T39" fmla="*/ 344971 h 375048"/>
              <a:gd name="T40" fmla="*/ 56449 w 199585"/>
              <a:gd name="T41" fmla="*/ 346797 h 375048"/>
              <a:gd name="T42" fmla="*/ 71219 w 199585"/>
              <a:gd name="T43" fmla="*/ 347609 h 375048"/>
              <a:gd name="T44" fmla="*/ 85718 w 199585"/>
              <a:gd name="T45" fmla="*/ 345323 h 375048"/>
              <a:gd name="T46" fmla="*/ 116760 w 199585"/>
              <a:gd name="T47" fmla="*/ 335772 h 375048"/>
              <a:gd name="T48" fmla="*/ 131991 w 199585"/>
              <a:gd name="T49" fmla="*/ 327495 h 375048"/>
              <a:gd name="T50" fmla="*/ 146197 w 199585"/>
              <a:gd name="T51" fmla="*/ 317202 h 375048"/>
              <a:gd name="T52" fmla="*/ 159949 w 199585"/>
              <a:gd name="T53" fmla="*/ 306013 h 375048"/>
              <a:gd name="T54" fmla="*/ 171516 w 199585"/>
              <a:gd name="T55" fmla="*/ 294425 h 375048"/>
              <a:gd name="T56" fmla="*/ 181615 w 199585"/>
              <a:gd name="T57" fmla="*/ 283653 h 375048"/>
              <a:gd name="T58" fmla="*/ 191061 w 199585"/>
              <a:gd name="T59" fmla="*/ 275557 h 375048"/>
              <a:gd name="T60" fmla="*/ 196252 w 199585"/>
              <a:gd name="T61" fmla="*/ 266006 h 375048"/>
              <a:gd name="T62" fmla="*/ 199584 w 199585"/>
              <a:gd name="T63" fmla="*/ 243706 h 375048"/>
              <a:gd name="T64" fmla="*/ 194898 w 199585"/>
              <a:gd name="T65" fmla="*/ 221184 h 375048"/>
              <a:gd name="T66" fmla="*/ 184647 w 199585"/>
              <a:gd name="T67" fmla="*/ 202919 h 375048"/>
              <a:gd name="T68" fmla="*/ 178278 w 199585"/>
              <a:gd name="T69" fmla="*/ 196681 h 375048"/>
              <a:gd name="T70" fmla="*/ 170488 w 199585"/>
              <a:gd name="T71" fmla="*/ 191594 h 375048"/>
              <a:gd name="T72" fmla="*/ 162068 w 199585"/>
              <a:gd name="T73" fmla="*/ 189332 h 375048"/>
              <a:gd name="T74" fmla="*/ 153367 w 199585"/>
              <a:gd name="T75" fmla="*/ 188327 h 375048"/>
              <a:gd name="T76" fmla="*/ 140105 w 199585"/>
              <a:gd name="T77" fmla="*/ 187762 h 375048"/>
              <a:gd name="T78" fmla="*/ 131209 w 199585"/>
              <a:gd name="T79" fmla="*/ 188621 h 375048"/>
              <a:gd name="T80" fmla="*/ 122297 w 199585"/>
              <a:gd name="T81" fmla="*/ 192311 h 375048"/>
              <a:gd name="T82" fmla="*/ 113377 w 199585"/>
              <a:gd name="T83" fmla="*/ 199904 h 375048"/>
              <a:gd name="T84" fmla="*/ 105199 w 199585"/>
              <a:gd name="T85" fmla="*/ 209893 h 375048"/>
              <a:gd name="T86" fmla="*/ 93888 w 199585"/>
              <a:gd name="T87" fmla="*/ 229829 h 375048"/>
              <a:gd name="T88" fmla="*/ 84491 w 199585"/>
              <a:gd name="T89" fmla="*/ 248356 h 375048"/>
              <a:gd name="T90" fmla="*/ 81947 w 199585"/>
              <a:gd name="T91" fmla="*/ 262185 h 375048"/>
              <a:gd name="T92" fmla="*/ 80515 w 199585"/>
              <a:gd name="T93" fmla="*/ 281413 h 375048"/>
              <a:gd name="T94" fmla="*/ 80031 w 199585"/>
              <a:gd name="T95" fmla="*/ 301540 h 375048"/>
              <a:gd name="T96" fmla="*/ 85280 w 199585"/>
              <a:gd name="T97" fmla="*/ 323632 h 375048"/>
              <a:gd name="T98" fmla="*/ 95651 w 199585"/>
              <a:gd name="T99" fmla="*/ 346546 h 375048"/>
              <a:gd name="T100" fmla="*/ 104480 w 199585"/>
              <a:gd name="T101" fmla="*/ 362215 h 375048"/>
              <a:gd name="T102" fmla="*/ 111158 w 199585"/>
              <a:gd name="T103" fmla="*/ 370804 h 375048"/>
              <a:gd name="T104" fmla="*/ 118755 w 199585"/>
              <a:gd name="T105" fmla="*/ 374488 h 375048"/>
              <a:gd name="T106" fmla="*/ 126770 w 199585"/>
              <a:gd name="T107" fmla="*/ 375047 h 37504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99585"/>
              <a:gd name="T163" fmla="*/ 0 h 375048"/>
              <a:gd name="T164" fmla="*/ 199585 w 199585"/>
              <a:gd name="T165" fmla="*/ 375048 h 37504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99585" h="375048">
                <a:moveTo>
                  <a:pt x="59830" y="0"/>
                </a:moveTo>
                <a:lnTo>
                  <a:pt x="59830" y="17169"/>
                </a:lnTo>
                <a:lnTo>
                  <a:pt x="59086" y="23353"/>
                </a:lnTo>
                <a:lnTo>
                  <a:pt x="57847" y="30451"/>
                </a:lnTo>
                <a:lnTo>
                  <a:pt x="56277" y="38160"/>
                </a:lnTo>
                <a:lnTo>
                  <a:pt x="54486" y="45284"/>
                </a:lnTo>
                <a:lnTo>
                  <a:pt x="52549" y="52018"/>
                </a:lnTo>
                <a:lnTo>
                  <a:pt x="50513" y="58491"/>
                </a:lnTo>
                <a:lnTo>
                  <a:pt x="48412" y="65783"/>
                </a:lnTo>
                <a:lnTo>
                  <a:pt x="44095" y="81823"/>
                </a:lnTo>
                <a:lnTo>
                  <a:pt x="37482" y="107588"/>
                </a:lnTo>
                <a:lnTo>
                  <a:pt x="35262" y="117366"/>
                </a:lnTo>
                <a:lnTo>
                  <a:pt x="30812" y="138813"/>
                </a:lnTo>
                <a:lnTo>
                  <a:pt x="27841" y="149097"/>
                </a:lnTo>
                <a:lnTo>
                  <a:pt x="24372" y="158929"/>
                </a:lnTo>
                <a:lnTo>
                  <a:pt x="20572" y="168461"/>
                </a:lnTo>
                <a:lnTo>
                  <a:pt x="17295" y="177791"/>
                </a:lnTo>
                <a:lnTo>
                  <a:pt x="14366" y="186988"/>
                </a:lnTo>
                <a:lnTo>
                  <a:pt x="11670" y="196097"/>
                </a:lnTo>
                <a:lnTo>
                  <a:pt x="6691" y="214154"/>
                </a:lnTo>
                <a:lnTo>
                  <a:pt x="4322" y="223137"/>
                </a:lnTo>
                <a:lnTo>
                  <a:pt x="2743" y="232102"/>
                </a:lnTo>
                <a:lnTo>
                  <a:pt x="1690" y="241055"/>
                </a:lnTo>
                <a:lnTo>
                  <a:pt x="988" y="250000"/>
                </a:lnTo>
                <a:lnTo>
                  <a:pt x="520" y="258940"/>
                </a:lnTo>
                <a:lnTo>
                  <a:pt x="208" y="267877"/>
                </a:lnTo>
                <a:lnTo>
                  <a:pt x="0" y="276811"/>
                </a:lnTo>
                <a:lnTo>
                  <a:pt x="605" y="284752"/>
                </a:lnTo>
                <a:lnTo>
                  <a:pt x="1752" y="292030"/>
                </a:lnTo>
                <a:lnTo>
                  <a:pt x="3261" y="298866"/>
                </a:lnTo>
                <a:lnTo>
                  <a:pt x="5755" y="304416"/>
                </a:lnTo>
                <a:lnTo>
                  <a:pt x="8904" y="309108"/>
                </a:lnTo>
                <a:lnTo>
                  <a:pt x="12491" y="313228"/>
                </a:lnTo>
                <a:lnTo>
                  <a:pt x="18461" y="323098"/>
                </a:lnTo>
                <a:lnTo>
                  <a:pt x="21094" y="328508"/>
                </a:lnTo>
                <a:lnTo>
                  <a:pt x="25081" y="333107"/>
                </a:lnTo>
                <a:lnTo>
                  <a:pt x="29969" y="337165"/>
                </a:lnTo>
                <a:lnTo>
                  <a:pt x="35461" y="340863"/>
                </a:lnTo>
                <a:lnTo>
                  <a:pt x="40609" y="343328"/>
                </a:lnTo>
                <a:lnTo>
                  <a:pt x="45528" y="344971"/>
                </a:lnTo>
                <a:lnTo>
                  <a:pt x="50296" y="346066"/>
                </a:lnTo>
                <a:lnTo>
                  <a:pt x="56449" y="346797"/>
                </a:lnTo>
                <a:lnTo>
                  <a:pt x="63526" y="347284"/>
                </a:lnTo>
                <a:lnTo>
                  <a:pt x="71219" y="347609"/>
                </a:lnTo>
                <a:lnTo>
                  <a:pt x="78580" y="346833"/>
                </a:lnTo>
                <a:lnTo>
                  <a:pt x="85718" y="345323"/>
                </a:lnTo>
                <a:lnTo>
                  <a:pt x="100343" y="341001"/>
                </a:lnTo>
                <a:lnTo>
                  <a:pt x="116760" y="335772"/>
                </a:lnTo>
                <a:lnTo>
                  <a:pt x="124560" y="331997"/>
                </a:lnTo>
                <a:lnTo>
                  <a:pt x="131991" y="327495"/>
                </a:lnTo>
                <a:lnTo>
                  <a:pt x="139176" y="322510"/>
                </a:lnTo>
                <a:lnTo>
                  <a:pt x="146197" y="317202"/>
                </a:lnTo>
                <a:lnTo>
                  <a:pt x="153110" y="311679"/>
                </a:lnTo>
                <a:lnTo>
                  <a:pt x="159949" y="306013"/>
                </a:lnTo>
                <a:lnTo>
                  <a:pt x="165996" y="300250"/>
                </a:lnTo>
                <a:lnTo>
                  <a:pt x="171516" y="294425"/>
                </a:lnTo>
                <a:lnTo>
                  <a:pt x="176682" y="288557"/>
                </a:lnTo>
                <a:lnTo>
                  <a:pt x="181615" y="283653"/>
                </a:lnTo>
                <a:lnTo>
                  <a:pt x="186390" y="279391"/>
                </a:lnTo>
                <a:lnTo>
                  <a:pt x="191061" y="275557"/>
                </a:lnTo>
                <a:lnTo>
                  <a:pt x="194176" y="271018"/>
                </a:lnTo>
                <a:lnTo>
                  <a:pt x="196252" y="266006"/>
                </a:lnTo>
                <a:lnTo>
                  <a:pt x="198559" y="255147"/>
                </a:lnTo>
                <a:lnTo>
                  <a:pt x="199584" y="243706"/>
                </a:lnTo>
                <a:lnTo>
                  <a:pt x="198057" y="232007"/>
                </a:lnTo>
                <a:lnTo>
                  <a:pt x="194898" y="221184"/>
                </a:lnTo>
                <a:lnTo>
                  <a:pt x="188938" y="209514"/>
                </a:lnTo>
                <a:lnTo>
                  <a:pt x="184647" y="202919"/>
                </a:lnTo>
                <a:lnTo>
                  <a:pt x="181718" y="199772"/>
                </a:lnTo>
                <a:lnTo>
                  <a:pt x="178278" y="196681"/>
                </a:lnTo>
                <a:lnTo>
                  <a:pt x="174496" y="193628"/>
                </a:lnTo>
                <a:lnTo>
                  <a:pt x="170488" y="191594"/>
                </a:lnTo>
                <a:lnTo>
                  <a:pt x="166329" y="190236"/>
                </a:lnTo>
                <a:lnTo>
                  <a:pt x="162068" y="189332"/>
                </a:lnTo>
                <a:lnTo>
                  <a:pt x="157739" y="188729"/>
                </a:lnTo>
                <a:lnTo>
                  <a:pt x="153367" y="188327"/>
                </a:lnTo>
                <a:lnTo>
                  <a:pt x="148964" y="188060"/>
                </a:lnTo>
                <a:lnTo>
                  <a:pt x="140105" y="187762"/>
                </a:lnTo>
                <a:lnTo>
                  <a:pt x="135660" y="187682"/>
                </a:lnTo>
                <a:lnTo>
                  <a:pt x="131209" y="188621"/>
                </a:lnTo>
                <a:lnTo>
                  <a:pt x="126755" y="190240"/>
                </a:lnTo>
                <a:lnTo>
                  <a:pt x="122297" y="192311"/>
                </a:lnTo>
                <a:lnTo>
                  <a:pt x="117838" y="195676"/>
                </a:lnTo>
                <a:lnTo>
                  <a:pt x="113377" y="199904"/>
                </a:lnTo>
                <a:lnTo>
                  <a:pt x="108916" y="204707"/>
                </a:lnTo>
                <a:lnTo>
                  <a:pt x="105199" y="209893"/>
                </a:lnTo>
                <a:lnTo>
                  <a:pt x="99084" y="220947"/>
                </a:lnTo>
                <a:lnTo>
                  <a:pt x="93888" y="229829"/>
                </a:lnTo>
                <a:lnTo>
                  <a:pt x="89098" y="238076"/>
                </a:lnTo>
                <a:lnTo>
                  <a:pt x="84491" y="248356"/>
                </a:lnTo>
                <a:lnTo>
                  <a:pt x="82965" y="254868"/>
                </a:lnTo>
                <a:lnTo>
                  <a:pt x="81947" y="262185"/>
                </a:lnTo>
                <a:lnTo>
                  <a:pt x="81269" y="270040"/>
                </a:lnTo>
                <a:lnTo>
                  <a:pt x="80515" y="281413"/>
                </a:lnTo>
                <a:lnTo>
                  <a:pt x="80180" y="290768"/>
                </a:lnTo>
                <a:lnTo>
                  <a:pt x="80031" y="301540"/>
                </a:lnTo>
                <a:lnTo>
                  <a:pt x="81948" y="312942"/>
                </a:lnTo>
                <a:lnTo>
                  <a:pt x="85280" y="323632"/>
                </a:lnTo>
                <a:lnTo>
                  <a:pt x="91337" y="336221"/>
                </a:lnTo>
                <a:lnTo>
                  <a:pt x="95651" y="346546"/>
                </a:lnTo>
                <a:lnTo>
                  <a:pt x="100047" y="355104"/>
                </a:lnTo>
                <a:lnTo>
                  <a:pt x="104480" y="362215"/>
                </a:lnTo>
                <a:lnTo>
                  <a:pt x="108930" y="368682"/>
                </a:lnTo>
                <a:lnTo>
                  <a:pt x="111158" y="370804"/>
                </a:lnTo>
                <a:lnTo>
                  <a:pt x="117103" y="373789"/>
                </a:lnTo>
                <a:lnTo>
                  <a:pt x="118755" y="374488"/>
                </a:lnTo>
                <a:lnTo>
                  <a:pt x="121472" y="374799"/>
                </a:lnTo>
                <a:lnTo>
                  <a:pt x="126770" y="375047"/>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68" name="SMARTInkAnnotation247"/>
          <p:cNvSpPr>
            <a:spLocks/>
          </p:cNvSpPr>
          <p:nvPr/>
        </p:nvSpPr>
        <p:spPr bwMode="auto">
          <a:xfrm>
            <a:off x="3387725" y="2473325"/>
            <a:ext cx="160338" cy="17463"/>
          </a:xfrm>
          <a:custGeom>
            <a:avLst/>
            <a:gdLst>
              <a:gd name="T0" fmla="*/ 0 w 160657"/>
              <a:gd name="T1" fmla="*/ 17859 h 17860"/>
              <a:gd name="T2" fmla="*/ 57146 w 160657"/>
              <a:gd name="T3" fmla="*/ 17859 h 17860"/>
              <a:gd name="T4" fmla="*/ 62642 w 160657"/>
              <a:gd name="T5" fmla="*/ 16867 h 17860"/>
              <a:gd name="T6" fmla="*/ 68537 w 160657"/>
              <a:gd name="T7" fmla="*/ 15214 h 17860"/>
              <a:gd name="T8" fmla="*/ 74699 w 160657"/>
              <a:gd name="T9" fmla="*/ 13119 h 17860"/>
              <a:gd name="T10" fmla="*/ 80294 w 160657"/>
              <a:gd name="T11" fmla="*/ 11722 h 17860"/>
              <a:gd name="T12" fmla="*/ 85512 w 160657"/>
              <a:gd name="T13" fmla="*/ 10792 h 17860"/>
              <a:gd name="T14" fmla="*/ 90478 w 160657"/>
              <a:gd name="T15" fmla="*/ 10171 h 17860"/>
              <a:gd name="T16" fmla="*/ 95276 w 160657"/>
              <a:gd name="T17" fmla="*/ 9757 h 17860"/>
              <a:gd name="T18" fmla="*/ 99963 w 160657"/>
              <a:gd name="T19" fmla="*/ 9481 h 17860"/>
              <a:gd name="T20" fmla="*/ 109137 w 160657"/>
              <a:gd name="T21" fmla="*/ 9175 h 17860"/>
              <a:gd name="T22" fmla="*/ 128069 w 160657"/>
              <a:gd name="T23" fmla="*/ 8962 h 17860"/>
              <a:gd name="T24" fmla="*/ 130750 w 160657"/>
              <a:gd name="T25" fmla="*/ 7959 h 17860"/>
              <a:gd name="T26" fmla="*/ 133280 w 160657"/>
              <a:gd name="T27" fmla="*/ 6298 h 17860"/>
              <a:gd name="T28" fmla="*/ 135712 w 160657"/>
              <a:gd name="T29" fmla="*/ 4199 h 17860"/>
              <a:gd name="T30" fmla="*/ 138076 w 160657"/>
              <a:gd name="T31" fmla="*/ 2799 h 17860"/>
              <a:gd name="T32" fmla="*/ 140396 w 160657"/>
              <a:gd name="T33" fmla="*/ 1866 h 17860"/>
              <a:gd name="T34" fmla="*/ 142687 w 160657"/>
              <a:gd name="T35" fmla="*/ 1244 h 17860"/>
              <a:gd name="T36" fmla="*/ 144957 w 160657"/>
              <a:gd name="T37" fmla="*/ 830 h 17860"/>
              <a:gd name="T38" fmla="*/ 149464 w 160657"/>
              <a:gd name="T39" fmla="*/ 369 h 17860"/>
              <a:gd name="T40" fmla="*/ 153946 w 160657"/>
              <a:gd name="T41" fmla="*/ 164 h 17860"/>
              <a:gd name="T42" fmla="*/ 160656 w 160657"/>
              <a:gd name="T43" fmla="*/ 0 h 178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0657"/>
              <a:gd name="T67" fmla="*/ 0 h 17860"/>
              <a:gd name="T68" fmla="*/ 160657 w 160657"/>
              <a:gd name="T69" fmla="*/ 17860 h 1786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0657" h="17860">
                <a:moveTo>
                  <a:pt x="0" y="17859"/>
                </a:moveTo>
                <a:lnTo>
                  <a:pt x="57146" y="17859"/>
                </a:lnTo>
                <a:lnTo>
                  <a:pt x="62642" y="16867"/>
                </a:lnTo>
                <a:lnTo>
                  <a:pt x="68537" y="15214"/>
                </a:lnTo>
                <a:lnTo>
                  <a:pt x="74699" y="13119"/>
                </a:lnTo>
                <a:lnTo>
                  <a:pt x="80294" y="11722"/>
                </a:lnTo>
                <a:lnTo>
                  <a:pt x="85512" y="10792"/>
                </a:lnTo>
                <a:lnTo>
                  <a:pt x="90478" y="10171"/>
                </a:lnTo>
                <a:lnTo>
                  <a:pt x="95276" y="9757"/>
                </a:lnTo>
                <a:lnTo>
                  <a:pt x="99963" y="9481"/>
                </a:lnTo>
                <a:lnTo>
                  <a:pt x="109137" y="9175"/>
                </a:lnTo>
                <a:lnTo>
                  <a:pt x="128069" y="8962"/>
                </a:lnTo>
                <a:lnTo>
                  <a:pt x="130750" y="7959"/>
                </a:lnTo>
                <a:lnTo>
                  <a:pt x="133280" y="6298"/>
                </a:lnTo>
                <a:lnTo>
                  <a:pt x="135712" y="4199"/>
                </a:lnTo>
                <a:lnTo>
                  <a:pt x="138076" y="2799"/>
                </a:lnTo>
                <a:lnTo>
                  <a:pt x="140396" y="1866"/>
                </a:lnTo>
                <a:lnTo>
                  <a:pt x="142687" y="1244"/>
                </a:lnTo>
                <a:lnTo>
                  <a:pt x="144957" y="830"/>
                </a:lnTo>
                <a:lnTo>
                  <a:pt x="149464" y="369"/>
                </a:lnTo>
                <a:lnTo>
                  <a:pt x="153946" y="164"/>
                </a:lnTo>
                <a:lnTo>
                  <a:pt x="160656"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69" name="SMARTInkAnnotation248"/>
          <p:cNvSpPr>
            <a:spLocks/>
          </p:cNvSpPr>
          <p:nvPr/>
        </p:nvSpPr>
        <p:spPr bwMode="auto">
          <a:xfrm>
            <a:off x="3406775" y="2616200"/>
            <a:ext cx="147638" cy="9525"/>
          </a:xfrm>
          <a:custGeom>
            <a:avLst/>
            <a:gdLst>
              <a:gd name="T0" fmla="*/ 0 w 147269"/>
              <a:gd name="T1" fmla="*/ 0 h 8898"/>
              <a:gd name="T2" fmla="*/ 7107 w 147269"/>
              <a:gd name="T3" fmla="*/ 0 h 8898"/>
              <a:gd name="T4" fmla="*/ 10688 w 147269"/>
              <a:gd name="T5" fmla="*/ 992 h 8898"/>
              <a:gd name="T6" fmla="*/ 14563 w 147269"/>
              <a:gd name="T7" fmla="*/ 2646 h 8898"/>
              <a:gd name="T8" fmla="*/ 18634 w 147269"/>
              <a:gd name="T9" fmla="*/ 4741 h 8898"/>
              <a:gd name="T10" fmla="*/ 23579 w 147269"/>
              <a:gd name="T11" fmla="*/ 6137 h 8898"/>
              <a:gd name="T12" fmla="*/ 29108 w 147269"/>
              <a:gd name="T13" fmla="*/ 7068 h 8898"/>
              <a:gd name="T14" fmla="*/ 35024 w 147269"/>
              <a:gd name="T15" fmla="*/ 7688 h 8898"/>
              <a:gd name="T16" fmla="*/ 41944 w 147269"/>
              <a:gd name="T17" fmla="*/ 8102 h 8898"/>
              <a:gd name="T18" fmla="*/ 57566 w 147269"/>
              <a:gd name="T19" fmla="*/ 8562 h 8898"/>
              <a:gd name="T20" fmla="*/ 96621 w 147269"/>
              <a:gd name="T21" fmla="*/ 8897 h 8898"/>
              <a:gd name="T22" fmla="*/ 101603 w 147269"/>
              <a:gd name="T23" fmla="*/ 7916 h 8898"/>
              <a:gd name="T24" fmla="*/ 106412 w 147269"/>
              <a:gd name="T25" fmla="*/ 6269 h 8898"/>
              <a:gd name="T26" fmla="*/ 111105 w 147269"/>
              <a:gd name="T27" fmla="*/ 4180 h 8898"/>
              <a:gd name="T28" fmla="*/ 115721 w 147269"/>
              <a:gd name="T29" fmla="*/ 2787 h 8898"/>
              <a:gd name="T30" fmla="*/ 120287 w 147269"/>
              <a:gd name="T31" fmla="*/ 1858 h 8898"/>
              <a:gd name="T32" fmla="*/ 124818 w 147269"/>
              <a:gd name="T33" fmla="*/ 1239 h 8898"/>
              <a:gd name="T34" fmla="*/ 128582 w 147269"/>
              <a:gd name="T35" fmla="*/ 826 h 8898"/>
              <a:gd name="T36" fmla="*/ 131835 w 147269"/>
              <a:gd name="T37" fmla="*/ 550 h 8898"/>
              <a:gd name="T38" fmla="*/ 137434 w 147269"/>
              <a:gd name="T39" fmla="*/ 245 h 8898"/>
              <a:gd name="T40" fmla="*/ 147268 w 147269"/>
              <a:gd name="T41" fmla="*/ 0 h 889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7269"/>
              <a:gd name="T64" fmla="*/ 0 h 8898"/>
              <a:gd name="T65" fmla="*/ 147269 w 147269"/>
              <a:gd name="T66" fmla="*/ 8898 h 889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7269" h="8898">
                <a:moveTo>
                  <a:pt x="0" y="0"/>
                </a:moveTo>
                <a:lnTo>
                  <a:pt x="7107" y="0"/>
                </a:lnTo>
                <a:lnTo>
                  <a:pt x="10688" y="992"/>
                </a:lnTo>
                <a:lnTo>
                  <a:pt x="14563" y="2646"/>
                </a:lnTo>
                <a:lnTo>
                  <a:pt x="18634" y="4741"/>
                </a:lnTo>
                <a:lnTo>
                  <a:pt x="23579" y="6137"/>
                </a:lnTo>
                <a:lnTo>
                  <a:pt x="29108" y="7068"/>
                </a:lnTo>
                <a:lnTo>
                  <a:pt x="35024" y="7688"/>
                </a:lnTo>
                <a:lnTo>
                  <a:pt x="41944" y="8102"/>
                </a:lnTo>
                <a:lnTo>
                  <a:pt x="57566" y="8562"/>
                </a:lnTo>
                <a:lnTo>
                  <a:pt x="96621" y="8897"/>
                </a:lnTo>
                <a:lnTo>
                  <a:pt x="101603" y="7916"/>
                </a:lnTo>
                <a:lnTo>
                  <a:pt x="106412" y="6269"/>
                </a:lnTo>
                <a:lnTo>
                  <a:pt x="111105" y="4180"/>
                </a:lnTo>
                <a:lnTo>
                  <a:pt x="115721" y="2787"/>
                </a:lnTo>
                <a:lnTo>
                  <a:pt x="120287" y="1858"/>
                </a:lnTo>
                <a:lnTo>
                  <a:pt x="124818" y="1239"/>
                </a:lnTo>
                <a:lnTo>
                  <a:pt x="128582" y="826"/>
                </a:lnTo>
                <a:lnTo>
                  <a:pt x="131835" y="550"/>
                </a:lnTo>
                <a:lnTo>
                  <a:pt x="137434" y="245"/>
                </a:lnTo>
                <a:lnTo>
                  <a:pt x="147268"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70" name="SMARTInkAnnotation249"/>
          <p:cNvSpPr>
            <a:spLocks/>
          </p:cNvSpPr>
          <p:nvPr/>
        </p:nvSpPr>
        <p:spPr bwMode="auto">
          <a:xfrm>
            <a:off x="3802063" y="2330450"/>
            <a:ext cx="207962" cy="338138"/>
          </a:xfrm>
          <a:custGeom>
            <a:avLst/>
            <a:gdLst>
              <a:gd name="T0" fmla="*/ 54902 w 207088"/>
              <a:gd name="T1" fmla="*/ 50999 h 337389"/>
              <a:gd name="T2" fmla="*/ 40279 w 207088"/>
              <a:gd name="T3" fmla="*/ 76882 h 337389"/>
              <a:gd name="T4" fmla="*/ 29566 w 207088"/>
              <a:gd name="T5" fmla="*/ 94719 h 337389"/>
              <a:gd name="T6" fmla="*/ 25344 w 207088"/>
              <a:gd name="T7" fmla="*/ 103978 h 337389"/>
              <a:gd name="T8" fmla="*/ 13477 w 207088"/>
              <a:gd name="T9" fmla="*/ 106619 h 337389"/>
              <a:gd name="T10" fmla="*/ 18698 w 207088"/>
              <a:gd name="T11" fmla="*/ 103977 h 337389"/>
              <a:gd name="T12" fmla="*/ 25988 w 207088"/>
              <a:gd name="T13" fmla="*/ 90400 h 337389"/>
              <a:gd name="T14" fmla="*/ 50156 w 207088"/>
              <a:gd name="T15" fmla="*/ 59611 h 337389"/>
              <a:gd name="T16" fmla="*/ 84316 w 207088"/>
              <a:gd name="T17" fmla="*/ 36871 h 337389"/>
              <a:gd name="T18" fmla="*/ 106302 w 207088"/>
              <a:gd name="T19" fmla="*/ 24661 h 337389"/>
              <a:gd name="T20" fmla="*/ 132977 w 207088"/>
              <a:gd name="T21" fmla="*/ 11646 h 337389"/>
              <a:gd name="T22" fmla="*/ 148571 w 207088"/>
              <a:gd name="T23" fmla="*/ 3517 h 337389"/>
              <a:gd name="T24" fmla="*/ 162612 w 207088"/>
              <a:gd name="T25" fmla="*/ 667 h 337389"/>
              <a:gd name="T26" fmla="*/ 175450 w 207088"/>
              <a:gd name="T27" fmla="*/ 815 h 337389"/>
              <a:gd name="T28" fmla="*/ 189261 w 207088"/>
              <a:gd name="T29" fmla="*/ 11943 h 337389"/>
              <a:gd name="T30" fmla="*/ 192685 w 207088"/>
              <a:gd name="T31" fmla="*/ 20472 h 337389"/>
              <a:gd name="T32" fmla="*/ 193999 w 207088"/>
              <a:gd name="T33" fmla="*/ 50606 h 337389"/>
              <a:gd name="T34" fmla="*/ 190536 w 207088"/>
              <a:gd name="T35" fmla="*/ 68087 h 337389"/>
              <a:gd name="T36" fmla="*/ 182700 w 207088"/>
              <a:gd name="T37" fmla="*/ 91772 h 337389"/>
              <a:gd name="T38" fmla="*/ 172008 w 207088"/>
              <a:gd name="T39" fmla="*/ 115559 h 337389"/>
              <a:gd name="T40" fmla="*/ 155791 w 207088"/>
              <a:gd name="T41" fmla="*/ 139367 h 337389"/>
              <a:gd name="T42" fmla="*/ 139132 w 207088"/>
              <a:gd name="T43" fmla="*/ 157225 h 337389"/>
              <a:gd name="T44" fmla="*/ 123619 w 207088"/>
              <a:gd name="T45" fmla="*/ 175084 h 337389"/>
              <a:gd name="T46" fmla="*/ 95230 w 207088"/>
              <a:gd name="T47" fmla="*/ 195136 h 337389"/>
              <a:gd name="T48" fmla="*/ 80777 w 207088"/>
              <a:gd name="T49" fmla="*/ 201972 h 337389"/>
              <a:gd name="T50" fmla="*/ 67073 w 207088"/>
              <a:gd name="T51" fmla="*/ 203997 h 337389"/>
              <a:gd name="T52" fmla="*/ 41605 w 207088"/>
              <a:gd name="T53" fmla="*/ 204835 h 337389"/>
              <a:gd name="T54" fmla="*/ 40290 w 207088"/>
              <a:gd name="T55" fmla="*/ 192420 h 337389"/>
              <a:gd name="T56" fmla="*/ 49492 w 207088"/>
              <a:gd name="T57" fmla="*/ 170298 h 337389"/>
              <a:gd name="T58" fmla="*/ 63439 w 207088"/>
              <a:gd name="T59" fmla="*/ 155067 h 337389"/>
              <a:gd name="T60" fmla="*/ 76894 w 207088"/>
              <a:gd name="T61" fmla="*/ 145561 h 337389"/>
              <a:gd name="T62" fmla="*/ 93939 w 207088"/>
              <a:gd name="T63" fmla="*/ 137453 h 337389"/>
              <a:gd name="T64" fmla="*/ 109484 w 207088"/>
              <a:gd name="T65" fmla="*/ 134609 h 337389"/>
              <a:gd name="T66" fmla="*/ 127891 w 207088"/>
              <a:gd name="T67" fmla="*/ 134759 h 337389"/>
              <a:gd name="T68" fmla="*/ 146734 w 207088"/>
              <a:gd name="T69" fmla="*/ 140646 h 337389"/>
              <a:gd name="T70" fmla="*/ 162068 w 207088"/>
              <a:gd name="T71" fmla="*/ 148674 h 337389"/>
              <a:gd name="T72" fmla="*/ 180576 w 207088"/>
              <a:gd name="T73" fmla="*/ 162922 h 337389"/>
              <a:gd name="T74" fmla="*/ 192095 w 207088"/>
              <a:gd name="T75" fmla="*/ 178867 h 337389"/>
              <a:gd name="T76" fmla="*/ 200218 w 207088"/>
              <a:gd name="T77" fmla="*/ 196159 h 337389"/>
              <a:gd name="T78" fmla="*/ 205353 w 207088"/>
              <a:gd name="T79" fmla="*/ 213850 h 337389"/>
              <a:gd name="T80" fmla="*/ 206873 w 207088"/>
              <a:gd name="T81" fmla="*/ 231660 h 337389"/>
              <a:gd name="T82" fmla="*/ 205341 w 207088"/>
              <a:gd name="T83" fmla="*/ 249505 h 337389"/>
              <a:gd name="T84" fmla="*/ 200176 w 207088"/>
              <a:gd name="T85" fmla="*/ 267360 h 337389"/>
              <a:gd name="T86" fmla="*/ 191951 w 207088"/>
              <a:gd name="T87" fmla="*/ 282572 h 337389"/>
              <a:gd name="T88" fmla="*/ 180094 w 207088"/>
              <a:gd name="T89" fmla="*/ 296009 h 337389"/>
              <a:gd name="T90" fmla="*/ 165176 w 207088"/>
              <a:gd name="T91" fmla="*/ 309912 h 337389"/>
              <a:gd name="T92" fmla="*/ 137450 w 207088"/>
              <a:gd name="T93" fmla="*/ 325621 h 337389"/>
              <a:gd name="T94" fmla="*/ 115186 w 207088"/>
              <a:gd name="T95" fmla="*/ 329600 h 337389"/>
              <a:gd name="T96" fmla="*/ 94871 w 207088"/>
              <a:gd name="T97" fmla="*/ 335630 h 337389"/>
              <a:gd name="T98" fmla="*/ 78356 w 207088"/>
              <a:gd name="T99" fmla="*/ 336865 h 337389"/>
              <a:gd name="T100" fmla="*/ 59661 w 207088"/>
              <a:gd name="T101" fmla="*/ 332380 h 337389"/>
              <a:gd name="T102" fmla="*/ 40735 w 207088"/>
              <a:gd name="T103" fmla="*/ 329618 h 337389"/>
              <a:gd name="T104" fmla="*/ 25375 w 207088"/>
              <a:gd name="T105" fmla="*/ 323949 h 337389"/>
              <a:gd name="T106" fmla="*/ 12146 w 207088"/>
              <a:gd name="T107" fmla="*/ 320836 h 337389"/>
              <a:gd name="T108" fmla="*/ 2620 w 207088"/>
              <a:gd name="T109" fmla="*/ 311399 h 33738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07088"/>
              <a:gd name="T166" fmla="*/ 0 h 337389"/>
              <a:gd name="T167" fmla="*/ 207088 w 207088"/>
              <a:gd name="T168" fmla="*/ 337389 h 33738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07088" h="337389">
                <a:moveTo>
                  <a:pt x="60246" y="35186"/>
                </a:moveTo>
                <a:lnTo>
                  <a:pt x="60246" y="42874"/>
                </a:lnTo>
                <a:lnTo>
                  <a:pt x="54902" y="50999"/>
                </a:lnTo>
                <a:lnTo>
                  <a:pt x="44511" y="65074"/>
                </a:lnTo>
                <a:lnTo>
                  <a:pt x="43062" y="68009"/>
                </a:lnTo>
                <a:lnTo>
                  <a:pt x="40279" y="76882"/>
                </a:lnTo>
                <a:lnTo>
                  <a:pt x="35075" y="85795"/>
                </a:lnTo>
                <a:lnTo>
                  <a:pt x="30960" y="91744"/>
                </a:lnTo>
                <a:lnTo>
                  <a:pt x="29566" y="94719"/>
                </a:lnTo>
                <a:lnTo>
                  <a:pt x="28016" y="100671"/>
                </a:lnTo>
                <a:lnTo>
                  <a:pt x="26859" y="102655"/>
                </a:lnTo>
                <a:lnTo>
                  <a:pt x="25344" y="103978"/>
                </a:lnTo>
                <a:lnTo>
                  <a:pt x="21121" y="106101"/>
                </a:lnTo>
                <a:lnTo>
                  <a:pt x="14921" y="106555"/>
                </a:lnTo>
                <a:lnTo>
                  <a:pt x="13477" y="106619"/>
                </a:lnTo>
                <a:lnTo>
                  <a:pt x="16968" y="106622"/>
                </a:lnTo>
                <a:lnTo>
                  <a:pt x="18006" y="105630"/>
                </a:lnTo>
                <a:lnTo>
                  <a:pt x="18698" y="103977"/>
                </a:lnTo>
                <a:lnTo>
                  <a:pt x="19159" y="101882"/>
                </a:lnTo>
                <a:lnTo>
                  <a:pt x="21655" y="96909"/>
                </a:lnTo>
                <a:lnTo>
                  <a:pt x="25988" y="90400"/>
                </a:lnTo>
                <a:lnTo>
                  <a:pt x="36790" y="75578"/>
                </a:lnTo>
                <a:lnTo>
                  <a:pt x="45110" y="64383"/>
                </a:lnTo>
                <a:lnTo>
                  <a:pt x="50156" y="59611"/>
                </a:lnTo>
                <a:lnTo>
                  <a:pt x="55750" y="55438"/>
                </a:lnTo>
                <a:lnTo>
                  <a:pt x="76269" y="42178"/>
                </a:lnTo>
                <a:lnTo>
                  <a:pt x="84316" y="36871"/>
                </a:lnTo>
                <a:lnTo>
                  <a:pt x="91912" y="32341"/>
                </a:lnTo>
                <a:lnTo>
                  <a:pt x="99207" y="28328"/>
                </a:lnTo>
                <a:lnTo>
                  <a:pt x="106302" y="24661"/>
                </a:lnTo>
                <a:lnTo>
                  <a:pt x="120136" y="17940"/>
                </a:lnTo>
                <a:lnTo>
                  <a:pt x="126948" y="14759"/>
                </a:lnTo>
                <a:lnTo>
                  <a:pt x="132977" y="11646"/>
                </a:lnTo>
                <a:lnTo>
                  <a:pt x="138485" y="8579"/>
                </a:lnTo>
                <a:lnTo>
                  <a:pt x="143644" y="5541"/>
                </a:lnTo>
                <a:lnTo>
                  <a:pt x="148571" y="3517"/>
                </a:lnTo>
                <a:lnTo>
                  <a:pt x="153343" y="2167"/>
                </a:lnTo>
                <a:lnTo>
                  <a:pt x="158012" y="1267"/>
                </a:lnTo>
                <a:lnTo>
                  <a:pt x="162612" y="667"/>
                </a:lnTo>
                <a:lnTo>
                  <a:pt x="167166" y="267"/>
                </a:lnTo>
                <a:lnTo>
                  <a:pt x="171690" y="0"/>
                </a:lnTo>
                <a:lnTo>
                  <a:pt x="175450" y="815"/>
                </a:lnTo>
                <a:lnTo>
                  <a:pt x="181611" y="4365"/>
                </a:lnTo>
                <a:lnTo>
                  <a:pt x="186828" y="9251"/>
                </a:lnTo>
                <a:lnTo>
                  <a:pt x="189261" y="11943"/>
                </a:lnTo>
                <a:lnTo>
                  <a:pt x="190882" y="14729"/>
                </a:lnTo>
                <a:lnTo>
                  <a:pt x="191964" y="17580"/>
                </a:lnTo>
                <a:lnTo>
                  <a:pt x="192685" y="20472"/>
                </a:lnTo>
                <a:lnTo>
                  <a:pt x="193486" y="28977"/>
                </a:lnTo>
                <a:lnTo>
                  <a:pt x="193841" y="39372"/>
                </a:lnTo>
                <a:lnTo>
                  <a:pt x="193999" y="50606"/>
                </a:lnTo>
                <a:lnTo>
                  <a:pt x="193298" y="56380"/>
                </a:lnTo>
                <a:lnTo>
                  <a:pt x="192086" y="62213"/>
                </a:lnTo>
                <a:lnTo>
                  <a:pt x="190536" y="68087"/>
                </a:lnTo>
                <a:lnTo>
                  <a:pt x="188757" y="73987"/>
                </a:lnTo>
                <a:lnTo>
                  <a:pt x="186828" y="79905"/>
                </a:lnTo>
                <a:lnTo>
                  <a:pt x="182700" y="91772"/>
                </a:lnTo>
                <a:lnTo>
                  <a:pt x="178387" y="103661"/>
                </a:lnTo>
                <a:lnTo>
                  <a:pt x="175452" y="109609"/>
                </a:lnTo>
                <a:lnTo>
                  <a:pt x="172008" y="115559"/>
                </a:lnTo>
                <a:lnTo>
                  <a:pt x="168224" y="121510"/>
                </a:lnTo>
                <a:lnTo>
                  <a:pt x="164214" y="127462"/>
                </a:lnTo>
                <a:lnTo>
                  <a:pt x="155791" y="139367"/>
                </a:lnTo>
                <a:lnTo>
                  <a:pt x="150719" y="145319"/>
                </a:lnTo>
                <a:lnTo>
                  <a:pt x="145106" y="151272"/>
                </a:lnTo>
                <a:lnTo>
                  <a:pt x="139132" y="157225"/>
                </a:lnTo>
                <a:lnTo>
                  <a:pt x="133663" y="163178"/>
                </a:lnTo>
                <a:lnTo>
                  <a:pt x="128528" y="169131"/>
                </a:lnTo>
                <a:lnTo>
                  <a:pt x="123619" y="175084"/>
                </a:lnTo>
                <a:lnTo>
                  <a:pt x="118114" y="180045"/>
                </a:lnTo>
                <a:lnTo>
                  <a:pt x="112213" y="184345"/>
                </a:lnTo>
                <a:lnTo>
                  <a:pt x="95230" y="195136"/>
                </a:lnTo>
                <a:lnTo>
                  <a:pt x="90263" y="198374"/>
                </a:lnTo>
                <a:lnTo>
                  <a:pt x="85463" y="200533"/>
                </a:lnTo>
                <a:lnTo>
                  <a:pt x="80777" y="201972"/>
                </a:lnTo>
                <a:lnTo>
                  <a:pt x="76164" y="202931"/>
                </a:lnTo>
                <a:lnTo>
                  <a:pt x="71603" y="203571"/>
                </a:lnTo>
                <a:lnTo>
                  <a:pt x="67073" y="203997"/>
                </a:lnTo>
                <a:lnTo>
                  <a:pt x="58817" y="204471"/>
                </a:lnTo>
                <a:lnTo>
                  <a:pt x="49988" y="204738"/>
                </a:lnTo>
                <a:lnTo>
                  <a:pt x="41605" y="204835"/>
                </a:lnTo>
                <a:lnTo>
                  <a:pt x="41125" y="203848"/>
                </a:lnTo>
                <a:lnTo>
                  <a:pt x="40590" y="200105"/>
                </a:lnTo>
                <a:lnTo>
                  <a:pt x="40290" y="192420"/>
                </a:lnTo>
                <a:lnTo>
                  <a:pt x="40992" y="189618"/>
                </a:lnTo>
                <a:lnTo>
                  <a:pt x="47462" y="175346"/>
                </a:lnTo>
                <a:lnTo>
                  <a:pt x="49492" y="170298"/>
                </a:lnTo>
                <a:lnTo>
                  <a:pt x="55714" y="162043"/>
                </a:lnTo>
                <a:lnTo>
                  <a:pt x="59456" y="158452"/>
                </a:lnTo>
                <a:lnTo>
                  <a:pt x="63439" y="155067"/>
                </a:lnTo>
                <a:lnTo>
                  <a:pt x="67581" y="151817"/>
                </a:lnTo>
                <a:lnTo>
                  <a:pt x="71830" y="148659"/>
                </a:lnTo>
                <a:lnTo>
                  <a:pt x="76894" y="145561"/>
                </a:lnTo>
                <a:lnTo>
                  <a:pt x="82501" y="142504"/>
                </a:lnTo>
                <a:lnTo>
                  <a:pt x="88471" y="139473"/>
                </a:lnTo>
                <a:lnTo>
                  <a:pt x="93939" y="137453"/>
                </a:lnTo>
                <a:lnTo>
                  <a:pt x="99071" y="136106"/>
                </a:lnTo>
                <a:lnTo>
                  <a:pt x="103979" y="135208"/>
                </a:lnTo>
                <a:lnTo>
                  <a:pt x="109484" y="134609"/>
                </a:lnTo>
                <a:lnTo>
                  <a:pt x="115385" y="134210"/>
                </a:lnTo>
                <a:lnTo>
                  <a:pt x="121550" y="133945"/>
                </a:lnTo>
                <a:lnTo>
                  <a:pt x="127891" y="134759"/>
                </a:lnTo>
                <a:lnTo>
                  <a:pt x="134351" y="136295"/>
                </a:lnTo>
                <a:lnTo>
                  <a:pt x="140887" y="138310"/>
                </a:lnTo>
                <a:lnTo>
                  <a:pt x="146734" y="140646"/>
                </a:lnTo>
                <a:lnTo>
                  <a:pt x="152118" y="143196"/>
                </a:lnTo>
                <a:lnTo>
                  <a:pt x="157195" y="145888"/>
                </a:lnTo>
                <a:lnTo>
                  <a:pt x="162068" y="148674"/>
                </a:lnTo>
                <a:lnTo>
                  <a:pt x="171448" y="154417"/>
                </a:lnTo>
                <a:lnTo>
                  <a:pt x="176033" y="158330"/>
                </a:lnTo>
                <a:lnTo>
                  <a:pt x="180576" y="162922"/>
                </a:lnTo>
                <a:lnTo>
                  <a:pt x="185092" y="167968"/>
                </a:lnTo>
                <a:lnTo>
                  <a:pt x="188847" y="173317"/>
                </a:lnTo>
                <a:lnTo>
                  <a:pt x="192095" y="178867"/>
                </a:lnTo>
                <a:lnTo>
                  <a:pt x="195003" y="184551"/>
                </a:lnTo>
                <a:lnTo>
                  <a:pt x="197686" y="190325"/>
                </a:lnTo>
                <a:lnTo>
                  <a:pt x="200218" y="196159"/>
                </a:lnTo>
                <a:lnTo>
                  <a:pt x="202650" y="202032"/>
                </a:lnTo>
                <a:lnTo>
                  <a:pt x="204272" y="207933"/>
                </a:lnTo>
                <a:lnTo>
                  <a:pt x="205353" y="213850"/>
                </a:lnTo>
                <a:lnTo>
                  <a:pt x="206073" y="219780"/>
                </a:lnTo>
                <a:lnTo>
                  <a:pt x="206554" y="225717"/>
                </a:lnTo>
                <a:lnTo>
                  <a:pt x="206873" y="231660"/>
                </a:lnTo>
                <a:lnTo>
                  <a:pt x="207087" y="237606"/>
                </a:lnTo>
                <a:lnTo>
                  <a:pt x="206486" y="243554"/>
                </a:lnTo>
                <a:lnTo>
                  <a:pt x="205341" y="249505"/>
                </a:lnTo>
                <a:lnTo>
                  <a:pt x="203834" y="255456"/>
                </a:lnTo>
                <a:lnTo>
                  <a:pt x="202086" y="261407"/>
                </a:lnTo>
                <a:lnTo>
                  <a:pt x="200176" y="267360"/>
                </a:lnTo>
                <a:lnTo>
                  <a:pt x="198159" y="273312"/>
                </a:lnTo>
                <a:lnTo>
                  <a:pt x="195328" y="278273"/>
                </a:lnTo>
                <a:lnTo>
                  <a:pt x="191951" y="282572"/>
                </a:lnTo>
                <a:lnTo>
                  <a:pt x="188214" y="286430"/>
                </a:lnTo>
                <a:lnTo>
                  <a:pt x="184234" y="290987"/>
                </a:lnTo>
                <a:lnTo>
                  <a:pt x="180094" y="296009"/>
                </a:lnTo>
                <a:lnTo>
                  <a:pt x="175846" y="301341"/>
                </a:lnTo>
                <a:lnTo>
                  <a:pt x="170783" y="305888"/>
                </a:lnTo>
                <a:lnTo>
                  <a:pt x="165176" y="309912"/>
                </a:lnTo>
                <a:lnTo>
                  <a:pt x="153739" y="317029"/>
                </a:lnTo>
                <a:lnTo>
                  <a:pt x="143698" y="323499"/>
                </a:lnTo>
                <a:lnTo>
                  <a:pt x="137450" y="325621"/>
                </a:lnTo>
                <a:lnTo>
                  <a:pt x="130310" y="327036"/>
                </a:lnTo>
                <a:lnTo>
                  <a:pt x="122575" y="327979"/>
                </a:lnTo>
                <a:lnTo>
                  <a:pt x="115186" y="329600"/>
                </a:lnTo>
                <a:lnTo>
                  <a:pt x="108029" y="331673"/>
                </a:lnTo>
                <a:lnTo>
                  <a:pt x="101027" y="334047"/>
                </a:lnTo>
                <a:lnTo>
                  <a:pt x="94871" y="335630"/>
                </a:lnTo>
                <a:lnTo>
                  <a:pt x="89280" y="336685"/>
                </a:lnTo>
                <a:lnTo>
                  <a:pt x="84065" y="337388"/>
                </a:lnTo>
                <a:lnTo>
                  <a:pt x="78356" y="336865"/>
                </a:lnTo>
                <a:lnTo>
                  <a:pt x="72319" y="335524"/>
                </a:lnTo>
                <a:lnTo>
                  <a:pt x="66063" y="333638"/>
                </a:lnTo>
                <a:lnTo>
                  <a:pt x="59661" y="332380"/>
                </a:lnTo>
                <a:lnTo>
                  <a:pt x="53163" y="331542"/>
                </a:lnTo>
                <a:lnTo>
                  <a:pt x="46598" y="330983"/>
                </a:lnTo>
                <a:lnTo>
                  <a:pt x="40735" y="329618"/>
                </a:lnTo>
                <a:lnTo>
                  <a:pt x="35338" y="327716"/>
                </a:lnTo>
                <a:lnTo>
                  <a:pt x="30253" y="325456"/>
                </a:lnTo>
                <a:lnTo>
                  <a:pt x="25375" y="323949"/>
                </a:lnTo>
                <a:lnTo>
                  <a:pt x="20636" y="322944"/>
                </a:lnTo>
                <a:lnTo>
                  <a:pt x="15988" y="322275"/>
                </a:lnTo>
                <a:lnTo>
                  <a:pt x="12146" y="320836"/>
                </a:lnTo>
                <a:lnTo>
                  <a:pt x="5895" y="316592"/>
                </a:lnTo>
                <a:lnTo>
                  <a:pt x="3930" y="314071"/>
                </a:lnTo>
                <a:lnTo>
                  <a:pt x="2620" y="311399"/>
                </a:lnTo>
                <a:lnTo>
                  <a:pt x="0" y="303077"/>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71" name="SMARTInkAnnotation250"/>
          <p:cNvSpPr>
            <a:spLocks/>
          </p:cNvSpPr>
          <p:nvPr/>
        </p:nvSpPr>
        <p:spPr bwMode="auto">
          <a:xfrm>
            <a:off x="4049713" y="2455863"/>
            <a:ext cx="214312" cy="169862"/>
          </a:xfrm>
          <a:custGeom>
            <a:avLst/>
            <a:gdLst>
              <a:gd name="T0" fmla="*/ 0 w 214209"/>
              <a:gd name="T1" fmla="*/ 0 h 169665"/>
              <a:gd name="T2" fmla="*/ 5764 w 214209"/>
              <a:gd name="T3" fmla="*/ 0 h 169665"/>
              <a:gd name="T4" fmla="*/ 6073 w 214209"/>
              <a:gd name="T5" fmla="*/ 992 h 169665"/>
              <a:gd name="T6" fmla="*/ 6418 w 214209"/>
              <a:gd name="T7" fmla="*/ 4740 h 169665"/>
              <a:gd name="T8" fmla="*/ 7253 w 214209"/>
              <a:gd name="T9" fmla="*/ 7129 h 169665"/>
              <a:gd name="T10" fmla="*/ 10166 w 214209"/>
              <a:gd name="T11" fmla="*/ 12428 h 169665"/>
              <a:gd name="T12" fmla="*/ 12727 w 214209"/>
              <a:gd name="T13" fmla="*/ 16223 h 169665"/>
              <a:gd name="T14" fmla="*/ 19540 w 214209"/>
              <a:gd name="T15" fmla="*/ 25731 h 169665"/>
              <a:gd name="T16" fmla="*/ 31739 w 214209"/>
              <a:gd name="T17" fmla="*/ 42240 h 169665"/>
              <a:gd name="T18" fmla="*/ 36034 w 214209"/>
              <a:gd name="T19" fmla="*/ 47011 h 169665"/>
              <a:gd name="T20" fmla="*/ 40386 w 214209"/>
              <a:gd name="T21" fmla="*/ 51185 h 169665"/>
              <a:gd name="T22" fmla="*/ 44774 w 214209"/>
              <a:gd name="T23" fmla="*/ 54959 h 169665"/>
              <a:gd name="T24" fmla="*/ 49189 w 214209"/>
              <a:gd name="T25" fmla="*/ 60452 h 169665"/>
              <a:gd name="T26" fmla="*/ 53618 w 214209"/>
              <a:gd name="T27" fmla="*/ 67090 h 169665"/>
              <a:gd name="T28" fmla="*/ 58059 w 214209"/>
              <a:gd name="T29" fmla="*/ 74492 h 169665"/>
              <a:gd name="T30" fmla="*/ 62507 w 214209"/>
              <a:gd name="T31" fmla="*/ 80419 h 169665"/>
              <a:gd name="T32" fmla="*/ 66960 w 214209"/>
              <a:gd name="T33" fmla="*/ 85363 h 169665"/>
              <a:gd name="T34" fmla="*/ 71416 w 214209"/>
              <a:gd name="T35" fmla="*/ 89650 h 169665"/>
              <a:gd name="T36" fmla="*/ 75874 w 214209"/>
              <a:gd name="T37" fmla="*/ 94493 h 169665"/>
              <a:gd name="T38" fmla="*/ 80333 w 214209"/>
              <a:gd name="T39" fmla="*/ 99706 h 169665"/>
              <a:gd name="T40" fmla="*/ 84794 w 214209"/>
              <a:gd name="T41" fmla="*/ 105166 h 169665"/>
              <a:gd name="T42" fmla="*/ 89999 w 214209"/>
              <a:gd name="T43" fmla="*/ 109798 h 169665"/>
              <a:gd name="T44" fmla="*/ 95701 w 214209"/>
              <a:gd name="T45" fmla="*/ 113878 h 169665"/>
              <a:gd name="T46" fmla="*/ 101733 w 214209"/>
              <a:gd name="T47" fmla="*/ 117591 h 169665"/>
              <a:gd name="T48" fmla="*/ 107242 w 214209"/>
              <a:gd name="T49" fmla="*/ 122050 h 169665"/>
              <a:gd name="T50" fmla="*/ 112402 w 214209"/>
              <a:gd name="T51" fmla="*/ 127007 h 169665"/>
              <a:gd name="T52" fmla="*/ 117330 w 214209"/>
              <a:gd name="T53" fmla="*/ 132296 h 169665"/>
              <a:gd name="T54" fmla="*/ 122847 w 214209"/>
              <a:gd name="T55" fmla="*/ 136814 h 169665"/>
              <a:gd name="T56" fmla="*/ 128756 w 214209"/>
              <a:gd name="T57" fmla="*/ 140819 h 169665"/>
              <a:gd name="T58" fmla="*/ 140527 w 214209"/>
              <a:gd name="T59" fmla="*/ 147914 h 169665"/>
              <a:gd name="T60" fmla="*/ 150718 w 214209"/>
              <a:gd name="T61" fmla="*/ 154375 h 169665"/>
              <a:gd name="T62" fmla="*/ 155518 w 214209"/>
              <a:gd name="T63" fmla="*/ 156494 h 169665"/>
              <a:gd name="T64" fmla="*/ 160206 w 214209"/>
              <a:gd name="T65" fmla="*/ 157907 h 169665"/>
              <a:gd name="T66" fmla="*/ 164818 w 214209"/>
              <a:gd name="T67" fmla="*/ 158850 h 169665"/>
              <a:gd name="T68" fmla="*/ 169381 w 214209"/>
              <a:gd name="T69" fmla="*/ 160470 h 169665"/>
              <a:gd name="T70" fmla="*/ 173911 w 214209"/>
              <a:gd name="T71" fmla="*/ 162543 h 169665"/>
              <a:gd name="T72" fmla="*/ 178418 w 214209"/>
              <a:gd name="T73" fmla="*/ 164916 h 169665"/>
              <a:gd name="T74" fmla="*/ 182166 w 214209"/>
              <a:gd name="T75" fmla="*/ 166499 h 169665"/>
              <a:gd name="T76" fmla="*/ 188315 w 214209"/>
              <a:gd name="T77" fmla="*/ 168257 h 169665"/>
              <a:gd name="T78" fmla="*/ 193526 w 214209"/>
              <a:gd name="T79" fmla="*/ 169039 h 169665"/>
              <a:gd name="T80" fmla="*/ 198322 w 214209"/>
              <a:gd name="T81" fmla="*/ 169386 h 169665"/>
              <a:gd name="T82" fmla="*/ 206156 w 214209"/>
              <a:gd name="T83" fmla="*/ 169627 h 169665"/>
              <a:gd name="T84" fmla="*/ 214208 w 214209"/>
              <a:gd name="T85" fmla="*/ 169664 h 169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4209"/>
              <a:gd name="T130" fmla="*/ 0 h 169665"/>
              <a:gd name="T131" fmla="*/ 214209 w 214209"/>
              <a:gd name="T132" fmla="*/ 169665 h 16966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4209" h="169665">
                <a:moveTo>
                  <a:pt x="0" y="0"/>
                </a:moveTo>
                <a:lnTo>
                  <a:pt x="5764" y="0"/>
                </a:lnTo>
                <a:lnTo>
                  <a:pt x="6073" y="992"/>
                </a:lnTo>
                <a:lnTo>
                  <a:pt x="6418" y="4740"/>
                </a:lnTo>
                <a:lnTo>
                  <a:pt x="7253" y="7129"/>
                </a:lnTo>
                <a:lnTo>
                  <a:pt x="10166" y="12428"/>
                </a:lnTo>
                <a:lnTo>
                  <a:pt x="12727" y="16223"/>
                </a:lnTo>
                <a:lnTo>
                  <a:pt x="19540" y="25731"/>
                </a:lnTo>
                <a:lnTo>
                  <a:pt x="31739" y="42240"/>
                </a:lnTo>
                <a:lnTo>
                  <a:pt x="36034" y="47011"/>
                </a:lnTo>
                <a:lnTo>
                  <a:pt x="40386" y="51185"/>
                </a:lnTo>
                <a:lnTo>
                  <a:pt x="44774" y="54959"/>
                </a:lnTo>
                <a:lnTo>
                  <a:pt x="49189" y="60452"/>
                </a:lnTo>
                <a:lnTo>
                  <a:pt x="53618" y="67090"/>
                </a:lnTo>
                <a:lnTo>
                  <a:pt x="58059" y="74492"/>
                </a:lnTo>
                <a:lnTo>
                  <a:pt x="62507" y="80419"/>
                </a:lnTo>
                <a:lnTo>
                  <a:pt x="66960" y="85363"/>
                </a:lnTo>
                <a:lnTo>
                  <a:pt x="71416" y="89650"/>
                </a:lnTo>
                <a:lnTo>
                  <a:pt x="75874" y="94493"/>
                </a:lnTo>
                <a:lnTo>
                  <a:pt x="80333" y="99706"/>
                </a:lnTo>
                <a:lnTo>
                  <a:pt x="84794" y="105166"/>
                </a:lnTo>
                <a:lnTo>
                  <a:pt x="89999" y="109798"/>
                </a:lnTo>
                <a:lnTo>
                  <a:pt x="95701" y="113878"/>
                </a:lnTo>
                <a:lnTo>
                  <a:pt x="101733" y="117591"/>
                </a:lnTo>
                <a:lnTo>
                  <a:pt x="107242" y="122050"/>
                </a:lnTo>
                <a:lnTo>
                  <a:pt x="112402" y="127007"/>
                </a:lnTo>
                <a:lnTo>
                  <a:pt x="117330" y="132296"/>
                </a:lnTo>
                <a:lnTo>
                  <a:pt x="122847" y="136814"/>
                </a:lnTo>
                <a:lnTo>
                  <a:pt x="128756" y="140819"/>
                </a:lnTo>
                <a:lnTo>
                  <a:pt x="140527" y="147914"/>
                </a:lnTo>
                <a:lnTo>
                  <a:pt x="150718" y="154375"/>
                </a:lnTo>
                <a:lnTo>
                  <a:pt x="155518" y="156494"/>
                </a:lnTo>
                <a:lnTo>
                  <a:pt x="160206" y="157907"/>
                </a:lnTo>
                <a:lnTo>
                  <a:pt x="164818" y="158850"/>
                </a:lnTo>
                <a:lnTo>
                  <a:pt x="169381" y="160470"/>
                </a:lnTo>
                <a:lnTo>
                  <a:pt x="173911" y="162543"/>
                </a:lnTo>
                <a:lnTo>
                  <a:pt x="178418" y="164916"/>
                </a:lnTo>
                <a:lnTo>
                  <a:pt x="182166" y="166499"/>
                </a:lnTo>
                <a:lnTo>
                  <a:pt x="188315" y="168257"/>
                </a:lnTo>
                <a:lnTo>
                  <a:pt x="193526" y="169039"/>
                </a:lnTo>
                <a:lnTo>
                  <a:pt x="198322" y="169386"/>
                </a:lnTo>
                <a:lnTo>
                  <a:pt x="206156" y="169627"/>
                </a:lnTo>
                <a:lnTo>
                  <a:pt x="214208" y="169664"/>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72" name="SMARTInkAnnotation251"/>
          <p:cNvSpPr>
            <a:spLocks/>
          </p:cNvSpPr>
          <p:nvPr/>
        </p:nvSpPr>
        <p:spPr bwMode="auto">
          <a:xfrm>
            <a:off x="4124325" y="2428875"/>
            <a:ext cx="119063" cy="231775"/>
          </a:xfrm>
          <a:custGeom>
            <a:avLst/>
            <a:gdLst>
              <a:gd name="T0" fmla="*/ 120410 w 120411"/>
              <a:gd name="T1" fmla="*/ 0 h 232173"/>
              <a:gd name="T2" fmla="*/ 116856 w 120411"/>
              <a:gd name="T3" fmla="*/ 9481 h 232173"/>
              <a:gd name="T4" fmla="*/ 115066 w 120411"/>
              <a:gd name="T5" fmla="*/ 13266 h 232173"/>
              <a:gd name="T6" fmla="*/ 113128 w 120411"/>
              <a:gd name="T7" fmla="*/ 16781 h 232173"/>
              <a:gd name="T8" fmla="*/ 111093 w 120411"/>
              <a:gd name="T9" fmla="*/ 20117 h 232173"/>
              <a:gd name="T10" fmla="*/ 108248 w 120411"/>
              <a:gd name="T11" fmla="*/ 24325 h 232173"/>
              <a:gd name="T12" fmla="*/ 101121 w 120411"/>
              <a:gd name="T13" fmla="*/ 34293 h 232173"/>
              <a:gd name="T14" fmla="*/ 97881 w 120411"/>
              <a:gd name="T15" fmla="*/ 40721 h 232173"/>
              <a:gd name="T16" fmla="*/ 94977 w 120411"/>
              <a:gd name="T17" fmla="*/ 47983 h 232173"/>
              <a:gd name="T18" fmla="*/ 92298 w 120411"/>
              <a:gd name="T19" fmla="*/ 55801 h 232173"/>
              <a:gd name="T20" fmla="*/ 89025 w 120411"/>
              <a:gd name="T21" fmla="*/ 62998 h 232173"/>
              <a:gd name="T22" fmla="*/ 85354 w 120411"/>
              <a:gd name="T23" fmla="*/ 69780 h 232173"/>
              <a:gd name="T24" fmla="*/ 81421 w 120411"/>
              <a:gd name="T25" fmla="*/ 76285 h 232173"/>
              <a:gd name="T26" fmla="*/ 77309 w 120411"/>
              <a:gd name="T27" fmla="*/ 82607 h 232173"/>
              <a:gd name="T28" fmla="*/ 73083 w 120411"/>
              <a:gd name="T29" fmla="*/ 88805 h 232173"/>
              <a:gd name="T30" fmla="*/ 64417 w 120411"/>
              <a:gd name="T31" fmla="*/ 100984 h 232173"/>
              <a:gd name="T32" fmla="*/ 42286 w 120411"/>
              <a:gd name="T33" fmla="*/ 130940 h 232173"/>
              <a:gd name="T34" fmla="*/ 38575 w 120411"/>
              <a:gd name="T35" fmla="*/ 136903 h 232173"/>
              <a:gd name="T36" fmla="*/ 35359 w 120411"/>
              <a:gd name="T37" fmla="*/ 142862 h 232173"/>
              <a:gd name="T38" fmla="*/ 32471 w 120411"/>
              <a:gd name="T39" fmla="*/ 148819 h 232173"/>
              <a:gd name="T40" fmla="*/ 29801 w 120411"/>
              <a:gd name="T41" fmla="*/ 154775 h 232173"/>
              <a:gd name="T42" fmla="*/ 27278 w 120411"/>
              <a:gd name="T43" fmla="*/ 160730 h 232173"/>
              <a:gd name="T44" fmla="*/ 22491 w 120411"/>
              <a:gd name="T45" fmla="*/ 172639 h 232173"/>
              <a:gd name="T46" fmla="*/ 17883 w 120411"/>
              <a:gd name="T47" fmla="*/ 184546 h 232173"/>
              <a:gd name="T48" fmla="*/ 15613 w 120411"/>
              <a:gd name="T49" fmla="*/ 189507 h 232173"/>
              <a:gd name="T50" fmla="*/ 13357 w 120411"/>
              <a:gd name="T51" fmla="*/ 193807 h 232173"/>
              <a:gd name="T52" fmla="*/ 11108 w 120411"/>
              <a:gd name="T53" fmla="*/ 197665 h 232173"/>
              <a:gd name="T54" fmla="*/ 8610 w 120411"/>
              <a:gd name="T55" fmla="*/ 204599 h 232173"/>
              <a:gd name="T56" fmla="*/ 7500 w 120411"/>
              <a:gd name="T57" fmla="*/ 210987 h 232173"/>
              <a:gd name="T58" fmla="*/ 7006 w 120411"/>
              <a:gd name="T59" fmla="*/ 217134 h 232173"/>
              <a:gd name="T60" fmla="*/ 6787 w 120411"/>
              <a:gd name="T61" fmla="*/ 223173 h 232173"/>
              <a:gd name="T62" fmla="*/ 6728 w 120411"/>
              <a:gd name="T63" fmla="*/ 226173 h 232173"/>
              <a:gd name="T64" fmla="*/ 5945 w 120411"/>
              <a:gd name="T65" fmla="*/ 228172 h 232173"/>
              <a:gd name="T66" fmla="*/ 4681 w 120411"/>
              <a:gd name="T67" fmla="*/ 229505 h 232173"/>
              <a:gd name="T68" fmla="*/ 0 w 120411"/>
              <a:gd name="T69" fmla="*/ 232126 h 232173"/>
              <a:gd name="T70" fmla="*/ 6611 w 120411"/>
              <a:gd name="T71" fmla="*/ 232172 h 23217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0411"/>
              <a:gd name="T109" fmla="*/ 0 h 232173"/>
              <a:gd name="T110" fmla="*/ 120411 w 120411"/>
              <a:gd name="T111" fmla="*/ 232173 h 23217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0411" h="232173">
                <a:moveTo>
                  <a:pt x="120410" y="0"/>
                </a:moveTo>
                <a:lnTo>
                  <a:pt x="116856" y="9481"/>
                </a:lnTo>
                <a:lnTo>
                  <a:pt x="115066" y="13266"/>
                </a:lnTo>
                <a:lnTo>
                  <a:pt x="113128" y="16781"/>
                </a:lnTo>
                <a:lnTo>
                  <a:pt x="111093" y="20117"/>
                </a:lnTo>
                <a:lnTo>
                  <a:pt x="108248" y="24325"/>
                </a:lnTo>
                <a:lnTo>
                  <a:pt x="101121" y="34293"/>
                </a:lnTo>
                <a:lnTo>
                  <a:pt x="97881" y="40721"/>
                </a:lnTo>
                <a:lnTo>
                  <a:pt x="94977" y="47983"/>
                </a:lnTo>
                <a:lnTo>
                  <a:pt x="92298" y="55801"/>
                </a:lnTo>
                <a:lnTo>
                  <a:pt x="89025" y="62998"/>
                </a:lnTo>
                <a:lnTo>
                  <a:pt x="85354" y="69780"/>
                </a:lnTo>
                <a:lnTo>
                  <a:pt x="81421" y="76285"/>
                </a:lnTo>
                <a:lnTo>
                  <a:pt x="77309" y="82607"/>
                </a:lnTo>
                <a:lnTo>
                  <a:pt x="73083" y="88805"/>
                </a:lnTo>
                <a:lnTo>
                  <a:pt x="64417" y="100984"/>
                </a:lnTo>
                <a:lnTo>
                  <a:pt x="42286" y="130940"/>
                </a:lnTo>
                <a:lnTo>
                  <a:pt x="38575" y="136903"/>
                </a:lnTo>
                <a:lnTo>
                  <a:pt x="35359" y="142862"/>
                </a:lnTo>
                <a:lnTo>
                  <a:pt x="32471" y="148819"/>
                </a:lnTo>
                <a:lnTo>
                  <a:pt x="29801" y="154775"/>
                </a:lnTo>
                <a:lnTo>
                  <a:pt x="27278" y="160730"/>
                </a:lnTo>
                <a:lnTo>
                  <a:pt x="22491" y="172639"/>
                </a:lnTo>
                <a:lnTo>
                  <a:pt x="17883" y="184546"/>
                </a:lnTo>
                <a:lnTo>
                  <a:pt x="15613" y="189507"/>
                </a:lnTo>
                <a:lnTo>
                  <a:pt x="13357" y="193807"/>
                </a:lnTo>
                <a:lnTo>
                  <a:pt x="11108" y="197665"/>
                </a:lnTo>
                <a:lnTo>
                  <a:pt x="8610" y="204599"/>
                </a:lnTo>
                <a:lnTo>
                  <a:pt x="7500" y="210987"/>
                </a:lnTo>
                <a:lnTo>
                  <a:pt x="7006" y="217134"/>
                </a:lnTo>
                <a:lnTo>
                  <a:pt x="6787" y="223173"/>
                </a:lnTo>
                <a:lnTo>
                  <a:pt x="6728" y="226173"/>
                </a:lnTo>
                <a:lnTo>
                  <a:pt x="5945" y="228172"/>
                </a:lnTo>
                <a:lnTo>
                  <a:pt x="4681" y="229505"/>
                </a:lnTo>
                <a:lnTo>
                  <a:pt x="0" y="232126"/>
                </a:lnTo>
                <a:lnTo>
                  <a:pt x="6611" y="232172"/>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73" name="SMARTInkAnnotation252"/>
          <p:cNvSpPr>
            <a:spLocks/>
          </p:cNvSpPr>
          <p:nvPr/>
        </p:nvSpPr>
        <p:spPr bwMode="auto">
          <a:xfrm>
            <a:off x="4475163" y="2320925"/>
            <a:ext cx="23812" cy="322263"/>
          </a:xfrm>
          <a:custGeom>
            <a:avLst/>
            <a:gdLst>
              <a:gd name="T0" fmla="*/ 23922 w 23923"/>
              <a:gd name="T1" fmla="*/ 0 h 321470"/>
              <a:gd name="T2" fmla="*/ 23922 w 23923"/>
              <a:gd name="T3" fmla="*/ 81846 h 321470"/>
              <a:gd name="T4" fmla="*/ 23178 w 23923"/>
              <a:gd name="T5" fmla="*/ 90283 h 321470"/>
              <a:gd name="T6" fmla="*/ 21938 w 23923"/>
              <a:gd name="T7" fmla="*/ 98884 h 321470"/>
              <a:gd name="T8" fmla="*/ 20368 w 23923"/>
              <a:gd name="T9" fmla="*/ 107595 h 321470"/>
              <a:gd name="T10" fmla="*/ 19321 w 23923"/>
              <a:gd name="T11" fmla="*/ 116378 h 321470"/>
              <a:gd name="T12" fmla="*/ 18623 w 23923"/>
              <a:gd name="T13" fmla="*/ 125211 h 321470"/>
              <a:gd name="T14" fmla="*/ 18158 w 23923"/>
              <a:gd name="T15" fmla="*/ 134075 h 321470"/>
              <a:gd name="T16" fmla="*/ 17104 w 23923"/>
              <a:gd name="T17" fmla="*/ 142962 h 321470"/>
              <a:gd name="T18" fmla="*/ 15657 w 23923"/>
              <a:gd name="T19" fmla="*/ 151863 h 321470"/>
              <a:gd name="T20" fmla="*/ 13949 w 23923"/>
              <a:gd name="T21" fmla="*/ 160773 h 321470"/>
              <a:gd name="T22" fmla="*/ 12811 w 23923"/>
              <a:gd name="T23" fmla="*/ 168698 h 321470"/>
              <a:gd name="T24" fmla="*/ 12052 w 23923"/>
              <a:gd name="T25" fmla="*/ 175965 h 321470"/>
              <a:gd name="T26" fmla="*/ 11545 w 23923"/>
              <a:gd name="T27" fmla="*/ 182795 h 321470"/>
              <a:gd name="T28" fmla="*/ 10464 w 23923"/>
              <a:gd name="T29" fmla="*/ 190324 h 321470"/>
              <a:gd name="T30" fmla="*/ 9000 w 23923"/>
              <a:gd name="T31" fmla="*/ 198321 h 321470"/>
              <a:gd name="T32" fmla="*/ 7280 w 23923"/>
              <a:gd name="T33" fmla="*/ 206628 h 321470"/>
              <a:gd name="T34" fmla="*/ 6133 w 23923"/>
              <a:gd name="T35" fmla="*/ 214151 h 321470"/>
              <a:gd name="T36" fmla="*/ 5368 w 23923"/>
              <a:gd name="T37" fmla="*/ 221150 h 321470"/>
              <a:gd name="T38" fmla="*/ 4858 w 23923"/>
              <a:gd name="T39" fmla="*/ 227801 h 321470"/>
              <a:gd name="T40" fmla="*/ 4519 w 23923"/>
              <a:gd name="T41" fmla="*/ 234219 h 321470"/>
              <a:gd name="T42" fmla="*/ 4292 w 23923"/>
              <a:gd name="T43" fmla="*/ 240482 h 321470"/>
              <a:gd name="T44" fmla="*/ 4041 w 23923"/>
              <a:gd name="T45" fmla="*/ 252732 h 321470"/>
              <a:gd name="T46" fmla="*/ 3929 w 23923"/>
              <a:gd name="T47" fmla="*/ 264792 h 321470"/>
              <a:gd name="T48" fmla="*/ 3155 w 23923"/>
              <a:gd name="T49" fmla="*/ 269794 h 321470"/>
              <a:gd name="T50" fmla="*/ 1895 w 23923"/>
              <a:gd name="T51" fmla="*/ 274120 h 321470"/>
              <a:gd name="T52" fmla="*/ 312 w 23923"/>
              <a:gd name="T53" fmla="*/ 277997 h 321470"/>
              <a:gd name="T54" fmla="*/ 0 w 23923"/>
              <a:gd name="T55" fmla="*/ 281574 h 321470"/>
              <a:gd name="T56" fmla="*/ 536 w 23923"/>
              <a:gd name="T57" fmla="*/ 284950 h 321470"/>
              <a:gd name="T58" fmla="*/ 1637 w 23923"/>
              <a:gd name="T59" fmla="*/ 288194 h 321470"/>
              <a:gd name="T60" fmla="*/ 2371 w 23923"/>
              <a:gd name="T61" fmla="*/ 291348 h 321470"/>
              <a:gd name="T62" fmla="*/ 2861 w 23923"/>
              <a:gd name="T63" fmla="*/ 294443 h 321470"/>
              <a:gd name="T64" fmla="*/ 3549 w 23923"/>
              <a:gd name="T65" fmla="*/ 303539 h 321470"/>
              <a:gd name="T66" fmla="*/ 3801 w 23923"/>
              <a:gd name="T67" fmla="*/ 312347 h 321470"/>
              <a:gd name="T68" fmla="*/ 3839 w 23923"/>
              <a:gd name="T69" fmla="*/ 321469 h 3214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923"/>
              <a:gd name="T106" fmla="*/ 0 h 321470"/>
              <a:gd name="T107" fmla="*/ 23923 w 23923"/>
              <a:gd name="T108" fmla="*/ 321470 h 32147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923" h="321470">
                <a:moveTo>
                  <a:pt x="23922" y="0"/>
                </a:moveTo>
                <a:lnTo>
                  <a:pt x="23922" y="81846"/>
                </a:lnTo>
                <a:lnTo>
                  <a:pt x="23178" y="90283"/>
                </a:lnTo>
                <a:lnTo>
                  <a:pt x="21938" y="98884"/>
                </a:lnTo>
                <a:lnTo>
                  <a:pt x="20368" y="107595"/>
                </a:lnTo>
                <a:lnTo>
                  <a:pt x="19321" y="116378"/>
                </a:lnTo>
                <a:lnTo>
                  <a:pt x="18623" y="125211"/>
                </a:lnTo>
                <a:lnTo>
                  <a:pt x="18158" y="134075"/>
                </a:lnTo>
                <a:lnTo>
                  <a:pt x="17104" y="142962"/>
                </a:lnTo>
                <a:lnTo>
                  <a:pt x="15657" y="151863"/>
                </a:lnTo>
                <a:lnTo>
                  <a:pt x="13949" y="160773"/>
                </a:lnTo>
                <a:lnTo>
                  <a:pt x="12811" y="168698"/>
                </a:lnTo>
                <a:lnTo>
                  <a:pt x="12052" y="175965"/>
                </a:lnTo>
                <a:lnTo>
                  <a:pt x="11545" y="182795"/>
                </a:lnTo>
                <a:lnTo>
                  <a:pt x="10464" y="190324"/>
                </a:lnTo>
                <a:lnTo>
                  <a:pt x="9000" y="198321"/>
                </a:lnTo>
                <a:lnTo>
                  <a:pt x="7280" y="206628"/>
                </a:lnTo>
                <a:lnTo>
                  <a:pt x="6133" y="214151"/>
                </a:lnTo>
                <a:lnTo>
                  <a:pt x="5368" y="221150"/>
                </a:lnTo>
                <a:lnTo>
                  <a:pt x="4858" y="227801"/>
                </a:lnTo>
                <a:lnTo>
                  <a:pt x="4519" y="234219"/>
                </a:lnTo>
                <a:lnTo>
                  <a:pt x="4292" y="240482"/>
                </a:lnTo>
                <a:lnTo>
                  <a:pt x="4041" y="252732"/>
                </a:lnTo>
                <a:lnTo>
                  <a:pt x="3929" y="264792"/>
                </a:lnTo>
                <a:lnTo>
                  <a:pt x="3155" y="269794"/>
                </a:lnTo>
                <a:lnTo>
                  <a:pt x="1895" y="274120"/>
                </a:lnTo>
                <a:lnTo>
                  <a:pt x="312" y="277997"/>
                </a:lnTo>
                <a:lnTo>
                  <a:pt x="0" y="281574"/>
                </a:lnTo>
                <a:lnTo>
                  <a:pt x="536" y="284950"/>
                </a:lnTo>
                <a:lnTo>
                  <a:pt x="1637" y="288194"/>
                </a:lnTo>
                <a:lnTo>
                  <a:pt x="2371" y="291348"/>
                </a:lnTo>
                <a:lnTo>
                  <a:pt x="2861" y="294443"/>
                </a:lnTo>
                <a:lnTo>
                  <a:pt x="3549" y="303539"/>
                </a:lnTo>
                <a:lnTo>
                  <a:pt x="3801" y="312347"/>
                </a:lnTo>
                <a:lnTo>
                  <a:pt x="3839" y="321469"/>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74" name="SMARTInkAnnotation253"/>
          <p:cNvSpPr>
            <a:spLocks/>
          </p:cNvSpPr>
          <p:nvPr/>
        </p:nvSpPr>
        <p:spPr bwMode="auto">
          <a:xfrm>
            <a:off x="4397375" y="2527300"/>
            <a:ext cx="207963" cy="9525"/>
          </a:xfrm>
          <a:custGeom>
            <a:avLst/>
            <a:gdLst>
              <a:gd name="T0" fmla="*/ 0 w 207516"/>
              <a:gd name="T1" fmla="*/ 8930 h 8931"/>
              <a:gd name="T2" fmla="*/ 198187 w 207516"/>
              <a:gd name="T3" fmla="*/ 8930 h 8931"/>
              <a:gd name="T4" fmla="*/ 201296 w 207516"/>
              <a:gd name="T5" fmla="*/ 7938 h 8931"/>
              <a:gd name="T6" fmla="*/ 203369 w 207516"/>
              <a:gd name="T7" fmla="*/ 6284 h 8931"/>
              <a:gd name="T8" fmla="*/ 207515 w 207516"/>
              <a:gd name="T9" fmla="*/ 0 h 8931"/>
              <a:gd name="T10" fmla="*/ 0 60000 65536"/>
              <a:gd name="T11" fmla="*/ 0 60000 65536"/>
              <a:gd name="T12" fmla="*/ 0 60000 65536"/>
              <a:gd name="T13" fmla="*/ 0 60000 65536"/>
              <a:gd name="T14" fmla="*/ 0 60000 65536"/>
              <a:gd name="T15" fmla="*/ 0 w 207516"/>
              <a:gd name="T16" fmla="*/ 0 h 8931"/>
              <a:gd name="T17" fmla="*/ 207516 w 207516"/>
              <a:gd name="T18" fmla="*/ 8931 h 8931"/>
            </a:gdLst>
            <a:ahLst/>
            <a:cxnLst>
              <a:cxn ang="T10">
                <a:pos x="T0" y="T1"/>
              </a:cxn>
              <a:cxn ang="T11">
                <a:pos x="T2" y="T3"/>
              </a:cxn>
              <a:cxn ang="T12">
                <a:pos x="T4" y="T5"/>
              </a:cxn>
              <a:cxn ang="T13">
                <a:pos x="T6" y="T7"/>
              </a:cxn>
              <a:cxn ang="T14">
                <a:pos x="T8" y="T9"/>
              </a:cxn>
            </a:cxnLst>
            <a:rect l="T15" t="T16" r="T17" b="T18"/>
            <a:pathLst>
              <a:path w="207516" h="8931">
                <a:moveTo>
                  <a:pt x="0" y="8930"/>
                </a:moveTo>
                <a:lnTo>
                  <a:pt x="198187" y="8930"/>
                </a:lnTo>
                <a:lnTo>
                  <a:pt x="201296" y="7938"/>
                </a:lnTo>
                <a:lnTo>
                  <a:pt x="203369" y="6284"/>
                </a:lnTo>
                <a:lnTo>
                  <a:pt x="207515"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75" name="SMARTInkAnnotation254"/>
          <p:cNvSpPr>
            <a:spLocks/>
          </p:cNvSpPr>
          <p:nvPr/>
        </p:nvSpPr>
        <p:spPr bwMode="auto">
          <a:xfrm>
            <a:off x="4678363" y="2303463"/>
            <a:ext cx="201612" cy="354012"/>
          </a:xfrm>
          <a:custGeom>
            <a:avLst/>
            <a:gdLst>
              <a:gd name="T0" fmla="*/ 43270 w 200084"/>
              <a:gd name="T1" fmla="*/ 4740 h 353026"/>
              <a:gd name="T2" fmla="*/ 41060 w 200084"/>
              <a:gd name="T3" fmla="*/ 17169 h 353026"/>
              <a:gd name="T4" fmla="*/ 36852 w 200084"/>
              <a:gd name="T5" fmla="*/ 33420 h 353026"/>
              <a:gd name="T6" fmla="*/ 34953 w 200084"/>
              <a:gd name="T7" fmla="*/ 44950 h 353026"/>
              <a:gd name="T8" fmla="*/ 33366 w 200084"/>
              <a:gd name="T9" fmla="*/ 57681 h 353026"/>
              <a:gd name="T10" fmla="*/ 30181 w 200084"/>
              <a:gd name="T11" fmla="*/ 73261 h 353026"/>
              <a:gd name="T12" fmla="*/ 26287 w 200084"/>
              <a:gd name="T13" fmla="*/ 87462 h 353026"/>
              <a:gd name="T14" fmla="*/ 22076 w 200084"/>
              <a:gd name="T15" fmla="*/ 101380 h 353026"/>
              <a:gd name="T16" fmla="*/ 4420 w 200084"/>
              <a:gd name="T17" fmla="*/ 169787 h 353026"/>
              <a:gd name="T18" fmla="*/ 1945 w 200084"/>
              <a:gd name="T19" fmla="*/ 187578 h 353026"/>
              <a:gd name="T20" fmla="*/ 845 w 200084"/>
              <a:gd name="T21" fmla="*/ 205407 h 353026"/>
              <a:gd name="T22" fmla="*/ 139 w 200084"/>
              <a:gd name="T23" fmla="*/ 238460 h 353026"/>
              <a:gd name="T24" fmla="*/ 732 w 200084"/>
              <a:gd name="T25" fmla="*/ 275664 h 353026"/>
              <a:gd name="T26" fmla="*/ 9235 w 200084"/>
              <a:gd name="T27" fmla="*/ 295921 h 353026"/>
              <a:gd name="T28" fmla="*/ 15985 w 200084"/>
              <a:gd name="T29" fmla="*/ 307138 h 353026"/>
              <a:gd name="T30" fmla="*/ 21465 w 200084"/>
              <a:gd name="T31" fmla="*/ 318737 h 353026"/>
              <a:gd name="T32" fmla="*/ 30347 w 200084"/>
              <a:gd name="T33" fmla="*/ 327862 h 353026"/>
              <a:gd name="T34" fmla="*/ 41732 w 200084"/>
              <a:gd name="T35" fmla="*/ 335224 h 353026"/>
              <a:gd name="T36" fmla="*/ 54230 w 200084"/>
              <a:gd name="T37" fmla="*/ 341804 h 353026"/>
              <a:gd name="T38" fmla="*/ 65239 w 200084"/>
              <a:gd name="T39" fmla="*/ 345389 h 353026"/>
              <a:gd name="T40" fmla="*/ 75833 w 200084"/>
              <a:gd name="T41" fmla="*/ 347975 h 353026"/>
              <a:gd name="T42" fmla="*/ 87980 w 200084"/>
              <a:gd name="T43" fmla="*/ 352431 h 353026"/>
              <a:gd name="T44" fmla="*/ 100817 w 200084"/>
              <a:gd name="T45" fmla="*/ 352428 h 353026"/>
              <a:gd name="T46" fmla="*/ 113960 w 200084"/>
              <a:gd name="T47" fmla="*/ 350111 h 353026"/>
              <a:gd name="T48" fmla="*/ 127238 w 200084"/>
              <a:gd name="T49" fmla="*/ 349082 h 353026"/>
              <a:gd name="T50" fmla="*/ 138595 w 200084"/>
              <a:gd name="T51" fmla="*/ 345978 h 353026"/>
              <a:gd name="T52" fmla="*/ 148601 w 200084"/>
              <a:gd name="T53" fmla="*/ 340299 h 353026"/>
              <a:gd name="T54" fmla="*/ 158006 w 200084"/>
              <a:gd name="T55" fmla="*/ 331161 h 353026"/>
              <a:gd name="T56" fmla="*/ 167144 w 200084"/>
              <a:gd name="T57" fmla="*/ 323131 h 353026"/>
              <a:gd name="T58" fmla="*/ 175422 w 200084"/>
              <a:gd name="T59" fmla="*/ 315262 h 353026"/>
              <a:gd name="T60" fmla="*/ 185006 w 200084"/>
              <a:gd name="T61" fmla="*/ 299676 h 353026"/>
              <a:gd name="T62" fmla="*/ 192781 w 200084"/>
              <a:gd name="T63" fmla="*/ 288301 h 353026"/>
              <a:gd name="T64" fmla="*/ 197228 w 200084"/>
              <a:gd name="T65" fmla="*/ 276631 h 353026"/>
              <a:gd name="T66" fmla="*/ 199205 w 200084"/>
              <a:gd name="T67" fmla="*/ 264830 h 353026"/>
              <a:gd name="T68" fmla="*/ 200083 w 200084"/>
              <a:gd name="T69" fmla="*/ 252970 h 353026"/>
              <a:gd name="T70" fmla="*/ 198490 w 200084"/>
              <a:gd name="T71" fmla="*/ 241085 h 353026"/>
              <a:gd name="T72" fmla="*/ 191406 w 200084"/>
              <a:gd name="T73" fmla="*/ 222026 h 353026"/>
              <a:gd name="T74" fmla="*/ 185032 w 200084"/>
              <a:gd name="T75" fmla="*/ 211857 h 353026"/>
              <a:gd name="T76" fmla="*/ 178660 w 200084"/>
              <a:gd name="T77" fmla="*/ 205615 h 353026"/>
              <a:gd name="T78" fmla="*/ 170870 w 200084"/>
              <a:gd name="T79" fmla="*/ 200525 h 353026"/>
              <a:gd name="T80" fmla="*/ 162450 w 200084"/>
              <a:gd name="T81" fmla="*/ 198263 h 353026"/>
              <a:gd name="T82" fmla="*/ 152899 w 200084"/>
              <a:gd name="T83" fmla="*/ 196989 h 353026"/>
              <a:gd name="T84" fmla="*/ 141805 w 200084"/>
              <a:gd name="T85" fmla="*/ 196612 h 353026"/>
              <a:gd name="T86" fmla="*/ 133416 w 200084"/>
              <a:gd name="T87" fmla="*/ 199169 h 353026"/>
              <a:gd name="T88" fmla="*/ 125473 w 200084"/>
              <a:gd name="T89" fmla="*/ 203614 h 353026"/>
              <a:gd name="T90" fmla="*/ 114313 w 200084"/>
              <a:gd name="T91" fmla="*/ 214551 h 353026"/>
              <a:gd name="T92" fmla="*/ 102680 w 200084"/>
              <a:gd name="T93" fmla="*/ 229227 h 353026"/>
              <a:gd name="T94" fmla="*/ 96678 w 200084"/>
              <a:gd name="T95" fmla="*/ 238134 h 353026"/>
              <a:gd name="T96" fmla="*/ 94274 w 200084"/>
              <a:gd name="T97" fmla="*/ 252679 h 353026"/>
              <a:gd name="T98" fmla="*/ 93798 w 200084"/>
              <a:gd name="T99" fmla="*/ 269626 h 353026"/>
              <a:gd name="T100" fmla="*/ 98305 w 200084"/>
              <a:gd name="T101" fmla="*/ 289657 h 353026"/>
              <a:gd name="T102" fmla="*/ 100375 w 200084"/>
              <a:gd name="T103" fmla="*/ 312539 h 35302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00084"/>
              <a:gd name="T157" fmla="*/ 0 h 353026"/>
              <a:gd name="T158" fmla="*/ 200084 w 200084"/>
              <a:gd name="T159" fmla="*/ 353026 h 35302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00084" h="353026">
                <a:moveTo>
                  <a:pt x="46824" y="0"/>
                </a:moveTo>
                <a:lnTo>
                  <a:pt x="43270" y="4740"/>
                </a:lnTo>
                <a:lnTo>
                  <a:pt x="42223" y="8121"/>
                </a:lnTo>
                <a:lnTo>
                  <a:pt x="41060" y="17169"/>
                </a:lnTo>
                <a:lnTo>
                  <a:pt x="38560" y="27805"/>
                </a:lnTo>
                <a:lnTo>
                  <a:pt x="36852" y="33420"/>
                </a:lnTo>
                <a:lnTo>
                  <a:pt x="35712" y="39147"/>
                </a:lnTo>
                <a:lnTo>
                  <a:pt x="34953" y="44950"/>
                </a:lnTo>
                <a:lnTo>
                  <a:pt x="34448" y="50802"/>
                </a:lnTo>
                <a:lnTo>
                  <a:pt x="33366" y="57681"/>
                </a:lnTo>
                <a:lnTo>
                  <a:pt x="31902" y="65243"/>
                </a:lnTo>
                <a:lnTo>
                  <a:pt x="30181" y="73261"/>
                </a:lnTo>
                <a:lnTo>
                  <a:pt x="28291" y="80590"/>
                </a:lnTo>
                <a:lnTo>
                  <a:pt x="26287" y="87462"/>
                </a:lnTo>
                <a:lnTo>
                  <a:pt x="24207" y="94026"/>
                </a:lnTo>
                <a:lnTo>
                  <a:pt x="22076" y="101380"/>
                </a:lnTo>
                <a:lnTo>
                  <a:pt x="17726" y="117487"/>
                </a:lnTo>
                <a:lnTo>
                  <a:pt x="4420" y="169787"/>
                </a:lnTo>
                <a:lnTo>
                  <a:pt x="2935" y="178676"/>
                </a:lnTo>
                <a:lnTo>
                  <a:pt x="1945" y="187578"/>
                </a:lnTo>
                <a:lnTo>
                  <a:pt x="1285" y="196490"/>
                </a:lnTo>
                <a:lnTo>
                  <a:pt x="845" y="205407"/>
                </a:lnTo>
                <a:lnTo>
                  <a:pt x="552" y="214329"/>
                </a:lnTo>
                <a:lnTo>
                  <a:pt x="139" y="238460"/>
                </a:lnTo>
                <a:lnTo>
                  <a:pt x="0" y="269133"/>
                </a:lnTo>
                <a:lnTo>
                  <a:pt x="732" y="275664"/>
                </a:lnTo>
                <a:lnTo>
                  <a:pt x="3529" y="285567"/>
                </a:lnTo>
                <a:lnTo>
                  <a:pt x="9235" y="295921"/>
                </a:lnTo>
                <a:lnTo>
                  <a:pt x="12839" y="301460"/>
                </a:lnTo>
                <a:lnTo>
                  <a:pt x="15985" y="307138"/>
                </a:lnTo>
                <a:lnTo>
                  <a:pt x="18827" y="312907"/>
                </a:lnTo>
                <a:lnTo>
                  <a:pt x="21465" y="318737"/>
                </a:lnTo>
                <a:lnTo>
                  <a:pt x="25455" y="323617"/>
                </a:lnTo>
                <a:lnTo>
                  <a:pt x="30347" y="327862"/>
                </a:lnTo>
                <a:lnTo>
                  <a:pt x="35838" y="331684"/>
                </a:lnTo>
                <a:lnTo>
                  <a:pt x="41732" y="335224"/>
                </a:lnTo>
                <a:lnTo>
                  <a:pt x="47891" y="338576"/>
                </a:lnTo>
                <a:lnTo>
                  <a:pt x="54230" y="341804"/>
                </a:lnTo>
                <a:lnTo>
                  <a:pt x="59942" y="343955"/>
                </a:lnTo>
                <a:lnTo>
                  <a:pt x="65239" y="345389"/>
                </a:lnTo>
                <a:lnTo>
                  <a:pt x="70257" y="346346"/>
                </a:lnTo>
                <a:lnTo>
                  <a:pt x="75833" y="347975"/>
                </a:lnTo>
                <a:lnTo>
                  <a:pt x="81783" y="350054"/>
                </a:lnTo>
                <a:lnTo>
                  <a:pt x="87980" y="352431"/>
                </a:lnTo>
                <a:lnTo>
                  <a:pt x="94343" y="353025"/>
                </a:lnTo>
                <a:lnTo>
                  <a:pt x="100817" y="352428"/>
                </a:lnTo>
                <a:lnTo>
                  <a:pt x="107364" y="351038"/>
                </a:lnTo>
                <a:lnTo>
                  <a:pt x="113960" y="350111"/>
                </a:lnTo>
                <a:lnTo>
                  <a:pt x="120588" y="349493"/>
                </a:lnTo>
                <a:lnTo>
                  <a:pt x="127238" y="349082"/>
                </a:lnTo>
                <a:lnTo>
                  <a:pt x="133160" y="347815"/>
                </a:lnTo>
                <a:lnTo>
                  <a:pt x="138595" y="345978"/>
                </a:lnTo>
                <a:lnTo>
                  <a:pt x="143706" y="343761"/>
                </a:lnTo>
                <a:lnTo>
                  <a:pt x="148601" y="340299"/>
                </a:lnTo>
                <a:lnTo>
                  <a:pt x="153351" y="336007"/>
                </a:lnTo>
                <a:lnTo>
                  <a:pt x="158006" y="331161"/>
                </a:lnTo>
                <a:lnTo>
                  <a:pt x="162596" y="326938"/>
                </a:lnTo>
                <a:lnTo>
                  <a:pt x="167144" y="323131"/>
                </a:lnTo>
                <a:lnTo>
                  <a:pt x="171664" y="319600"/>
                </a:lnTo>
                <a:lnTo>
                  <a:pt x="175422" y="315262"/>
                </a:lnTo>
                <a:lnTo>
                  <a:pt x="181579" y="305150"/>
                </a:lnTo>
                <a:lnTo>
                  <a:pt x="185006" y="299676"/>
                </a:lnTo>
                <a:lnTo>
                  <a:pt x="188778" y="294042"/>
                </a:lnTo>
                <a:lnTo>
                  <a:pt x="192781" y="288301"/>
                </a:lnTo>
                <a:lnTo>
                  <a:pt x="195449" y="282490"/>
                </a:lnTo>
                <a:lnTo>
                  <a:pt x="197228" y="276631"/>
                </a:lnTo>
                <a:lnTo>
                  <a:pt x="198414" y="270741"/>
                </a:lnTo>
                <a:lnTo>
                  <a:pt x="199205" y="264830"/>
                </a:lnTo>
                <a:lnTo>
                  <a:pt x="199732" y="258905"/>
                </a:lnTo>
                <a:lnTo>
                  <a:pt x="200083" y="252970"/>
                </a:lnTo>
                <a:lnTo>
                  <a:pt x="199574" y="247030"/>
                </a:lnTo>
                <a:lnTo>
                  <a:pt x="198490" y="241085"/>
                </a:lnTo>
                <a:lnTo>
                  <a:pt x="195303" y="230180"/>
                </a:lnTo>
                <a:lnTo>
                  <a:pt x="191406" y="222026"/>
                </a:lnTo>
                <a:lnTo>
                  <a:pt x="187196" y="215095"/>
                </a:lnTo>
                <a:lnTo>
                  <a:pt x="185032" y="211857"/>
                </a:lnTo>
                <a:lnTo>
                  <a:pt x="182102" y="208707"/>
                </a:lnTo>
                <a:lnTo>
                  <a:pt x="178660" y="205615"/>
                </a:lnTo>
                <a:lnTo>
                  <a:pt x="174879" y="202561"/>
                </a:lnTo>
                <a:lnTo>
                  <a:pt x="170870" y="200525"/>
                </a:lnTo>
                <a:lnTo>
                  <a:pt x="166710" y="199168"/>
                </a:lnTo>
                <a:lnTo>
                  <a:pt x="162450" y="198263"/>
                </a:lnTo>
                <a:lnTo>
                  <a:pt x="158866" y="197660"/>
                </a:lnTo>
                <a:lnTo>
                  <a:pt x="152899" y="196989"/>
                </a:lnTo>
                <a:lnTo>
                  <a:pt x="149523" y="196811"/>
                </a:lnTo>
                <a:lnTo>
                  <a:pt x="141805" y="196612"/>
                </a:lnTo>
                <a:lnTo>
                  <a:pt x="137664" y="197551"/>
                </a:lnTo>
                <a:lnTo>
                  <a:pt x="133416" y="199169"/>
                </a:lnTo>
                <a:lnTo>
                  <a:pt x="129097" y="201241"/>
                </a:lnTo>
                <a:lnTo>
                  <a:pt x="125473" y="203614"/>
                </a:lnTo>
                <a:lnTo>
                  <a:pt x="119464" y="208896"/>
                </a:lnTo>
                <a:lnTo>
                  <a:pt x="114313" y="214551"/>
                </a:lnTo>
                <a:lnTo>
                  <a:pt x="109546" y="220372"/>
                </a:lnTo>
                <a:lnTo>
                  <a:pt x="102680" y="229227"/>
                </a:lnTo>
                <a:lnTo>
                  <a:pt x="98176" y="235162"/>
                </a:lnTo>
                <a:lnTo>
                  <a:pt x="96678" y="238134"/>
                </a:lnTo>
                <a:lnTo>
                  <a:pt x="95013" y="244082"/>
                </a:lnTo>
                <a:lnTo>
                  <a:pt x="94274" y="252679"/>
                </a:lnTo>
                <a:lnTo>
                  <a:pt x="93944" y="262122"/>
                </a:lnTo>
                <a:lnTo>
                  <a:pt x="93798" y="269626"/>
                </a:lnTo>
                <a:lnTo>
                  <a:pt x="95717" y="278914"/>
                </a:lnTo>
                <a:lnTo>
                  <a:pt x="98305" y="289657"/>
                </a:lnTo>
                <a:lnTo>
                  <a:pt x="98995" y="295300"/>
                </a:lnTo>
                <a:lnTo>
                  <a:pt x="100375" y="312539"/>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76" name="SMARTInkAnnotation255"/>
          <p:cNvSpPr>
            <a:spLocks/>
          </p:cNvSpPr>
          <p:nvPr/>
        </p:nvSpPr>
        <p:spPr bwMode="auto">
          <a:xfrm>
            <a:off x="5337175" y="2206625"/>
            <a:ext cx="298450" cy="419100"/>
          </a:xfrm>
          <a:custGeom>
            <a:avLst/>
            <a:gdLst>
              <a:gd name="T0" fmla="*/ 299781 w 299782"/>
              <a:gd name="T1" fmla="*/ 113068 h 417728"/>
              <a:gd name="T2" fmla="*/ 293111 w 299782"/>
              <a:gd name="T3" fmla="*/ 114307 h 417728"/>
              <a:gd name="T4" fmla="*/ 279525 w 299782"/>
              <a:gd name="T5" fmla="*/ 93572 h 417728"/>
              <a:gd name="T6" fmla="*/ 270970 w 299782"/>
              <a:gd name="T7" fmla="*/ 80384 h 417728"/>
              <a:gd name="T8" fmla="*/ 254752 w 299782"/>
              <a:gd name="T9" fmla="*/ 62298 h 417728"/>
              <a:gd name="T10" fmla="*/ 245201 w 299782"/>
              <a:gd name="T11" fmla="*/ 45431 h 417728"/>
              <a:gd name="T12" fmla="*/ 229222 w 299782"/>
              <a:gd name="T13" fmla="*/ 29082 h 417728"/>
              <a:gd name="T14" fmla="*/ 217845 w 299782"/>
              <a:gd name="T15" fmla="*/ 22522 h 417728"/>
              <a:gd name="T16" fmla="*/ 202447 w 299782"/>
              <a:gd name="T17" fmla="*/ 13250 h 417728"/>
              <a:gd name="T18" fmla="*/ 191070 w 299782"/>
              <a:gd name="T19" fmla="*/ 7217 h 417728"/>
              <a:gd name="T20" fmla="*/ 178574 w 299782"/>
              <a:gd name="T21" fmla="*/ 2221 h 417728"/>
              <a:gd name="T22" fmla="*/ 165583 w 299782"/>
              <a:gd name="T23" fmla="*/ 0 h 417728"/>
              <a:gd name="T24" fmla="*/ 152372 w 299782"/>
              <a:gd name="T25" fmla="*/ 1659 h 417728"/>
              <a:gd name="T26" fmla="*/ 139062 w 299782"/>
              <a:gd name="T27" fmla="*/ 5703 h 417728"/>
              <a:gd name="T28" fmla="*/ 125709 w 299782"/>
              <a:gd name="T29" fmla="*/ 10808 h 417728"/>
              <a:gd name="T30" fmla="*/ 112337 w 299782"/>
              <a:gd name="T31" fmla="*/ 19030 h 417728"/>
              <a:gd name="T32" fmla="*/ 98956 w 299782"/>
              <a:gd name="T33" fmla="*/ 28307 h 417728"/>
              <a:gd name="T34" fmla="*/ 85570 w 299782"/>
              <a:gd name="T35" fmla="*/ 35737 h 417728"/>
              <a:gd name="T36" fmla="*/ 72184 w 299782"/>
              <a:gd name="T37" fmla="*/ 44993 h 417728"/>
              <a:gd name="T38" fmla="*/ 60284 w 299782"/>
              <a:gd name="T39" fmla="*/ 54729 h 417728"/>
              <a:gd name="T40" fmla="*/ 46584 w 299782"/>
              <a:gd name="T41" fmla="*/ 71709 h 417728"/>
              <a:gd name="T42" fmla="*/ 41047 w 299782"/>
              <a:gd name="T43" fmla="*/ 88127 h 417728"/>
              <a:gd name="T44" fmla="*/ 41238 w 299782"/>
              <a:gd name="T45" fmla="*/ 99696 h 417728"/>
              <a:gd name="T46" fmla="*/ 53483 w 299782"/>
              <a:gd name="T47" fmla="*/ 120646 h 417728"/>
              <a:gd name="T48" fmla="*/ 73779 w 299782"/>
              <a:gd name="T49" fmla="*/ 139374 h 417728"/>
              <a:gd name="T50" fmla="*/ 88265 w 299782"/>
              <a:gd name="T51" fmla="*/ 150585 h 417728"/>
              <a:gd name="T52" fmla="*/ 104620 w 299782"/>
              <a:gd name="T53" fmla="*/ 163174 h 417728"/>
              <a:gd name="T54" fmla="*/ 121806 w 299782"/>
              <a:gd name="T55" fmla="*/ 178691 h 417728"/>
              <a:gd name="T56" fmla="*/ 151761 w 299782"/>
              <a:gd name="T57" fmla="*/ 204161 h 417728"/>
              <a:gd name="T58" fmla="*/ 171269 w 299782"/>
              <a:gd name="T59" fmla="*/ 219066 h 417728"/>
              <a:gd name="T60" fmla="*/ 189857 w 299782"/>
              <a:gd name="T61" fmla="*/ 233298 h 417728"/>
              <a:gd name="T62" fmla="*/ 208035 w 299782"/>
              <a:gd name="T63" fmla="*/ 249545 h 417728"/>
              <a:gd name="T64" fmla="*/ 224047 w 299782"/>
              <a:gd name="T65" fmla="*/ 266688 h 417728"/>
              <a:gd name="T66" fmla="*/ 237858 w 299782"/>
              <a:gd name="T67" fmla="*/ 284228 h 417728"/>
              <a:gd name="T68" fmla="*/ 248955 w 299782"/>
              <a:gd name="T69" fmla="*/ 301946 h 417728"/>
              <a:gd name="T70" fmla="*/ 256861 w 299782"/>
              <a:gd name="T71" fmla="*/ 317097 h 417728"/>
              <a:gd name="T72" fmla="*/ 262855 w 299782"/>
              <a:gd name="T73" fmla="*/ 331437 h 417728"/>
              <a:gd name="T74" fmla="*/ 267998 w 299782"/>
              <a:gd name="T75" fmla="*/ 347732 h 417728"/>
              <a:gd name="T76" fmla="*/ 268796 w 299782"/>
              <a:gd name="T77" fmla="*/ 362251 h 417728"/>
              <a:gd name="T78" fmla="*/ 263248 w 299782"/>
              <a:gd name="T79" fmla="*/ 383000 h 417728"/>
              <a:gd name="T80" fmla="*/ 249646 w 299782"/>
              <a:gd name="T81" fmla="*/ 402790 h 417728"/>
              <a:gd name="T82" fmla="*/ 236250 w 299782"/>
              <a:gd name="T83" fmla="*/ 412995 h 417728"/>
              <a:gd name="T84" fmla="*/ 224687 w 299782"/>
              <a:gd name="T85" fmla="*/ 415730 h 417728"/>
              <a:gd name="T86" fmla="*/ 210126 w 299782"/>
              <a:gd name="T87" fmla="*/ 416946 h 417728"/>
              <a:gd name="T88" fmla="*/ 176538 w 299782"/>
              <a:gd name="T89" fmla="*/ 417727 h 417728"/>
              <a:gd name="T90" fmla="*/ 158976 w 299782"/>
              <a:gd name="T91" fmla="*/ 415188 h 417728"/>
              <a:gd name="T92" fmla="*/ 141253 w 299782"/>
              <a:gd name="T93" fmla="*/ 410752 h 417728"/>
              <a:gd name="T94" fmla="*/ 114549 w 299782"/>
              <a:gd name="T95" fmla="*/ 401684 h 417728"/>
              <a:gd name="T96" fmla="*/ 96716 w 299782"/>
              <a:gd name="T97" fmla="*/ 392182 h 417728"/>
              <a:gd name="T98" fmla="*/ 80856 w 299782"/>
              <a:gd name="T99" fmla="*/ 381345 h 417728"/>
              <a:gd name="T100" fmla="*/ 66369 w 299782"/>
              <a:gd name="T101" fmla="*/ 370906 h 417728"/>
              <a:gd name="T102" fmla="*/ 52493 w 299782"/>
              <a:gd name="T103" fmla="*/ 362959 h 417728"/>
              <a:gd name="T104" fmla="*/ 40872 w 299782"/>
              <a:gd name="T105" fmla="*/ 353474 h 417728"/>
              <a:gd name="T106" fmla="*/ 30748 w 299782"/>
              <a:gd name="T107" fmla="*/ 343636 h 417728"/>
              <a:gd name="T108" fmla="*/ 21290 w 299782"/>
              <a:gd name="T109" fmla="*/ 335956 h 417728"/>
              <a:gd name="T110" fmla="*/ 8441 w 299782"/>
              <a:gd name="T111" fmla="*/ 316805 h 417728"/>
              <a:gd name="T112" fmla="*/ 0 w 299782"/>
              <a:gd name="T113" fmla="*/ 299260 h 417728"/>
              <a:gd name="T114" fmla="*/ 1178 w 299782"/>
              <a:gd name="T115" fmla="*/ 293083 h 417728"/>
              <a:gd name="T116" fmla="*/ 4040 w 299782"/>
              <a:gd name="T117" fmla="*/ 284027 h 417728"/>
              <a:gd name="T118" fmla="*/ 6871 w 299782"/>
              <a:gd name="T119" fmla="*/ 275060 h 41772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99782"/>
              <a:gd name="T181" fmla="*/ 0 h 417728"/>
              <a:gd name="T182" fmla="*/ 299782 w 299782"/>
              <a:gd name="T183" fmla="*/ 417728 h 41772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99782" h="417728">
                <a:moveTo>
                  <a:pt x="299781" y="105380"/>
                </a:moveTo>
                <a:lnTo>
                  <a:pt x="299781" y="113068"/>
                </a:lnTo>
                <a:lnTo>
                  <a:pt x="299038" y="113482"/>
                </a:lnTo>
                <a:lnTo>
                  <a:pt x="293111" y="114307"/>
                </a:lnTo>
                <a:lnTo>
                  <a:pt x="283772" y="101880"/>
                </a:lnTo>
                <a:lnTo>
                  <a:pt x="279525" y="93572"/>
                </a:lnTo>
                <a:lnTo>
                  <a:pt x="277352" y="88578"/>
                </a:lnTo>
                <a:lnTo>
                  <a:pt x="270970" y="80384"/>
                </a:lnTo>
                <a:lnTo>
                  <a:pt x="263175" y="72442"/>
                </a:lnTo>
                <a:lnTo>
                  <a:pt x="254752" y="62298"/>
                </a:lnTo>
                <a:lnTo>
                  <a:pt x="248034" y="51175"/>
                </a:lnTo>
                <a:lnTo>
                  <a:pt x="245201" y="45431"/>
                </a:lnTo>
                <a:lnTo>
                  <a:pt x="238086" y="36402"/>
                </a:lnTo>
                <a:lnTo>
                  <a:pt x="229222" y="29082"/>
                </a:lnTo>
                <a:lnTo>
                  <a:pt x="223734" y="25741"/>
                </a:lnTo>
                <a:lnTo>
                  <a:pt x="217845" y="22522"/>
                </a:lnTo>
                <a:lnTo>
                  <a:pt x="212431" y="19383"/>
                </a:lnTo>
                <a:lnTo>
                  <a:pt x="202447" y="13250"/>
                </a:lnTo>
                <a:lnTo>
                  <a:pt x="196959" y="10226"/>
                </a:lnTo>
                <a:lnTo>
                  <a:pt x="191070" y="7217"/>
                </a:lnTo>
                <a:lnTo>
                  <a:pt x="184911" y="4219"/>
                </a:lnTo>
                <a:lnTo>
                  <a:pt x="178574" y="2221"/>
                </a:lnTo>
                <a:lnTo>
                  <a:pt x="172119" y="888"/>
                </a:lnTo>
                <a:lnTo>
                  <a:pt x="165583" y="0"/>
                </a:lnTo>
                <a:lnTo>
                  <a:pt x="158995" y="400"/>
                </a:lnTo>
                <a:lnTo>
                  <a:pt x="152372" y="1659"/>
                </a:lnTo>
                <a:lnTo>
                  <a:pt x="145725" y="3490"/>
                </a:lnTo>
                <a:lnTo>
                  <a:pt x="139062" y="5703"/>
                </a:lnTo>
                <a:lnTo>
                  <a:pt x="132389" y="8171"/>
                </a:lnTo>
                <a:lnTo>
                  <a:pt x="125709" y="10808"/>
                </a:lnTo>
                <a:lnTo>
                  <a:pt x="119025" y="14551"/>
                </a:lnTo>
                <a:lnTo>
                  <a:pt x="112337" y="19030"/>
                </a:lnTo>
                <a:lnTo>
                  <a:pt x="105646" y="24001"/>
                </a:lnTo>
                <a:lnTo>
                  <a:pt x="98956" y="28307"/>
                </a:lnTo>
                <a:lnTo>
                  <a:pt x="92263" y="32170"/>
                </a:lnTo>
                <a:lnTo>
                  <a:pt x="85570" y="35737"/>
                </a:lnTo>
                <a:lnTo>
                  <a:pt x="78877" y="40100"/>
                </a:lnTo>
                <a:lnTo>
                  <a:pt x="72184" y="44993"/>
                </a:lnTo>
                <a:lnTo>
                  <a:pt x="65490" y="50239"/>
                </a:lnTo>
                <a:lnTo>
                  <a:pt x="60284" y="54729"/>
                </a:lnTo>
                <a:lnTo>
                  <a:pt x="52515" y="62363"/>
                </a:lnTo>
                <a:lnTo>
                  <a:pt x="46584" y="71709"/>
                </a:lnTo>
                <a:lnTo>
                  <a:pt x="43961" y="76979"/>
                </a:lnTo>
                <a:lnTo>
                  <a:pt x="41047" y="88127"/>
                </a:lnTo>
                <a:lnTo>
                  <a:pt x="40269" y="93878"/>
                </a:lnTo>
                <a:lnTo>
                  <a:pt x="41238" y="99696"/>
                </a:lnTo>
                <a:lnTo>
                  <a:pt x="46283" y="111453"/>
                </a:lnTo>
                <a:lnTo>
                  <a:pt x="53483" y="120646"/>
                </a:lnTo>
                <a:lnTo>
                  <a:pt x="62385" y="129032"/>
                </a:lnTo>
                <a:lnTo>
                  <a:pt x="73779" y="139374"/>
                </a:lnTo>
                <a:lnTo>
                  <a:pt x="80686" y="144910"/>
                </a:lnTo>
                <a:lnTo>
                  <a:pt x="88265" y="150585"/>
                </a:lnTo>
                <a:lnTo>
                  <a:pt x="96293" y="156352"/>
                </a:lnTo>
                <a:lnTo>
                  <a:pt x="104620" y="163174"/>
                </a:lnTo>
                <a:lnTo>
                  <a:pt x="113146" y="170698"/>
                </a:lnTo>
                <a:lnTo>
                  <a:pt x="121806" y="178691"/>
                </a:lnTo>
                <a:lnTo>
                  <a:pt x="131298" y="186996"/>
                </a:lnTo>
                <a:lnTo>
                  <a:pt x="151761" y="204161"/>
                </a:lnTo>
                <a:lnTo>
                  <a:pt x="161681" y="211914"/>
                </a:lnTo>
                <a:lnTo>
                  <a:pt x="171269" y="219066"/>
                </a:lnTo>
                <a:lnTo>
                  <a:pt x="180636" y="225819"/>
                </a:lnTo>
                <a:lnTo>
                  <a:pt x="189857" y="233298"/>
                </a:lnTo>
                <a:lnTo>
                  <a:pt x="198978" y="241260"/>
                </a:lnTo>
                <a:lnTo>
                  <a:pt x="208035" y="249545"/>
                </a:lnTo>
                <a:lnTo>
                  <a:pt x="216303" y="258044"/>
                </a:lnTo>
                <a:lnTo>
                  <a:pt x="224047" y="266688"/>
                </a:lnTo>
                <a:lnTo>
                  <a:pt x="231442" y="275426"/>
                </a:lnTo>
                <a:lnTo>
                  <a:pt x="237858" y="284228"/>
                </a:lnTo>
                <a:lnTo>
                  <a:pt x="243623" y="293073"/>
                </a:lnTo>
                <a:lnTo>
                  <a:pt x="248955" y="301946"/>
                </a:lnTo>
                <a:lnTo>
                  <a:pt x="253252" y="309846"/>
                </a:lnTo>
                <a:lnTo>
                  <a:pt x="256861" y="317097"/>
                </a:lnTo>
                <a:lnTo>
                  <a:pt x="260011" y="323915"/>
                </a:lnTo>
                <a:lnTo>
                  <a:pt x="262855" y="331437"/>
                </a:lnTo>
                <a:lnTo>
                  <a:pt x="265495" y="339428"/>
                </a:lnTo>
                <a:lnTo>
                  <a:pt x="267998" y="347732"/>
                </a:lnTo>
                <a:lnTo>
                  <a:pt x="268923" y="355253"/>
                </a:lnTo>
                <a:lnTo>
                  <a:pt x="268796" y="362251"/>
                </a:lnTo>
                <a:lnTo>
                  <a:pt x="266672" y="374326"/>
                </a:lnTo>
                <a:lnTo>
                  <a:pt x="263248" y="383000"/>
                </a:lnTo>
                <a:lnTo>
                  <a:pt x="257264" y="392808"/>
                </a:lnTo>
                <a:lnTo>
                  <a:pt x="249646" y="402790"/>
                </a:lnTo>
                <a:lnTo>
                  <a:pt x="241302" y="410533"/>
                </a:lnTo>
                <a:lnTo>
                  <a:pt x="236250" y="412995"/>
                </a:lnTo>
                <a:lnTo>
                  <a:pt x="230651" y="414636"/>
                </a:lnTo>
                <a:lnTo>
                  <a:pt x="224687" y="415730"/>
                </a:lnTo>
                <a:lnTo>
                  <a:pt x="217735" y="416460"/>
                </a:lnTo>
                <a:lnTo>
                  <a:pt x="210126" y="416946"/>
                </a:lnTo>
                <a:lnTo>
                  <a:pt x="193739" y="417486"/>
                </a:lnTo>
                <a:lnTo>
                  <a:pt x="176538" y="417727"/>
                </a:lnTo>
                <a:lnTo>
                  <a:pt x="167786" y="416799"/>
                </a:lnTo>
                <a:lnTo>
                  <a:pt x="158976" y="415188"/>
                </a:lnTo>
                <a:lnTo>
                  <a:pt x="150127" y="413121"/>
                </a:lnTo>
                <a:lnTo>
                  <a:pt x="141253" y="410752"/>
                </a:lnTo>
                <a:lnTo>
                  <a:pt x="123460" y="405473"/>
                </a:lnTo>
                <a:lnTo>
                  <a:pt x="114549" y="401684"/>
                </a:lnTo>
                <a:lnTo>
                  <a:pt x="105634" y="397174"/>
                </a:lnTo>
                <a:lnTo>
                  <a:pt x="96716" y="392182"/>
                </a:lnTo>
                <a:lnTo>
                  <a:pt x="88539" y="386871"/>
                </a:lnTo>
                <a:lnTo>
                  <a:pt x="80856" y="381345"/>
                </a:lnTo>
                <a:lnTo>
                  <a:pt x="73503" y="375677"/>
                </a:lnTo>
                <a:lnTo>
                  <a:pt x="66369" y="370906"/>
                </a:lnTo>
                <a:lnTo>
                  <a:pt x="59383" y="366733"/>
                </a:lnTo>
                <a:lnTo>
                  <a:pt x="52493" y="362959"/>
                </a:lnTo>
                <a:lnTo>
                  <a:pt x="46414" y="358458"/>
                </a:lnTo>
                <a:lnTo>
                  <a:pt x="40872" y="353474"/>
                </a:lnTo>
                <a:lnTo>
                  <a:pt x="35690" y="348166"/>
                </a:lnTo>
                <a:lnTo>
                  <a:pt x="30748" y="343636"/>
                </a:lnTo>
                <a:lnTo>
                  <a:pt x="25966" y="339623"/>
                </a:lnTo>
                <a:lnTo>
                  <a:pt x="21290" y="335956"/>
                </a:lnTo>
                <a:lnTo>
                  <a:pt x="14112" y="326590"/>
                </a:lnTo>
                <a:lnTo>
                  <a:pt x="8441" y="316805"/>
                </a:lnTo>
                <a:lnTo>
                  <a:pt x="1812" y="305718"/>
                </a:lnTo>
                <a:lnTo>
                  <a:pt x="0" y="299260"/>
                </a:lnTo>
                <a:lnTo>
                  <a:pt x="261" y="296149"/>
                </a:lnTo>
                <a:lnTo>
                  <a:pt x="1178" y="293083"/>
                </a:lnTo>
                <a:lnTo>
                  <a:pt x="2534" y="290046"/>
                </a:lnTo>
                <a:lnTo>
                  <a:pt x="4040" y="284027"/>
                </a:lnTo>
                <a:lnTo>
                  <a:pt x="4441" y="281032"/>
                </a:lnTo>
                <a:lnTo>
                  <a:pt x="6871" y="275060"/>
                </a:lnTo>
                <a:lnTo>
                  <a:pt x="11939" y="266114"/>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77" name="SMARTInkAnnotation256"/>
          <p:cNvSpPr>
            <a:spLocks/>
          </p:cNvSpPr>
          <p:nvPr/>
        </p:nvSpPr>
        <p:spPr bwMode="auto">
          <a:xfrm>
            <a:off x="5678488" y="2411413"/>
            <a:ext cx="325437" cy="219075"/>
          </a:xfrm>
          <a:custGeom>
            <a:avLst/>
            <a:gdLst>
              <a:gd name="T0" fmla="*/ 185331 w 326649"/>
              <a:gd name="T1" fmla="*/ 67403 h 218553"/>
              <a:gd name="T2" fmla="*/ 180731 w 326649"/>
              <a:gd name="T3" fmla="*/ 55761 h 218553"/>
              <a:gd name="T4" fmla="*/ 170529 w 326649"/>
              <a:gd name="T5" fmla="*/ 37198 h 218553"/>
              <a:gd name="T6" fmla="*/ 150090 w 326649"/>
              <a:gd name="T7" fmla="*/ 20574 h 218553"/>
              <a:gd name="T8" fmla="*/ 130483 w 326649"/>
              <a:gd name="T9" fmla="*/ 8456 h 218553"/>
              <a:gd name="T10" fmla="*/ 111837 w 326649"/>
              <a:gd name="T11" fmla="*/ 2135 h 218553"/>
              <a:gd name="T12" fmla="*/ 94163 w 326649"/>
              <a:gd name="T13" fmla="*/ 263 h 218553"/>
              <a:gd name="T14" fmla="*/ 77522 w 326649"/>
              <a:gd name="T15" fmla="*/ 2354 h 218553"/>
              <a:gd name="T16" fmla="*/ 60443 w 326649"/>
              <a:gd name="T17" fmla="*/ 9257 h 218553"/>
              <a:gd name="T18" fmla="*/ 45962 w 326649"/>
              <a:gd name="T19" fmla="*/ 20232 h 218553"/>
              <a:gd name="T20" fmla="*/ 32250 w 326649"/>
              <a:gd name="T21" fmla="*/ 36052 h 218553"/>
              <a:gd name="T22" fmla="*/ 20749 w 326649"/>
              <a:gd name="T23" fmla="*/ 55953 h 218553"/>
              <a:gd name="T24" fmla="*/ 5514 w 326649"/>
              <a:gd name="T25" fmla="*/ 99817 h 218553"/>
              <a:gd name="T26" fmla="*/ 679 w 326649"/>
              <a:gd name="T27" fmla="*/ 122471 h 218553"/>
              <a:gd name="T28" fmla="*/ 1230 w 326649"/>
              <a:gd name="T29" fmla="*/ 141751 h 218553"/>
              <a:gd name="T30" fmla="*/ 6104 w 326649"/>
              <a:gd name="T31" fmla="*/ 160031 h 218553"/>
              <a:gd name="T32" fmla="*/ 14241 w 326649"/>
              <a:gd name="T33" fmla="*/ 178015 h 218553"/>
              <a:gd name="T34" fmla="*/ 26074 w 326649"/>
              <a:gd name="T35" fmla="*/ 193266 h 218553"/>
              <a:gd name="T36" fmla="*/ 40985 w 326649"/>
              <a:gd name="T37" fmla="*/ 204068 h 218553"/>
              <a:gd name="T38" fmla="*/ 59535 w 326649"/>
              <a:gd name="T39" fmla="*/ 210907 h 218553"/>
              <a:gd name="T40" fmla="*/ 79162 w 326649"/>
              <a:gd name="T41" fmla="*/ 215579 h 218553"/>
              <a:gd name="T42" fmla="*/ 99110 w 326649"/>
              <a:gd name="T43" fmla="*/ 217956 h 218553"/>
              <a:gd name="T44" fmla="*/ 119152 w 326649"/>
              <a:gd name="T45" fmla="*/ 215022 h 218553"/>
              <a:gd name="T46" fmla="*/ 137239 w 326649"/>
              <a:gd name="T47" fmla="*/ 211507 h 218553"/>
              <a:gd name="T48" fmla="*/ 152019 w 326649"/>
              <a:gd name="T49" fmla="*/ 201535 h 218553"/>
              <a:gd name="T50" fmla="*/ 163835 w 326649"/>
              <a:gd name="T51" fmla="*/ 186013 h 218553"/>
              <a:gd name="T52" fmla="*/ 172048 w 326649"/>
              <a:gd name="T53" fmla="*/ 168847 h 218553"/>
              <a:gd name="T54" fmla="*/ 179192 w 326649"/>
              <a:gd name="T55" fmla="*/ 148546 h 218553"/>
              <a:gd name="T56" fmla="*/ 188269 w 326649"/>
              <a:gd name="T57" fmla="*/ 115020 h 218553"/>
              <a:gd name="T58" fmla="*/ 191436 w 326649"/>
              <a:gd name="T59" fmla="*/ 93352 h 218553"/>
              <a:gd name="T60" fmla="*/ 192374 w 326649"/>
              <a:gd name="T61" fmla="*/ 74364 h 218553"/>
              <a:gd name="T62" fmla="*/ 189098 w 326649"/>
              <a:gd name="T63" fmla="*/ 56170 h 218553"/>
              <a:gd name="T64" fmla="*/ 183417 w 326649"/>
              <a:gd name="T65" fmla="*/ 47692 h 218553"/>
              <a:gd name="T66" fmla="*/ 179486 w 326649"/>
              <a:gd name="T67" fmla="*/ 35654 h 218553"/>
              <a:gd name="T68" fmla="*/ 180126 w 326649"/>
              <a:gd name="T69" fmla="*/ 66246 h 218553"/>
              <a:gd name="T70" fmla="*/ 184726 w 326649"/>
              <a:gd name="T71" fmla="*/ 83199 h 218553"/>
              <a:gd name="T72" fmla="*/ 191542 w 326649"/>
              <a:gd name="T73" fmla="*/ 100790 h 218553"/>
              <a:gd name="T74" fmla="*/ 202653 w 326649"/>
              <a:gd name="T75" fmla="*/ 118570 h 218553"/>
              <a:gd name="T76" fmla="*/ 228554 w 326649"/>
              <a:gd name="T77" fmla="*/ 153266 h 218553"/>
              <a:gd name="T78" fmla="*/ 241883 w 326649"/>
              <a:gd name="T79" fmla="*/ 164986 h 218553"/>
              <a:gd name="T80" fmla="*/ 277560 w 326649"/>
              <a:gd name="T81" fmla="*/ 189928 h 218553"/>
              <a:gd name="T82" fmla="*/ 304335 w 326649"/>
              <a:gd name="T83" fmla="*/ 195401 h 218553"/>
              <a:gd name="T84" fmla="*/ 319367 w 326649"/>
              <a:gd name="T85" fmla="*/ 193212 h 21855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6649"/>
              <a:gd name="T130" fmla="*/ 0 h 218553"/>
              <a:gd name="T131" fmla="*/ 326649 w 326649"/>
              <a:gd name="T132" fmla="*/ 218553 h 21855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6649" h="218553">
                <a:moveTo>
                  <a:pt x="186074" y="88771"/>
                </a:moveTo>
                <a:lnTo>
                  <a:pt x="186074" y="71602"/>
                </a:lnTo>
                <a:lnTo>
                  <a:pt x="185331" y="67403"/>
                </a:lnTo>
                <a:lnTo>
                  <a:pt x="184092" y="63611"/>
                </a:lnTo>
                <a:lnTo>
                  <a:pt x="182522" y="60092"/>
                </a:lnTo>
                <a:lnTo>
                  <a:pt x="180731" y="55761"/>
                </a:lnTo>
                <a:lnTo>
                  <a:pt x="176758" y="45657"/>
                </a:lnTo>
                <a:lnTo>
                  <a:pt x="173913" y="41177"/>
                </a:lnTo>
                <a:lnTo>
                  <a:pt x="170529" y="37198"/>
                </a:lnTo>
                <a:lnTo>
                  <a:pt x="166786" y="33553"/>
                </a:lnTo>
                <a:lnTo>
                  <a:pt x="158659" y="26857"/>
                </a:lnTo>
                <a:lnTo>
                  <a:pt x="150090" y="20574"/>
                </a:lnTo>
                <a:lnTo>
                  <a:pt x="141322" y="14474"/>
                </a:lnTo>
                <a:lnTo>
                  <a:pt x="136158" y="11459"/>
                </a:lnTo>
                <a:lnTo>
                  <a:pt x="130483" y="8456"/>
                </a:lnTo>
                <a:lnTo>
                  <a:pt x="124469" y="5462"/>
                </a:lnTo>
                <a:lnTo>
                  <a:pt x="118229" y="3466"/>
                </a:lnTo>
                <a:lnTo>
                  <a:pt x="111837" y="2135"/>
                </a:lnTo>
                <a:lnTo>
                  <a:pt x="105344" y="1248"/>
                </a:lnTo>
                <a:lnTo>
                  <a:pt x="99528" y="657"/>
                </a:lnTo>
                <a:lnTo>
                  <a:pt x="94163" y="263"/>
                </a:lnTo>
                <a:lnTo>
                  <a:pt x="89099" y="0"/>
                </a:lnTo>
                <a:lnTo>
                  <a:pt x="83492" y="817"/>
                </a:lnTo>
                <a:lnTo>
                  <a:pt x="77522" y="2354"/>
                </a:lnTo>
                <a:lnTo>
                  <a:pt x="71311" y="4371"/>
                </a:lnTo>
                <a:lnTo>
                  <a:pt x="65684" y="6707"/>
                </a:lnTo>
                <a:lnTo>
                  <a:pt x="60443" y="9257"/>
                </a:lnTo>
                <a:lnTo>
                  <a:pt x="55463" y="11949"/>
                </a:lnTo>
                <a:lnTo>
                  <a:pt x="50654" y="15729"/>
                </a:lnTo>
                <a:lnTo>
                  <a:pt x="45962" y="20232"/>
                </a:lnTo>
                <a:lnTo>
                  <a:pt x="41346" y="25219"/>
                </a:lnTo>
                <a:lnTo>
                  <a:pt x="36780" y="30528"/>
                </a:lnTo>
                <a:lnTo>
                  <a:pt x="32250" y="36052"/>
                </a:lnTo>
                <a:lnTo>
                  <a:pt x="27742" y="41718"/>
                </a:lnTo>
                <a:lnTo>
                  <a:pt x="23992" y="48473"/>
                </a:lnTo>
                <a:lnTo>
                  <a:pt x="20749" y="55953"/>
                </a:lnTo>
                <a:lnTo>
                  <a:pt x="10199" y="84604"/>
                </a:lnTo>
                <a:lnTo>
                  <a:pt x="7835" y="91946"/>
                </a:lnTo>
                <a:lnTo>
                  <a:pt x="5514" y="99817"/>
                </a:lnTo>
                <a:lnTo>
                  <a:pt x="3224" y="108041"/>
                </a:lnTo>
                <a:lnTo>
                  <a:pt x="1697" y="115509"/>
                </a:lnTo>
                <a:lnTo>
                  <a:pt x="679" y="122471"/>
                </a:lnTo>
                <a:lnTo>
                  <a:pt x="0" y="129097"/>
                </a:lnTo>
                <a:lnTo>
                  <a:pt x="292" y="135499"/>
                </a:lnTo>
                <a:lnTo>
                  <a:pt x="1230" y="141751"/>
                </a:lnTo>
                <a:lnTo>
                  <a:pt x="2599" y="147903"/>
                </a:lnTo>
                <a:lnTo>
                  <a:pt x="4255" y="153989"/>
                </a:lnTo>
                <a:lnTo>
                  <a:pt x="6104" y="160031"/>
                </a:lnTo>
                <a:lnTo>
                  <a:pt x="8079" y="166043"/>
                </a:lnTo>
                <a:lnTo>
                  <a:pt x="10884" y="172036"/>
                </a:lnTo>
                <a:lnTo>
                  <a:pt x="14241" y="178015"/>
                </a:lnTo>
                <a:lnTo>
                  <a:pt x="17968" y="183986"/>
                </a:lnTo>
                <a:lnTo>
                  <a:pt x="21939" y="188958"/>
                </a:lnTo>
                <a:lnTo>
                  <a:pt x="26074" y="193266"/>
                </a:lnTo>
                <a:lnTo>
                  <a:pt x="30318" y="197130"/>
                </a:lnTo>
                <a:lnTo>
                  <a:pt x="35379" y="200698"/>
                </a:lnTo>
                <a:lnTo>
                  <a:pt x="40985" y="204068"/>
                </a:lnTo>
                <a:lnTo>
                  <a:pt x="46953" y="207308"/>
                </a:lnTo>
                <a:lnTo>
                  <a:pt x="53163" y="209468"/>
                </a:lnTo>
                <a:lnTo>
                  <a:pt x="59535" y="210907"/>
                </a:lnTo>
                <a:lnTo>
                  <a:pt x="66013" y="211867"/>
                </a:lnTo>
                <a:lnTo>
                  <a:pt x="72564" y="213499"/>
                </a:lnTo>
                <a:lnTo>
                  <a:pt x="79162" y="215579"/>
                </a:lnTo>
                <a:lnTo>
                  <a:pt x="85793" y="217958"/>
                </a:lnTo>
                <a:lnTo>
                  <a:pt x="92444" y="218552"/>
                </a:lnTo>
                <a:lnTo>
                  <a:pt x="99110" y="217956"/>
                </a:lnTo>
                <a:lnTo>
                  <a:pt x="105785" y="216566"/>
                </a:lnTo>
                <a:lnTo>
                  <a:pt x="112466" y="215640"/>
                </a:lnTo>
                <a:lnTo>
                  <a:pt x="119152" y="215022"/>
                </a:lnTo>
                <a:lnTo>
                  <a:pt x="125840" y="214610"/>
                </a:lnTo>
                <a:lnTo>
                  <a:pt x="131786" y="213343"/>
                </a:lnTo>
                <a:lnTo>
                  <a:pt x="137239" y="211507"/>
                </a:lnTo>
                <a:lnTo>
                  <a:pt x="142360" y="209290"/>
                </a:lnTo>
                <a:lnTo>
                  <a:pt x="147263" y="205828"/>
                </a:lnTo>
                <a:lnTo>
                  <a:pt x="152019" y="201535"/>
                </a:lnTo>
                <a:lnTo>
                  <a:pt x="156677" y="196690"/>
                </a:lnTo>
                <a:lnTo>
                  <a:pt x="160525" y="191475"/>
                </a:lnTo>
                <a:lnTo>
                  <a:pt x="163835" y="186013"/>
                </a:lnTo>
                <a:lnTo>
                  <a:pt x="166786" y="180388"/>
                </a:lnTo>
                <a:lnTo>
                  <a:pt x="169497" y="174654"/>
                </a:lnTo>
                <a:lnTo>
                  <a:pt x="172048" y="168847"/>
                </a:lnTo>
                <a:lnTo>
                  <a:pt x="174492" y="162991"/>
                </a:lnTo>
                <a:lnTo>
                  <a:pt x="176865" y="156110"/>
                </a:lnTo>
                <a:lnTo>
                  <a:pt x="179192" y="148546"/>
                </a:lnTo>
                <a:lnTo>
                  <a:pt x="181486" y="140528"/>
                </a:lnTo>
                <a:lnTo>
                  <a:pt x="186019" y="123680"/>
                </a:lnTo>
                <a:lnTo>
                  <a:pt x="188269" y="115020"/>
                </a:lnTo>
                <a:lnTo>
                  <a:pt x="189768" y="107263"/>
                </a:lnTo>
                <a:lnTo>
                  <a:pt x="190769" y="100106"/>
                </a:lnTo>
                <a:lnTo>
                  <a:pt x="191436" y="93352"/>
                </a:lnTo>
                <a:lnTo>
                  <a:pt x="191880" y="86864"/>
                </a:lnTo>
                <a:lnTo>
                  <a:pt x="192176" y="80554"/>
                </a:lnTo>
                <a:lnTo>
                  <a:pt x="192374" y="74364"/>
                </a:lnTo>
                <a:lnTo>
                  <a:pt x="191761" y="68252"/>
                </a:lnTo>
                <a:lnTo>
                  <a:pt x="190610" y="62193"/>
                </a:lnTo>
                <a:lnTo>
                  <a:pt x="189098" y="56170"/>
                </a:lnTo>
                <a:lnTo>
                  <a:pt x="187347" y="52154"/>
                </a:lnTo>
                <a:lnTo>
                  <a:pt x="185436" y="49477"/>
                </a:lnTo>
                <a:lnTo>
                  <a:pt x="183417" y="47692"/>
                </a:lnTo>
                <a:lnTo>
                  <a:pt x="182072" y="45510"/>
                </a:lnTo>
                <a:lnTo>
                  <a:pt x="181174" y="43064"/>
                </a:lnTo>
                <a:lnTo>
                  <a:pt x="179486" y="35654"/>
                </a:lnTo>
                <a:lnTo>
                  <a:pt x="179402" y="42413"/>
                </a:lnTo>
                <a:lnTo>
                  <a:pt x="179383" y="60936"/>
                </a:lnTo>
                <a:lnTo>
                  <a:pt x="180126" y="66246"/>
                </a:lnTo>
                <a:lnTo>
                  <a:pt x="181366" y="71770"/>
                </a:lnTo>
                <a:lnTo>
                  <a:pt x="182935" y="77437"/>
                </a:lnTo>
                <a:lnTo>
                  <a:pt x="184726" y="83199"/>
                </a:lnTo>
                <a:lnTo>
                  <a:pt x="186663" y="89025"/>
                </a:lnTo>
                <a:lnTo>
                  <a:pt x="188699" y="94894"/>
                </a:lnTo>
                <a:lnTo>
                  <a:pt x="191542" y="100790"/>
                </a:lnTo>
                <a:lnTo>
                  <a:pt x="194926" y="106706"/>
                </a:lnTo>
                <a:lnTo>
                  <a:pt x="198670" y="112634"/>
                </a:lnTo>
                <a:lnTo>
                  <a:pt x="202653" y="118570"/>
                </a:lnTo>
                <a:lnTo>
                  <a:pt x="211046" y="130458"/>
                </a:lnTo>
                <a:lnTo>
                  <a:pt x="224133" y="148307"/>
                </a:lnTo>
                <a:lnTo>
                  <a:pt x="228554" y="153266"/>
                </a:lnTo>
                <a:lnTo>
                  <a:pt x="232989" y="157564"/>
                </a:lnTo>
                <a:lnTo>
                  <a:pt x="237432" y="161422"/>
                </a:lnTo>
                <a:lnTo>
                  <a:pt x="241883" y="164986"/>
                </a:lnTo>
                <a:lnTo>
                  <a:pt x="250794" y="171592"/>
                </a:lnTo>
                <a:lnTo>
                  <a:pt x="264175" y="180890"/>
                </a:lnTo>
                <a:lnTo>
                  <a:pt x="277560" y="189928"/>
                </a:lnTo>
                <a:lnTo>
                  <a:pt x="286485" y="193261"/>
                </a:lnTo>
                <a:lnTo>
                  <a:pt x="295410" y="194742"/>
                </a:lnTo>
                <a:lnTo>
                  <a:pt x="304335" y="195401"/>
                </a:lnTo>
                <a:lnTo>
                  <a:pt x="314169" y="195771"/>
                </a:lnTo>
                <a:lnTo>
                  <a:pt x="316841" y="194831"/>
                </a:lnTo>
                <a:lnTo>
                  <a:pt x="319367" y="193212"/>
                </a:lnTo>
                <a:lnTo>
                  <a:pt x="326648" y="186997"/>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78" name="SMARTInkAnnotation257"/>
          <p:cNvSpPr>
            <a:spLocks/>
          </p:cNvSpPr>
          <p:nvPr/>
        </p:nvSpPr>
        <p:spPr bwMode="auto">
          <a:xfrm>
            <a:off x="6072188" y="2386013"/>
            <a:ext cx="366712" cy="247650"/>
          </a:xfrm>
          <a:custGeom>
            <a:avLst/>
            <a:gdLst>
              <a:gd name="T0" fmla="*/ 4601 w 368172"/>
              <a:gd name="T1" fmla="*/ 30261 h 248126"/>
              <a:gd name="T2" fmla="*/ 6818 w 368172"/>
              <a:gd name="T3" fmla="*/ 46465 h 248126"/>
              <a:gd name="T4" fmla="*/ 11111 w 368172"/>
              <a:gd name="T5" fmla="*/ 64826 h 248126"/>
              <a:gd name="T6" fmla="*/ 13458 w 368172"/>
              <a:gd name="T7" fmla="*/ 87685 h 248126"/>
              <a:gd name="T8" fmla="*/ 17789 w 368172"/>
              <a:gd name="T9" fmla="*/ 108459 h 248126"/>
              <a:gd name="T10" fmla="*/ 19403 w 368172"/>
              <a:gd name="T11" fmla="*/ 132032 h 248126"/>
              <a:gd name="T12" fmla="*/ 21931 w 368172"/>
              <a:gd name="T13" fmla="*/ 158279 h 248126"/>
              <a:gd name="T14" fmla="*/ 25341 w 368172"/>
              <a:gd name="T15" fmla="*/ 176559 h 248126"/>
              <a:gd name="T16" fmla="*/ 26352 w 368172"/>
              <a:gd name="T17" fmla="*/ 194543 h 248126"/>
              <a:gd name="T18" fmla="*/ 27464 w 368172"/>
              <a:gd name="T19" fmla="*/ 223363 h 248126"/>
              <a:gd name="T20" fmla="*/ 32532 w 368172"/>
              <a:gd name="T21" fmla="*/ 241698 h 248126"/>
              <a:gd name="T22" fmla="*/ 38069 w 368172"/>
              <a:gd name="T23" fmla="*/ 233907 h 248126"/>
              <a:gd name="T24" fmla="*/ 40287 w 368172"/>
              <a:gd name="T25" fmla="*/ 215725 h 248126"/>
              <a:gd name="T26" fmla="*/ 50784 w 368172"/>
              <a:gd name="T27" fmla="*/ 152166 h 248126"/>
              <a:gd name="T28" fmla="*/ 53476 w 368172"/>
              <a:gd name="T29" fmla="*/ 117973 h 248126"/>
              <a:gd name="T30" fmla="*/ 58654 w 368172"/>
              <a:gd name="T31" fmla="*/ 88550 h 248126"/>
              <a:gd name="T32" fmla="*/ 72203 w 368172"/>
              <a:gd name="T33" fmla="*/ 35944 h 248126"/>
              <a:gd name="T34" fmla="*/ 91614 w 368172"/>
              <a:gd name="T35" fmla="*/ 10755 h 248126"/>
              <a:gd name="T36" fmla="*/ 108324 w 368172"/>
              <a:gd name="T37" fmla="*/ 0 h 248126"/>
              <a:gd name="T38" fmla="*/ 135505 w 368172"/>
              <a:gd name="T39" fmla="*/ 10735 h 248126"/>
              <a:gd name="T40" fmla="*/ 155634 w 368172"/>
              <a:gd name="T41" fmla="*/ 24075 h 248126"/>
              <a:gd name="T42" fmla="*/ 169416 w 368172"/>
              <a:gd name="T43" fmla="*/ 44192 h 248126"/>
              <a:gd name="T44" fmla="*/ 195599 w 368172"/>
              <a:gd name="T45" fmla="*/ 82341 h 248126"/>
              <a:gd name="T46" fmla="*/ 210971 w 368172"/>
              <a:gd name="T47" fmla="*/ 126288 h 248126"/>
              <a:gd name="T48" fmla="*/ 213993 w 368172"/>
              <a:gd name="T49" fmla="*/ 149883 h 248126"/>
              <a:gd name="T50" fmla="*/ 218525 w 368172"/>
              <a:gd name="T51" fmla="*/ 169883 h 248126"/>
              <a:gd name="T52" fmla="*/ 220198 w 368172"/>
              <a:gd name="T53" fmla="*/ 188376 h 248126"/>
              <a:gd name="T54" fmla="*/ 220875 w 368172"/>
              <a:gd name="T55" fmla="*/ 223829 h 248126"/>
              <a:gd name="T56" fmla="*/ 217340 w 368172"/>
              <a:gd name="T57" fmla="*/ 228393 h 248126"/>
              <a:gd name="T58" fmla="*/ 215137 w 368172"/>
              <a:gd name="T59" fmla="*/ 234486 h 248126"/>
              <a:gd name="T60" fmla="*/ 214245 w 368172"/>
              <a:gd name="T61" fmla="*/ 228035 h 248126"/>
              <a:gd name="T62" fmla="*/ 218175 w 368172"/>
              <a:gd name="T63" fmla="*/ 107619 h 248126"/>
              <a:gd name="T64" fmla="*/ 229289 w 368172"/>
              <a:gd name="T65" fmla="*/ 70039 h 248126"/>
              <a:gd name="T66" fmla="*/ 236362 w 368172"/>
              <a:gd name="T67" fmla="*/ 52408 h 248126"/>
              <a:gd name="T68" fmla="*/ 246722 w 368172"/>
              <a:gd name="T69" fmla="*/ 36160 h 248126"/>
              <a:gd name="T70" fmla="*/ 267929 w 368172"/>
              <a:gd name="T71" fmla="*/ 23765 h 248126"/>
              <a:gd name="T72" fmla="*/ 285495 w 368172"/>
              <a:gd name="T73" fmla="*/ 18017 h 248126"/>
              <a:gd name="T74" fmla="*/ 313400 w 368172"/>
              <a:gd name="T75" fmla="*/ 29345 h 248126"/>
              <a:gd name="T76" fmla="*/ 326076 w 368172"/>
              <a:gd name="T77" fmla="*/ 42004 h 248126"/>
              <a:gd name="T78" fmla="*/ 335698 w 368172"/>
              <a:gd name="T79" fmla="*/ 58323 h 248126"/>
              <a:gd name="T80" fmla="*/ 345614 w 368172"/>
              <a:gd name="T81" fmla="*/ 81615 h 248126"/>
              <a:gd name="T82" fmla="*/ 352751 w 368172"/>
              <a:gd name="T83" fmla="*/ 105325 h 248126"/>
              <a:gd name="T84" fmla="*/ 356164 w 368172"/>
              <a:gd name="T85" fmla="*/ 123166 h 248126"/>
              <a:gd name="T86" fmla="*/ 359903 w 368172"/>
              <a:gd name="T87" fmla="*/ 141020 h 248126"/>
              <a:gd name="T88" fmla="*/ 361011 w 368172"/>
              <a:gd name="T89" fmla="*/ 158878 h 248126"/>
              <a:gd name="T90" fmla="*/ 363322 w 368172"/>
              <a:gd name="T91" fmla="*/ 176737 h 248126"/>
              <a:gd name="T92" fmla="*/ 366734 w 368172"/>
              <a:gd name="T93" fmla="*/ 191951 h 248126"/>
              <a:gd name="T94" fmla="*/ 368154 w 368172"/>
              <a:gd name="T95" fmla="*/ 213069 h 2481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68172"/>
              <a:gd name="T145" fmla="*/ 0 h 248126"/>
              <a:gd name="T146" fmla="*/ 368172 w 368172"/>
              <a:gd name="T147" fmla="*/ 248126 h 2481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68172" h="248126">
                <a:moveTo>
                  <a:pt x="0" y="16003"/>
                </a:moveTo>
                <a:lnTo>
                  <a:pt x="3553" y="25483"/>
                </a:lnTo>
                <a:lnTo>
                  <a:pt x="4601" y="30261"/>
                </a:lnTo>
                <a:lnTo>
                  <a:pt x="5299" y="35430"/>
                </a:lnTo>
                <a:lnTo>
                  <a:pt x="5764" y="40860"/>
                </a:lnTo>
                <a:lnTo>
                  <a:pt x="6818" y="46465"/>
                </a:lnTo>
                <a:lnTo>
                  <a:pt x="8265" y="52186"/>
                </a:lnTo>
                <a:lnTo>
                  <a:pt x="9973" y="57984"/>
                </a:lnTo>
                <a:lnTo>
                  <a:pt x="11111" y="64826"/>
                </a:lnTo>
                <a:lnTo>
                  <a:pt x="11870" y="72364"/>
                </a:lnTo>
                <a:lnTo>
                  <a:pt x="12377" y="80366"/>
                </a:lnTo>
                <a:lnTo>
                  <a:pt x="13458" y="87685"/>
                </a:lnTo>
                <a:lnTo>
                  <a:pt x="14922" y="94549"/>
                </a:lnTo>
                <a:lnTo>
                  <a:pt x="16642" y="101109"/>
                </a:lnTo>
                <a:lnTo>
                  <a:pt x="17789" y="108459"/>
                </a:lnTo>
                <a:lnTo>
                  <a:pt x="18554" y="116335"/>
                </a:lnTo>
                <a:lnTo>
                  <a:pt x="19063" y="124563"/>
                </a:lnTo>
                <a:lnTo>
                  <a:pt x="19403" y="132032"/>
                </a:lnTo>
                <a:lnTo>
                  <a:pt x="19781" y="145624"/>
                </a:lnTo>
                <a:lnTo>
                  <a:pt x="20626" y="152026"/>
                </a:lnTo>
                <a:lnTo>
                  <a:pt x="21931" y="158279"/>
                </a:lnTo>
                <a:lnTo>
                  <a:pt x="23547" y="164431"/>
                </a:lnTo>
                <a:lnTo>
                  <a:pt x="24623" y="170517"/>
                </a:lnTo>
                <a:lnTo>
                  <a:pt x="25341" y="176559"/>
                </a:lnTo>
                <a:lnTo>
                  <a:pt x="25819" y="182572"/>
                </a:lnTo>
                <a:lnTo>
                  <a:pt x="26139" y="188564"/>
                </a:lnTo>
                <a:lnTo>
                  <a:pt x="26352" y="194543"/>
                </a:lnTo>
                <a:lnTo>
                  <a:pt x="26588" y="206479"/>
                </a:lnTo>
                <a:lnTo>
                  <a:pt x="26693" y="218398"/>
                </a:lnTo>
                <a:lnTo>
                  <a:pt x="27464" y="223363"/>
                </a:lnTo>
                <a:lnTo>
                  <a:pt x="28722" y="227665"/>
                </a:lnTo>
                <a:lnTo>
                  <a:pt x="31360" y="235090"/>
                </a:lnTo>
                <a:lnTo>
                  <a:pt x="32532" y="241698"/>
                </a:lnTo>
                <a:lnTo>
                  <a:pt x="33463" y="248125"/>
                </a:lnTo>
                <a:lnTo>
                  <a:pt x="37022" y="238679"/>
                </a:lnTo>
                <a:lnTo>
                  <a:pt x="38069" y="233907"/>
                </a:lnTo>
                <a:lnTo>
                  <a:pt x="38768" y="228740"/>
                </a:lnTo>
                <a:lnTo>
                  <a:pt x="39234" y="223312"/>
                </a:lnTo>
                <a:lnTo>
                  <a:pt x="40287" y="215725"/>
                </a:lnTo>
                <a:lnTo>
                  <a:pt x="43442" y="196711"/>
                </a:lnTo>
                <a:lnTo>
                  <a:pt x="49400" y="163693"/>
                </a:lnTo>
                <a:lnTo>
                  <a:pt x="50784" y="152166"/>
                </a:lnTo>
                <a:lnTo>
                  <a:pt x="51707" y="140512"/>
                </a:lnTo>
                <a:lnTo>
                  <a:pt x="52322" y="128775"/>
                </a:lnTo>
                <a:lnTo>
                  <a:pt x="53476" y="117973"/>
                </a:lnTo>
                <a:lnTo>
                  <a:pt x="54989" y="107795"/>
                </a:lnTo>
                <a:lnTo>
                  <a:pt x="56742" y="98034"/>
                </a:lnTo>
                <a:lnTo>
                  <a:pt x="58654" y="88550"/>
                </a:lnTo>
                <a:lnTo>
                  <a:pt x="62762" y="70074"/>
                </a:lnTo>
                <a:lnTo>
                  <a:pt x="69256" y="42938"/>
                </a:lnTo>
                <a:lnTo>
                  <a:pt x="72203" y="35944"/>
                </a:lnTo>
                <a:lnTo>
                  <a:pt x="75656" y="30289"/>
                </a:lnTo>
                <a:lnTo>
                  <a:pt x="85638" y="17590"/>
                </a:lnTo>
                <a:lnTo>
                  <a:pt x="91614" y="10755"/>
                </a:lnTo>
                <a:lnTo>
                  <a:pt x="99228" y="4410"/>
                </a:lnTo>
                <a:lnTo>
                  <a:pt x="105587" y="928"/>
                </a:lnTo>
                <a:lnTo>
                  <a:pt x="108324" y="0"/>
                </a:lnTo>
                <a:lnTo>
                  <a:pt x="111637" y="373"/>
                </a:lnTo>
                <a:lnTo>
                  <a:pt x="119284" y="3434"/>
                </a:lnTo>
                <a:lnTo>
                  <a:pt x="135505" y="10735"/>
                </a:lnTo>
                <a:lnTo>
                  <a:pt x="146008" y="16307"/>
                </a:lnTo>
                <a:lnTo>
                  <a:pt x="150891" y="19182"/>
                </a:lnTo>
                <a:lnTo>
                  <a:pt x="155634" y="24075"/>
                </a:lnTo>
                <a:lnTo>
                  <a:pt x="160283" y="30314"/>
                </a:lnTo>
                <a:lnTo>
                  <a:pt x="164870" y="37450"/>
                </a:lnTo>
                <a:lnTo>
                  <a:pt x="169416" y="44192"/>
                </a:lnTo>
                <a:lnTo>
                  <a:pt x="178434" y="56973"/>
                </a:lnTo>
                <a:lnTo>
                  <a:pt x="191874" y="75326"/>
                </a:lnTo>
                <a:lnTo>
                  <a:pt x="195599" y="82341"/>
                </a:lnTo>
                <a:lnTo>
                  <a:pt x="198828" y="89994"/>
                </a:lnTo>
                <a:lnTo>
                  <a:pt x="209353" y="118923"/>
                </a:lnTo>
                <a:lnTo>
                  <a:pt x="210971" y="126288"/>
                </a:lnTo>
                <a:lnTo>
                  <a:pt x="212050" y="134174"/>
                </a:lnTo>
                <a:lnTo>
                  <a:pt x="212769" y="142409"/>
                </a:lnTo>
                <a:lnTo>
                  <a:pt x="213993" y="149883"/>
                </a:lnTo>
                <a:lnTo>
                  <a:pt x="215552" y="156850"/>
                </a:lnTo>
                <a:lnTo>
                  <a:pt x="217336" y="163479"/>
                </a:lnTo>
                <a:lnTo>
                  <a:pt x="218525" y="169883"/>
                </a:lnTo>
                <a:lnTo>
                  <a:pt x="219317" y="176136"/>
                </a:lnTo>
                <a:lnTo>
                  <a:pt x="219846" y="182290"/>
                </a:lnTo>
                <a:lnTo>
                  <a:pt x="220198" y="188376"/>
                </a:lnTo>
                <a:lnTo>
                  <a:pt x="220432" y="194418"/>
                </a:lnTo>
                <a:lnTo>
                  <a:pt x="220763" y="209757"/>
                </a:lnTo>
                <a:lnTo>
                  <a:pt x="220875" y="223829"/>
                </a:lnTo>
                <a:lnTo>
                  <a:pt x="220141" y="225991"/>
                </a:lnTo>
                <a:lnTo>
                  <a:pt x="218907" y="227432"/>
                </a:lnTo>
                <a:lnTo>
                  <a:pt x="217340" y="228393"/>
                </a:lnTo>
                <a:lnTo>
                  <a:pt x="216297" y="230026"/>
                </a:lnTo>
                <a:lnTo>
                  <a:pt x="215600" y="232106"/>
                </a:lnTo>
                <a:lnTo>
                  <a:pt x="215137" y="234486"/>
                </a:lnTo>
                <a:lnTo>
                  <a:pt x="214827" y="235080"/>
                </a:lnTo>
                <a:lnTo>
                  <a:pt x="214621" y="234484"/>
                </a:lnTo>
                <a:lnTo>
                  <a:pt x="214245" y="228035"/>
                </a:lnTo>
                <a:lnTo>
                  <a:pt x="214208" y="128377"/>
                </a:lnTo>
                <a:lnTo>
                  <a:pt x="215696" y="117708"/>
                </a:lnTo>
                <a:lnTo>
                  <a:pt x="218175" y="107619"/>
                </a:lnTo>
                <a:lnTo>
                  <a:pt x="221316" y="97916"/>
                </a:lnTo>
                <a:lnTo>
                  <a:pt x="224153" y="88471"/>
                </a:lnTo>
                <a:lnTo>
                  <a:pt x="229289" y="70039"/>
                </a:lnTo>
                <a:lnTo>
                  <a:pt x="231700" y="62941"/>
                </a:lnTo>
                <a:lnTo>
                  <a:pt x="234051" y="57217"/>
                </a:lnTo>
                <a:lnTo>
                  <a:pt x="236362" y="52408"/>
                </a:lnTo>
                <a:lnTo>
                  <a:pt x="239390" y="47218"/>
                </a:lnTo>
                <a:lnTo>
                  <a:pt x="242897" y="41774"/>
                </a:lnTo>
                <a:lnTo>
                  <a:pt x="246722" y="36160"/>
                </a:lnTo>
                <a:lnTo>
                  <a:pt x="250760" y="32417"/>
                </a:lnTo>
                <a:lnTo>
                  <a:pt x="259213" y="28259"/>
                </a:lnTo>
                <a:lnTo>
                  <a:pt x="267929" y="23765"/>
                </a:lnTo>
                <a:lnTo>
                  <a:pt x="276016" y="19453"/>
                </a:lnTo>
                <a:lnTo>
                  <a:pt x="282091" y="17536"/>
                </a:lnTo>
                <a:lnTo>
                  <a:pt x="285495" y="18017"/>
                </a:lnTo>
                <a:lnTo>
                  <a:pt x="296651" y="22442"/>
                </a:lnTo>
                <a:lnTo>
                  <a:pt x="305741" y="25187"/>
                </a:lnTo>
                <a:lnTo>
                  <a:pt x="313400" y="29345"/>
                </a:lnTo>
                <a:lnTo>
                  <a:pt x="317526" y="32835"/>
                </a:lnTo>
                <a:lnTo>
                  <a:pt x="321763" y="37146"/>
                </a:lnTo>
                <a:lnTo>
                  <a:pt x="326076" y="42004"/>
                </a:lnTo>
                <a:lnTo>
                  <a:pt x="329694" y="47228"/>
                </a:lnTo>
                <a:lnTo>
                  <a:pt x="332850" y="52695"/>
                </a:lnTo>
                <a:lnTo>
                  <a:pt x="335698" y="58323"/>
                </a:lnTo>
                <a:lnTo>
                  <a:pt x="338341" y="64060"/>
                </a:lnTo>
                <a:lnTo>
                  <a:pt x="340847" y="69869"/>
                </a:lnTo>
                <a:lnTo>
                  <a:pt x="345614" y="81615"/>
                </a:lnTo>
                <a:lnTo>
                  <a:pt x="350212" y="93450"/>
                </a:lnTo>
                <a:lnTo>
                  <a:pt x="351735" y="99384"/>
                </a:lnTo>
                <a:lnTo>
                  <a:pt x="352751" y="105325"/>
                </a:lnTo>
                <a:lnTo>
                  <a:pt x="353428" y="111270"/>
                </a:lnTo>
                <a:lnTo>
                  <a:pt x="354623" y="117217"/>
                </a:lnTo>
                <a:lnTo>
                  <a:pt x="356164" y="123166"/>
                </a:lnTo>
                <a:lnTo>
                  <a:pt x="357935" y="129117"/>
                </a:lnTo>
                <a:lnTo>
                  <a:pt x="359116" y="135068"/>
                </a:lnTo>
                <a:lnTo>
                  <a:pt x="359903" y="141020"/>
                </a:lnTo>
                <a:lnTo>
                  <a:pt x="360428" y="146973"/>
                </a:lnTo>
                <a:lnTo>
                  <a:pt x="360777" y="152925"/>
                </a:lnTo>
                <a:lnTo>
                  <a:pt x="361011" y="158878"/>
                </a:lnTo>
                <a:lnTo>
                  <a:pt x="361166" y="164831"/>
                </a:lnTo>
                <a:lnTo>
                  <a:pt x="362013" y="170784"/>
                </a:lnTo>
                <a:lnTo>
                  <a:pt x="363322" y="176737"/>
                </a:lnTo>
                <a:lnTo>
                  <a:pt x="364938" y="182690"/>
                </a:lnTo>
                <a:lnTo>
                  <a:pt x="366015" y="187651"/>
                </a:lnTo>
                <a:lnTo>
                  <a:pt x="366734" y="191951"/>
                </a:lnTo>
                <a:lnTo>
                  <a:pt x="367532" y="199373"/>
                </a:lnTo>
                <a:lnTo>
                  <a:pt x="367887" y="205980"/>
                </a:lnTo>
                <a:lnTo>
                  <a:pt x="368154" y="213069"/>
                </a:lnTo>
                <a:lnTo>
                  <a:pt x="368169" y="220094"/>
                </a:lnTo>
                <a:lnTo>
                  <a:pt x="368171" y="212456"/>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79" name="SMARTInkAnnotation258"/>
          <p:cNvSpPr>
            <a:spLocks/>
          </p:cNvSpPr>
          <p:nvPr/>
        </p:nvSpPr>
        <p:spPr bwMode="auto">
          <a:xfrm>
            <a:off x="6483350" y="2327275"/>
            <a:ext cx="203200" cy="298450"/>
          </a:xfrm>
          <a:custGeom>
            <a:avLst/>
            <a:gdLst>
              <a:gd name="T0" fmla="*/ 303 w 204677"/>
              <a:gd name="T1" fmla="*/ 146734 h 298540"/>
              <a:gd name="T2" fmla="*/ 541 w 204677"/>
              <a:gd name="T3" fmla="*/ 149380 h 298540"/>
              <a:gd name="T4" fmla="*/ 7532 w 204677"/>
              <a:gd name="T5" fmla="*/ 157758 h 298540"/>
              <a:gd name="T6" fmla="*/ 18880 w 204677"/>
              <a:gd name="T7" fmla="*/ 167983 h 298540"/>
              <a:gd name="T8" fmla="*/ 25657 w 204677"/>
              <a:gd name="T9" fmla="*/ 171061 h 298540"/>
              <a:gd name="T10" fmla="*/ 33628 w 204677"/>
              <a:gd name="T11" fmla="*/ 173421 h 298540"/>
              <a:gd name="T12" fmla="*/ 42129 w 204677"/>
              <a:gd name="T13" fmla="*/ 177777 h 298540"/>
              <a:gd name="T14" fmla="*/ 50865 w 204677"/>
              <a:gd name="T15" fmla="*/ 180375 h 298540"/>
              <a:gd name="T16" fmla="*/ 60451 w 204677"/>
              <a:gd name="T17" fmla="*/ 181529 h 298540"/>
              <a:gd name="T18" fmla="*/ 72149 w 204677"/>
              <a:gd name="T19" fmla="*/ 182042 h 298540"/>
              <a:gd name="T20" fmla="*/ 82802 w 204677"/>
              <a:gd name="T21" fmla="*/ 179624 h 298540"/>
              <a:gd name="T22" fmla="*/ 124659 w 204677"/>
              <a:gd name="T23" fmla="*/ 161451 h 298540"/>
              <a:gd name="T24" fmla="*/ 139858 w 204677"/>
              <a:gd name="T25" fmla="*/ 147653 h 298540"/>
              <a:gd name="T26" fmla="*/ 155043 w 204677"/>
              <a:gd name="T27" fmla="*/ 130275 h 298540"/>
              <a:gd name="T28" fmla="*/ 181703 w 204677"/>
              <a:gd name="T29" fmla="*/ 96709 h 298540"/>
              <a:gd name="T30" fmla="*/ 187028 w 204677"/>
              <a:gd name="T31" fmla="*/ 81837 h 298540"/>
              <a:gd name="T32" fmla="*/ 189396 w 204677"/>
              <a:gd name="T33" fmla="*/ 66297 h 298540"/>
              <a:gd name="T34" fmla="*/ 190447 w 204677"/>
              <a:gd name="T35" fmla="*/ 52776 h 298540"/>
              <a:gd name="T36" fmla="*/ 188931 w 204677"/>
              <a:gd name="T37" fmla="*/ 40152 h 298540"/>
              <a:gd name="T38" fmla="*/ 185778 w 204677"/>
              <a:gd name="T39" fmla="*/ 28919 h 298540"/>
              <a:gd name="T40" fmla="*/ 175710 w 204677"/>
              <a:gd name="T41" fmla="*/ 13623 h 298540"/>
              <a:gd name="T42" fmla="*/ 168001 w 204677"/>
              <a:gd name="T43" fmla="*/ 7206 h 298540"/>
              <a:gd name="T44" fmla="*/ 159617 w 204677"/>
              <a:gd name="T45" fmla="*/ 1047 h 298540"/>
              <a:gd name="T46" fmla="*/ 150931 w 204677"/>
              <a:gd name="T47" fmla="*/ 294 h 298540"/>
              <a:gd name="T48" fmla="*/ 141370 w 204677"/>
              <a:gd name="T49" fmla="*/ 2275 h 298540"/>
              <a:gd name="T50" fmla="*/ 129682 w 204677"/>
              <a:gd name="T51" fmla="*/ 3155 h 298540"/>
              <a:gd name="T52" fmla="*/ 117051 w 204677"/>
              <a:gd name="T53" fmla="*/ 8838 h 298540"/>
              <a:gd name="T54" fmla="*/ 104741 w 204677"/>
              <a:gd name="T55" fmla="*/ 17978 h 298540"/>
              <a:gd name="T56" fmla="*/ 94312 w 204677"/>
              <a:gd name="T57" fmla="*/ 28655 h 298540"/>
              <a:gd name="T58" fmla="*/ 76524 w 204677"/>
              <a:gd name="T59" fmla="*/ 45822 h 298540"/>
              <a:gd name="T60" fmla="*/ 65657 w 204677"/>
              <a:gd name="T61" fmla="*/ 60212 h 298540"/>
              <a:gd name="T62" fmla="*/ 56612 w 204677"/>
              <a:gd name="T63" fmla="*/ 76530 h 298540"/>
              <a:gd name="T64" fmla="*/ 44744 w 204677"/>
              <a:gd name="T65" fmla="*/ 108613 h 298540"/>
              <a:gd name="T66" fmla="*/ 41367 w 204677"/>
              <a:gd name="T67" fmla="*/ 122846 h 298540"/>
              <a:gd name="T68" fmla="*/ 42345 w 204677"/>
              <a:gd name="T69" fmla="*/ 139094 h 298540"/>
              <a:gd name="T70" fmla="*/ 45260 w 204677"/>
              <a:gd name="T71" fmla="*/ 156237 h 298540"/>
              <a:gd name="T72" fmla="*/ 49034 w 204677"/>
              <a:gd name="T73" fmla="*/ 172786 h 298540"/>
              <a:gd name="T74" fmla="*/ 53190 w 204677"/>
              <a:gd name="T75" fmla="*/ 186755 h 298540"/>
              <a:gd name="T76" fmla="*/ 61483 w 204677"/>
              <a:gd name="T77" fmla="*/ 202224 h 298540"/>
              <a:gd name="T78" fmla="*/ 72607 w 204677"/>
              <a:gd name="T79" fmla="*/ 218029 h 298540"/>
              <a:gd name="T80" fmla="*/ 84990 w 204677"/>
              <a:gd name="T81" fmla="*/ 231668 h 298540"/>
              <a:gd name="T82" fmla="*/ 97931 w 204677"/>
              <a:gd name="T83" fmla="*/ 241698 h 298540"/>
              <a:gd name="T84" fmla="*/ 111120 w 204677"/>
              <a:gd name="T85" fmla="*/ 250456 h 298540"/>
              <a:gd name="T86" fmla="*/ 124419 w 204677"/>
              <a:gd name="T87" fmla="*/ 260963 h 298540"/>
              <a:gd name="T88" fmla="*/ 137767 w 204677"/>
              <a:gd name="T89" fmla="*/ 269601 h 298540"/>
              <a:gd name="T90" fmla="*/ 150395 w 204677"/>
              <a:gd name="T91" fmla="*/ 276748 h 298540"/>
              <a:gd name="T92" fmla="*/ 165867 w 204677"/>
              <a:gd name="T93" fmla="*/ 285357 h 298540"/>
              <a:gd name="T94" fmla="*/ 175280 w 204677"/>
              <a:gd name="T95" fmla="*/ 287719 h 298540"/>
              <a:gd name="T96" fmla="*/ 184421 w 204677"/>
              <a:gd name="T97" fmla="*/ 291415 h 298540"/>
              <a:gd name="T98" fmla="*/ 192699 w 204677"/>
              <a:gd name="T99" fmla="*/ 295373 h 298540"/>
              <a:gd name="T100" fmla="*/ 204676 w 204677"/>
              <a:gd name="T101" fmla="*/ 298539 h 2985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04677"/>
              <a:gd name="T154" fmla="*/ 0 h 298540"/>
              <a:gd name="T155" fmla="*/ 204677 w 204677"/>
              <a:gd name="T156" fmla="*/ 298540 h 2985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04677" h="298540">
                <a:moveTo>
                  <a:pt x="3856" y="146734"/>
                </a:moveTo>
                <a:lnTo>
                  <a:pt x="303" y="146734"/>
                </a:lnTo>
                <a:lnTo>
                  <a:pt x="0" y="147726"/>
                </a:lnTo>
                <a:lnTo>
                  <a:pt x="541" y="149380"/>
                </a:lnTo>
                <a:lnTo>
                  <a:pt x="3202" y="154422"/>
                </a:lnTo>
                <a:lnTo>
                  <a:pt x="7532" y="157758"/>
                </a:lnTo>
                <a:lnTo>
                  <a:pt x="13672" y="162548"/>
                </a:lnTo>
                <a:lnTo>
                  <a:pt x="18880" y="167983"/>
                </a:lnTo>
                <a:lnTo>
                  <a:pt x="22053" y="169830"/>
                </a:lnTo>
                <a:lnTo>
                  <a:pt x="25657" y="171061"/>
                </a:lnTo>
                <a:lnTo>
                  <a:pt x="29547" y="171882"/>
                </a:lnTo>
                <a:lnTo>
                  <a:pt x="33628" y="173421"/>
                </a:lnTo>
                <a:lnTo>
                  <a:pt x="37835" y="175439"/>
                </a:lnTo>
                <a:lnTo>
                  <a:pt x="42129" y="177777"/>
                </a:lnTo>
                <a:lnTo>
                  <a:pt x="46477" y="179336"/>
                </a:lnTo>
                <a:lnTo>
                  <a:pt x="50865" y="180375"/>
                </a:lnTo>
                <a:lnTo>
                  <a:pt x="55278" y="181067"/>
                </a:lnTo>
                <a:lnTo>
                  <a:pt x="60451" y="181529"/>
                </a:lnTo>
                <a:lnTo>
                  <a:pt x="66130" y="181837"/>
                </a:lnTo>
                <a:lnTo>
                  <a:pt x="72149" y="182042"/>
                </a:lnTo>
                <a:lnTo>
                  <a:pt x="77648" y="181187"/>
                </a:lnTo>
                <a:lnTo>
                  <a:pt x="82802" y="179624"/>
                </a:lnTo>
                <a:lnTo>
                  <a:pt x="99146" y="172685"/>
                </a:lnTo>
                <a:lnTo>
                  <a:pt x="124659" y="161451"/>
                </a:lnTo>
                <a:lnTo>
                  <a:pt x="131994" y="155553"/>
                </a:lnTo>
                <a:lnTo>
                  <a:pt x="139858" y="147653"/>
                </a:lnTo>
                <a:lnTo>
                  <a:pt x="148076" y="138417"/>
                </a:lnTo>
                <a:lnTo>
                  <a:pt x="155043" y="130275"/>
                </a:lnTo>
                <a:lnTo>
                  <a:pt x="166750" y="115937"/>
                </a:lnTo>
                <a:lnTo>
                  <a:pt x="181703" y="96709"/>
                </a:lnTo>
                <a:lnTo>
                  <a:pt x="184898" y="89571"/>
                </a:lnTo>
                <a:lnTo>
                  <a:pt x="187028" y="81837"/>
                </a:lnTo>
                <a:lnTo>
                  <a:pt x="188448" y="73703"/>
                </a:lnTo>
                <a:lnTo>
                  <a:pt x="189396" y="66297"/>
                </a:lnTo>
                <a:lnTo>
                  <a:pt x="190026" y="59375"/>
                </a:lnTo>
                <a:lnTo>
                  <a:pt x="190447" y="52776"/>
                </a:lnTo>
                <a:lnTo>
                  <a:pt x="189983" y="46392"/>
                </a:lnTo>
                <a:lnTo>
                  <a:pt x="188931" y="40152"/>
                </a:lnTo>
                <a:lnTo>
                  <a:pt x="187485" y="34007"/>
                </a:lnTo>
                <a:lnTo>
                  <a:pt x="185778" y="28919"/>
                </a:lnTo>
                <a:lnTo>
                  <a:pt x="181897" y="20619"/>
                </a:lnTo>
                <a:lnTo>
                  <a:pt x="175710" y="13623"/>
                </a:lnTo>
                <a:lnTo>
                  <a:pt x="171977" y="10368"/>
                </a:lnTo>
                <a:lnTo>
                  <a:pt x="168001" y="7206"/>
                </a:lnTo>
                <a:lnTo>
                  <a:pt x="163863" y="4106"/>
                </a:lnTo>
                <a:lnTo>
                  <a:pt x="159617" y="1047"/>
                </a:lnTo>
                <a:lnTo>
                  <a:pt x="155299" y="0"/>
                </a:lnTo>
                <a:lnTo>
                  <a:pt x="150931" y="294"/>
                </a:lnTo>
                <a:lnTo>
                  <a:pt x="146533" y="1482"/>
                </a:lnTo>
                <a:lnTo>
                  <a:pt x="141370" y="2275"/>
                </a:lnTo>
                <a:lnTo>
                  <a:pt x="135697" y="2803"/>
                </a:lnTo>
                <a:lnTo>
                  <a:pt x="129682" y="3155"/>
                </a:lnTo>
                <a:lnTo>
                  <a:pt x="123442" y="5374"/>
                </a:lnTo>
                <a:lnTo>
                  <a:pt x="117051" y="8838"/>
                </a:lnTo>
                <a:lnTo>
                  <a:pt x="110558" y="13131"/>
                </a:lnTo>
                <a:lnTo>
                  <a:pt x="104741" y="17978"/>
                </a:lnTo>
                <a:lnTo>
                  <a:pt x="99376" y="23194"/>
                </a:lnTo>
                <a:lnTo>
                  <a:pt x="94312" y="28655"/>
                </a:lnTo>
                <a:lnTo>
                  <a:pt x="88706" y="34280"/>
                </a:lnTo>
                <a:lnTo>
                  <a:pt x="76524" y="45822"/>
                </a:lnTo>
                <a:lnTo>
                  <a:pt x="70896" y="52670"/>
                </a:lnTo>
                <a:lnTo>
                  <a:pt x="65657" y="60212"/>
                </a:lnTo>
                <a:lnTo>
                  <a:pt x="60676" y="68217"/>
                </a:lnTo>
                <a:lnTo>
                  <a:pt x="56612" y="76530"/>
                </a:lnTo>
                <a:lnTo>
                  <a:pt x="53158" y="85049"/>
                </a:lnTo>
                <a:lnTo>
                  <a:pt x="44744" y="108613"/>
                </a:lnTo>
                <a:lnTo>
                  <a:pt x="42272" y="115367"/>
                </a:lnTo>
                <a:lnTo>
                  <a:pt x="41367" y="122846"/>
                </a:lnTo>
                <a:lnTo>
                  <a:pt x="41508" y="130809"/>
                </a:lnTo>
                <a:lnTo>
                  <a:pt x="42345" y="139094"/>
                </a:lnTo>
                <a:lnTo>
                  <a:pt x="43647" y="147594"/>
                </a:lnTo>
                <a:lnTo>
                  <a:pt x="45260" y="156237"/>
                </a:lnTo>
                <a:lnTo>
                  <a:pt x="47078" y="164975"/>
                </a:lnTo>
                <a:lnTo>
                  <a:pt x="49034" y="172786"/>
                </a:lnTo>
                <a:lnTo>
                  <a:pt x="51082" y="179977"/>
                </a:lnTo>
                <a:lnTo>
                  <a:pt x="53190" y="186755"/>
                </a:lnTo>
                <a:lnTo>
                  <a:pt x="56827" y="194251"/>
                </a:lnTo>
                <a:lnTo>
                  <a:pt x="61483" y="202224"/>
                </a:lnTo>
                <a:lnTo>
                  <a:pt x="66819" y="210516"/>
                </a:lnTo>
                <a:lnTo>
                  <a:pt x="72607" y="218029"/>
                </a:lnTo>
                <a:lnTo>
                  <a:pt x="78699" y="225022"/>
                </a:lnTo>
                <a:lnTo>
                  <a:pt x="84990" y="231668"/>
                </a:lnTo>
                <a:lnTo>
                  <a:pt x="91416" y="237091"/>
                </a:lnTo>
                <a:lnTo>
                  <a:pt x="97931" y="241698"/>
                </a:lnTo>
                <a:lnTo>
                  <a:pt x="104505" y="245763"/>
                </a:lnTo>
                <a:lnTo>
                  <a:pt x="111120" y="250456"/>
                </a:lnTo>
                <a:lnTo>
                  <a:pt x="117761" y="255570"/>
                </a:lnTo>
                <a:lnTo>
                  <a:pt x="124419" y="260963"/>
                </a:lnTo>
                <a:lnTo>
                  <a:pt x="131090" y="265551"/>
                </a:lnTo>
                <a:lnTo>
                  <a:pt x="137767" y="269601"/>
                </a:lnTo>
                <a:lnTo>
                  <a:pt x="144451" y="273294"/>
                </a:lnTo>
                <a:lnTo>
                  <a:pt x="150395" y="276748"/>
                </a:lnTo>
                <a:lnTo>
                  <a:pt x="160965" y="283231"/>
                </a:lnTo>
                <a:lnTo>
                  <a:pt x="165867" y="285357"/>
                </a:lnTo>
                <a:lnTo>
                  <a:pt x="170622" y="286774"/>
                </a:lnTo>
                <a:lnTo>
                  <a:pt x="175280" y="287719"/>
                </a:lnTo>
                <a:lnTo>
                  <a:pt x="179871" y="289341"/>
                </a:lnTo>
                <a:lnTo>
                  <a:pt x="184421" y="291415"/>
                </a:lnTo>
                <a:lnTo>
                  <a:pt x="188941" y="293789"/>
                </a:lnTo>
                <a:lnTo>
                  <a:pt x="192699" y="295373"/>
                </a:lnTo>
                <a:lnTo>
                  <a:pt x="198857" y="297132"/>
                </a:lnTo>
                <a:lnTo>
                  <a:pt x="204676" y="298539"/>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80" name="SMARTInkAnnotation259"/>
          <p:cNvSpPr>
            <a:spLocks/>
          </p:cNvSpPr>
          <p:nvPr/>
        </p:nvSpPr>
        <p:spPr bwMode="auto">
          <a:xfrm>
            <a:off x="5495925" y="2670175"/>
            <a:ext cx="1285875" cy="17463"/>
          </a:xfrm>
          <a:custGeom>
            <a:avLst/>
            <a:gdLst>
              <a:gd name="T0" fmla="*/ 33097 w 1284876"/>
              <a:gd name="T1" fmla="*/ 17860 h 17861"/>
              <a:gd name="T2" fmla="*/ 0 w 1284876"/>
              <a:gd name="T3" fmla="*/ 17860 h 17861"/>
              <a:gd name="T4" fmla="*/ 89345 w 1284876"/>
              <a:gd name="T5" fmla="*/ 17860 h 17861"/>
              <a:gd name="T6" fmla="*/ 99603 w 1284876"/>
              <a:gd name="T7" fmla="*/ 16867 h 17861"/>
              <a:gd name="T8" fmla="*/ 110904 w 1284876"/>
              <a:gd name="T9" fmla="*/ 15214 h 17861"/>
              <a:gd name="T10" fmla="*/ 122901 w 1284876"/>
              <a:gd name="T11" fmla="*/ 13119 h 17861"/>
              <a:gd name="T12" fmla="*/ 134618 w 1284876"/>
              <a:gd name="T13" fmla="*/ 11723 h 17861"/>
              <a:gd name="T14" fmla="*/ 146148 w 1284876"/>
              <a:gd name="T15" fmla="*/ 10792 h 17861"/>
              <a:gd name="T16" fmla="*/ 157554 w 1284876"/>
              <a:gd name="T17" fmla="*/ 10171 h 17861"/>
              <a:gd name="T18" fmla="*/ 184110 w 1284876"/>
              <a:gd name="T19" fmla="*/ 9481 h 17861"/>
              <a:gd name="T20" fmla="*/ 243582 w 1284876"/>
              <a:gd name="T21" fmla="*/ 9039 h 17861"/>
              <a:gd name="T22" fmla="*/ 258955 w 1284876"/>
              <a:gd name="T23" fmla="*/ 9995 h 17861"/>
              <a:gd name="T24" fmla="*/ 274410 w 1284876"/>
              <a:gd name="T25" fmla="*/ 11624 h 17861"/>
              <a:gd name="T26" fmla="*/ 289919 w 1284876"/>
              <a:gd name="T27" fmla="*/ 13703 h 17861"/>
              <a:gd name="T28" fmla="*/ 306954 w 1284876"/>
              <a:gd name="T29" fmla="*/ 15088 h 17861"/>
              <a:gd name="T30" fmla="*/ 343731 w 1284876"/>
              <a:gd name="T31" fmla="*/ 16628 h 17861"/>
              <a:gd name="T32" fmla="*/ 436490 w 1284876"/>
              <a:gd name="T33" fmla="*/ 17697 h 17861"/>
              <a:gd name="T34" fmla="*/ 515411 w 1284876"/>
              <a:gd name="T35" fmla="*/ 17827 h 17861"/>
              <a:gd name="T36" fmla="*/ 536121 w 1284876"/>
              <a:gd name="T37" fmla="*/ 16846 h 17861"/>
              <a:gd name="T38" fmla="*/ 557366 w 1284876"/>
              <a:gd name="T39" fmla="*/ 15199 h 17861"/>
              <a:gd name="T40" fmla="*/ 578967 w 1284876"/>
              <a:gd name="T41" fmla="*/ 13109 h 17861"/>
              <a:gd name="T42" fmla="*/ 600805 w 1284876"/>
              <a:gd name="T43" fmla="*/ 11716 h 17861"/>
              <a:gd name="T44" fmla="*/ 644905 w 1284876"/>
              <a:gd name="T45" fmla="*/ 10169 h 17861"/>
              <a:gd name="T46" fmla="*/ 1284525 w 1284876"/>
              <a:gd name="T47" fmla="*/ 8930 h 17861"/>
              <a:gd name="T48" fmla="*/ 1284642 w 1284876"/>
              <a:gd name="T49" fmla="*/ 7938 h 17861"/>
              <a:gd name="T50" fmla="*/ 1284719 w 1284876"/>
              <a:gd name="T51" fmla="*/ 6284 h 17861"/>
              <a:gd name="T52" fmla="*/ 1284875 w 1284876"/>
              <a:gd name="T53" fmla="*/ 0 h 1786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284876"/>
              <a:gd name="T82" fmla="*/ 0 h 17861"/>
              <a:gd name="T83" fmla="*/ 1284876 w 1284876"/>
              <a:gd name="T84" fmla="*/ 17861 h 1786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284876" h="17861">
                <a:moveTo>
                  <a:pt x="33097" y="17860"/>
                </a:moveTo>
                <a:lnTo>
                  <a:pt x="0" y="17860"/>
                </a:lnTo>
                <a:lnTo>
                  <a:pt x="89345" y="17860"/>
                </a:lnTo>
                <a:lnTo>
                  <a:pt x="99603" y="16867"/>
                </a:lnTo>
                <a:lnTo>
                  <a:pt x="110904" y="15214"/>
                </a:lnTo>
                <a:lnTo>
                  <a:pt x="122901" y="13119"/>
                </a:lnTo>
                <a:lnTo>
                  <a:pt x="134618" y="11723"/>
                </a:lnTo>
                <a:lnTo>
                  <a:pt x="146148" y="10792"/>
                </a:lnTo>
                <a:lnTo>
                  <a:pt x="157554" y="10171"/>
                </a:lnTo>
                <a:lnTo>
                  <a:pt x="184110" y="9481"/>
                </a:lnTo>
                <a:lnTo>
                  <a:pt x="243582" y="9039"/>
                </a:lnTo>
                <a:lnTo>
                  <a:pt x="258955" y="9995"/>
                </a:lnTo>
                <a:lnTo>
                  <a:pt x="274410" y="11624"/>
                </a:lnTo>
                <a:lnTo>
                  <a:pt x="289919" y="13703"/>
                </a:lnTo>
                <a:lnTo>
                  <a:pt x="306954" y="15088"/>
                </a:lnTo>
                <a:lnTo>
                  <a:pt x="343731" y="16628"/>
                </a:lnTo>
                <a:lnTo>
                  <a:pt x="436490" y="17697"/>
                </a:lnTo>
                <a:lnTo>
                  <a:pt x="515411" y="17827"/>
                </a:lnTo>
                <a:lnTo>
                  <a:pt x="536121" y="16846"/>
                </a:lnTo>
                <a:lnTo>
                  <a:pt x="557366" y="15199"/>
                </a:lnTo>
                <a:lnTo>
                  <a:pt x="578967" y="13109"/>
                </a:lnTo>
                <a:lnTo>
                  <a:pt x="600805" y="11716"/>
                </a:lnTo>
                <a:lnTo>
                  <a:pt x="644905" y="10169"/>
                </a:lnTo>
                <a:lnTo>
                  <a:pt x="1284525" y="8930"/>
                </a:lnTo>
                <a:lnTo>
                  <a:pt x="1284642" y="7938"/>
                </a:lnTo>
                <a:lnTo>
                  <a:pt x="1284719" y="6284"/>
                </a:lnTo>
                <a:lnTo>
                  <a:pt x="1284875"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81" name="SMARTInkAnnotation260"/>
          <p:cNvSpPr>
            <a:spLocks/>
          </p:cNvSpPr>
          <p:nvPr/>
        </p:nvSpPr>
        <p:spPr bwMode="auto">
          <a:xfrm>
            <a:off x="6927850" y="2089150"/>
            <a:ext cx="6350" cy="258763"/>
          </a:xfrm>
          <a:custGeom>
            <a:avLst/>
            <a:gdLst>
              <a:gd name="T0" fmla="*/ 6687 w 6688"/>
              <a:gd name="T1" fmla="*/ 0 h 258963"/>
              <a:gd name="T2" fmla="*/ 6687 w 6688"/>
              <a:gd name="T3" fmla="*/ 34553 h 258963"/>
              <a:gd name="T4" fmla="*/ 5943 w 6688"/>
              <a:gd name="T5" fmla="*/ 39902 h 258963"/>
              <a:gd name="T6" fmla="*/ 4702 w 6688"/>
              <a:gd name="T7" fmla="*/ 45453 h 258963"/>
              <a:gd name="T8" fmla="*/ 3133 w 6688"/>
              <a:gd name="T9" fmla="*/ 51138 h 258963"/>
              <a:gd name="T10" fmla="*/ 2086 w 6688"/>
              <a:gd name="T11" fmla="*/ 57905 h 258963"/>
              <a:gd name="T12" fmla="*/ 1389 w 6688"/>
              <a:gd name="T13" fmla="*/ 65393 h 258963"/>
              <a:gd name="T14" fmla="*/ 922 w 6688"/>
              <a:gd name="T15" fmla="*/ 73361 h 258963"/>
              <a:gd name="T16" fmla="*/ 613 w 6688"/>
              <a:gd name="T17" fmla="*/ 80657 h 258963"/>
              <a:gd name="T18" fmla="*/ 268 w 6688"/>
              <a:gd name="T19" fmla="*/ 94056 h 258963"/>
              <a:gd name="T20" fmla="*/ 47 w 6688"/>
              <a:gd name="T21" fmla="*/ 119819 h 258963"/>
              <a:gd name="T22" fmla="*/ 0 w 6688"/>
              <a:gd name="T23" fmla="*/ 151746 h 258963"/>
              <a:gd name="T24" fmla="*/ 741 w 6688"/>
              <a:gd name="T25" fmla="*/ 156726 h 258963"/>
              <a:gd name="T26" fmla="*/ 1979 w 6688"/>
              <a:gd name="T27" fmla="*/ 162031 h 258963"/>
              <a:gd name="T28" fmla="*/ 3548 w 6688"/>
              <a:gd name="T29" fmla="*/ 167552 h 258963"/>
              <a:gd name="T30" fmla="*/ 4595 w 6688"/>
              <a:gd name="T31" fmla="*/ 173217 h 258963"/>
              <a:gd name="T32" fmla="*/ 5292 w 6688"/>
              <a:gd name="T33" fmla="*/ 178979 h 258963"/>
              <a:gd name="T34" fmla="*/ 5757 w 6688"/>
              <a:gd name="T35" fmla="*/ 184803 h 258963"/>
              <a:gd name="T36" fmla="*/ 6066 w 6688"/>
              <a:gd name="T37" fmla="*/ 190671 h 258963"/>
              <a:gd name="T38" fmla="*/ 6273 w 6688"/>
              <a:gd name="T39" fmla="*/ 196567 h 258963"/>
              <a:gd name="T40" fmla="*/ 6564 w 6688"/>
              <a:gd name="T41" fmla="*/ 211701 h 258963"/>
              <a:gd name="T42" fmla="*/ 6685 w 6688"/>
              <a:gd name="T43" fmla="*/ 244033 h 258963"/>
              <a:gd name="T44" fmla="*/ 6687 w 6688"/>
              <a:gd name="T45" fmla="*/ 258962 h 25896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688"/>
              <a:gd name="T70" fmla="*/ 0 h 258963"/>
              <a:gd name="T71" fmla="*/ 6688 w 6688"/>
              <a:gd name="T72" fmla="*/ 258963 h 25896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688" h="258963">
                <a:moveTo>
                  <a:pt x="6687" y="0"/>
                </a:moveTo>
                <a:lnTo>
                  <a:pt x="6687" y="34553"/>
                </a:lnTo>
                <a:lnTo>
                  <a:pt x="5943" y="39902"/>
                </a:lnTo>
                <a:lnTo>
                  <a:pt x="4702" y="45453"/>
                </a:lnTo>
                <a:lnTo>
                  <a:pt x="3133" y="51138"/>
                </a:lnTo>
                <a:lnTo>
                  <a:pt x="2086" y="57905"/>
                </a:lnTo>
                <a:lnTo>
                  <a:pt x="1389" y="65393"/>
                </a:lnTo>
                <a:lnTo>
                  <a:pt x="922" y="73361"/>
                </a:lnTo>
                <a:lnTo>
                  <a:pt x="613" y="80657"/>
                </a:lnTo>
                <a:lnTo>
                  <a:pt x="268" y="94056"/>
                </a:lnTo>
                <a:lnTo>
                  <a:pt x="47" y="119819"/>
                </a:lnTo>
                <a:lnTo>
                  <a:pt x="0" y="151746"/>
                </a:lnTo>
                <a:lnTo>
                  <a:pt x="741" y="156726"/>
                </a:lnTo>
                <a:lnTo>
                  <a:pt x="1979" y="162031"/>
                </a:lnTo>
                <a:lnTo>
                  <a:pt x="3548" y="167552"/>
                </a:lnTo>
                <a:lnTo>
                  <a:pt x="4595" y="173217"/>
                </a:lnTo>
                <a:lnTo>
                  <a:pt x="5292" y="178979"/>
                </a:lnTo>
                <a:lnTo>
                  <a:pt x="5757" y="184803"/>
                </a:lnTo>
                <a:lnTo>
                  <a:pt x="6066" y="190671"/>
                </a:lnTo>
                <a:lnTo>
                  <a:pt x="6273" y="196567"/>
                </a:lnTo>
                <a:lnTo>
                  <a:pt x="6564" y="211701"/>
                </a:lnTo>
                <a:lnTo>
                  <a:pt x="6685" y="244033"/>
                </a:lnTo>
                <a:lnTo>
                  <a:pt x="6687" y="258962"/>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82" name="SMARTInkAnnotation261"/>
          <p:cNvSpPr>
            <a:spLocks/>
          </p:cNvSpPr>
          <p:nvPr/>
        </p:nvSpPr>
        <p:spPr bwMode="auto">
          <a:xfrm>
            <a:off x="6921500" y="2544763"/>
            <a:ext cx="0" cy="17462"/>
          </a:xfrm>
          <a:custGeom>
            <a:avLst/>
            <a:gdLst>
              <a:gd name="T0" fmla="*/ 0 w 1"/>
              <a:gd name="T1" fmla="*/ 0 h 17861"/>
              <a:gd name="T2" fmla="*/ 0 w 1"/>
              <a:gd name="T3" fmla="*/ 17860 h 17861"/>
              <a:gd name="T4" fmla="*/ 0 60000 65536"/>
              <a:gd name="T5" fmla="*/ 0 60000 65536"/>
              <a:gd name="T6" fmla="*/ 0 w 1"/>
              <a:gd name="T7" fmla="*/ 0 h 17861"/>
              <a:gd name="T8" fmla="*/ 0 w 1"/>
              <a:gd name="T9" fmla="*/ 17861 h 17861"/>
            </a:gdLst>
            <a:ahLst/>
            <a:cxnLst>
              <a:cxn ang="T4">
                <a:pos x="T0" y="T1"/>
              </a:cxn>
              <a:cxn ang="T5">
                <a:pos x="T2" y="T3"/>
              </a:cxn>
            </a:cxnLst>
            <a:rect l="T6" t="T7" r="T8" b="T9"/>
            <a:pathLst>
              <a:path w="1" h="17861">
                <a:moveTo>
                  <a:pt x="0" y="0"/>
                </a:moveTo>
                <a:lnTo>
                  <a:pt x="0" y="17860"/>
                </a:lnTo>
              </a:path>
            </a:pathLst>
          </a:custGeom>
          <a:solidFill>
            <a:schemeClr val="accent1"/>
          </a:solidFill>
          <a:ln w="38100" cap="flat" cmpd="sng" algn="ctr">
            <a:solidFill>
              <a:srgbClr val="0000FF"/>
            </a:solidFill>
            <a:prstDash val="solid"/>
            <a:round/>
            <a:headEnd type="none" w="med" len="med"/>
            <a:tailEnd type="none" w="med" len="med"/>
          </a:ln>
        </p:spPr>
        <p:txBody>
          <a:bodyPr/>
          <a:lstStyle/>
          <a:p>
            <a:endParaRPr lang="en-US"/>
          </a:p>
        </p:txBody>
      </p:sp>
      <p:sp>
        <p:nvSpPr>
          <p:cNvPr id="10283" name="SMARTInkAnnotation262"/>
          <p:cNvSpPr>
            <a:spLocks/>
          </p:cNvSpPr>
          <p:nvPr/>
        </p:nvSpPr>
        <p:spPr bwMode="auto">
          <a:xfrm>
            <a:off x="4773613" y="2911475"/>
            <a:ext cx="19050" cy="320675"/>
          </a:xfrm>
          <a:custGeom>
            <a:avLst/>
            <a:gdLst>
              <a:gd name="T0" fmla="*/ 0 w 20083"/>
              <a:gd name="T1" fmla="*/ 0 h 321470"/>
              <a:gd name="T2" fmla="*/ 0 w 20083"/>
              <a:gd name="T3" fmla="*/ 46981 h 321470"/>
              <a:gd name="T4" fmla="*/ 744 w 20083"/>
              <a:gd name="T5" fmla="*/ 55133 h 321470"/>
              <a:gd name="T6" fmla="*/ 1984 w 20083"/>
              <a:gd name="T7" fmla="*/ 63544 h 321470"/>
              <a:gd name="T8" fmla="*/ 3554 w 20083"/>
              <a:gd name="T9" fmla="*/ 72128 h 321470"/>
              <a:gd name="T10" fmla="*/ 4601 w 20083"/>
              <a:gd name="T11" fmla="*/ 80828 h 321470"/>
              <a:gd name="T12" fmla="*/ 5299 w 20083"/>
              <a:gd name="T13" fmla="*/ 89604 h 321470"/>
              <a:gd name="T14" fmla="*/ 5764 w 20083"/>
              <a:gd name="T15" fmla="*/ 98431 h 321470"/>
              <a:gd name="T16" fmla="*/ 6074 w 20083"/>
              <a:gd name="T17" fmla="*/ 107293 h 321470"/>
              <a:gd name="T18" fmla="*/ 6419 w 20083"/>
              <a:gd name="T19" fmla="*/ 125076 h 321470"/>
              <a:gd name="T20" fmla="*/ 6693 w 20083"/>
              <a:gd name="T21" fmla="*/ 232172 h 321470"/>
              <a:gd name="T22" fmla="*/ 7437 w 20083"/>
              <a:gd name="T23" fmla="*/ 240109 h 321470"/>
              <a:gd name="T24" fmla="*/ 8677 w 20083"/>
              <a:gd name="T25" fmla="*/ 247385 h 321470"/>
              <a:gd name="T26" fmla="*/ 10247 w 20083"/>
              <a:gd name="T27" fmla="*/ 254220 h 321470"/>
              <a:gd name="T28" fmla="*/ 11294 w 20083"/>
              <a:gd name="T29" fmla="*/ 260761 h 321470"/>
              <a:gd name="T30" fmla="*/ 11992 w 20083"/>
              <a:gd name="T31" fmla="*/ 267107 h 321470"/>
              <a:gd name="T32" fmla="*/ 12457 w 20083"/>
              <a:gd name="T33" fmla="*/ 273321 h 321470"/>
              <a:gd name="T34" fmla="*/ 12974 w 20083"/>
              <a:gd name="T35" fmla="*/ 282872 h 321470"/>
              <a:gd name="T36" fmla="*/ 13112 w 20083"/>
              <a:gd name="T37" fmla="*/ 286808 h 321470"/>
              <a:gd name="T38" fmla="*/ 13948 w 20083"/>
              <a:gd name="T39" fmla="*/ 291416 h 321470"/>
              <a:gd name="T40" fmla="*/ 15249 w 20083"/>
              <a:gd name="T41" fmla="*/ 296473 h 321470"/>
              <a:gd name="T42" fmla="*/ 16861 w 20083"/>
              <a:gd name="T43" fmla="*/ 301828 h 321470"/>
              <a:gd name="T44" fmla="*/ 17935 w 20083"/>
              <a:gd name="T45" fmla="*/ 306390 h 321470"/>
              <a:gd name="T46" fmla="*/ 18650 w 20083"/>
              <a:gd name="T47" fmla="*/ 310424 h 321470"/>
              <a:gd name="T48" fmla="*/ 20082 w 20083"/>
              <a:gd name="T49" fmla="*/ 321469 h 32147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083"/>
              <a:gd name="T76" fmla="*/ 0 h 321470"/>
              <a:gd name="T77" fmla="*/ 20083 w 20083"/>
              <a:gd name="T78" fmla="*/ 321470 h 32147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083" h="321470">
                <a:moveTo>
                  <a:pt x="0" y="0"/>
                </a:moveTo>
                <a:lnTo>
                  <a:pt x="0" y="46981"/>
                </a:lnTo>
                <a:lnTo>
                  <a:pt x="744" y="55133"/>
                </a:lnTo>
                <a:lnTo>
                  <a:pt x="1984" y="63544"/>
                </a:lnTo>
                <a:lnTo>
                  <a:pt x="3554" y="72128"/>
                </a:lnTo>
                <a:lnTo>
                  <a:pt x="4601" y="80828"/>
                </a:lnTo>
                <a:lnTo>
                  <a:pt x="5299" y="89604"/>
                </a:lnTo>
                <a:lnTo>
                  <a:pt x="5764" y="98431"/>
                </a:lnTo>
                <a:lnTo>
                  <a:pt x="6074" y="107293"/>
                </a:lnTo>
                <a:lnTo>
                  <a:pt x="6419" y="125076"/>
                </a:lnTo>
                <a:lnTo>
                  <a:pt x="6693" y="232172"/>
                </a:lnTo>
                <a:lnTo>
                  <a:pt x="7437" y="240109"/>
                </a:lnTo>
                <a:lnTo>
                  <a:pt x="8677" y="247385"/>
                </a:lnTo>
                <a:lnTo>
                  <a:pt x="10247" y="254220"/>
                </a:lnTo>
                <a:lnTo>
                  <a:pt x="11294" y="260761"/>
                </a:lnTo>
                <a:lnTo>
                  <a:pt x="11992" y="267107"/>
                </a:lnTo>
                <a:lnTo>
                  <a:pt x="12457" y="273321"/>
                </a:lnTo>
                <a:lnTo>
                  <a:pt x="12974" y="282872"/>
                </a:lnTo>
                <a:lnTo>
                  <a:pt x="13112" y="286808"/>
                </a:lnTo>
                <a:lnTo>
                  <a:pt x="13948" y="291416"/>
                </a:lnTo>
                <a:lnTo>
                  <a:pt x="15249" y="296473"/>
                </a:lnTo>
                <a:lnTo>
                  <a:pt x="16861" y="301828"/>
                </a:lnTo>
                <a:lnTo>
                  <a:pt x="17935" y="306390"/>
                </a:lnTo>
                <a:lnTo>
                  <a:pt x="18650" y="310424"/>
                </a:lnTo>
                <a:lnTo>
                  <a:pt x="20082" y="321469"/>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84" name="SMARTInkAnnotation263"/>
          <p:cNvSpPr>
            <a:spLocks/>
          </p:cNvSpPr>
          <p:nvPr/>
        </p:nvSpPr>
        <p:spPr bwMode="auto">
          <a:xfrm>
            <a:off x="4532313" y="3224213"/>
            <a:ext cx="555625" cy="17462"/>
          </a:xfrm>
          <a:custGeom>
            <a:avLst/>
            <a:gdLst>
              <a:gd name="T0" fmla="*/ 0 w 555602"/>
              <a:gd name="T1" fmla="*/ 17859 h 17860"/>
              <a:gd name="T2" fmla="*/ 44536 w 555602"/>
              <a:gd name="T3" fmla="*/ 17859 h 17860"/>
              <a:gd name="T4" fmla="*/ 53491 w 555602"/>
              <a:gd name="T5" fmla="*/ 16867 h 17860"/>
              <a:gd name="T6" fmla="*/ 63181 w 555602"/>
              <a:gd name="T7" fmla="*/ 15214 h 17860"/>
              <a:gd name="T8" fmla="*/ 73359 w 555602"/>
              <a:gd name="T9" fmla="*/ 13119 h 17860"/>
              <a:gd name="T10" fmla="*/ 83863 w 555602"/>
              <a:gd name="T11" fmla="*/ 11722 h 17860"/>
              <a:gd name="T12" fmla="*/ 94585 w 555602"/>
              <a:gd name="T13" fmla="*/ 10791 h 17860"/>
              <a:gd name="T14" fmla="*/ 105451 w 555602"/>
              <a:gd name="T15" fmla="*/ 10171 h 17860"/>
              <a:gd name="T16" fmla="*/ 127443 w 555602"/>
              <a:gd name="T17" fmla="*/ 9481 h 17860"/>
              <a:gd name="T18" fmla="*/ 138514 w 555602"/>
              <a:gd name="T19" fmla="*/ 9297 h 17860"/>
              <a:gd name="T20" fmla="*/ 150358 w 555602"/>
              <a:gd name="T21" fmla="*/ 8183 h 17860"/>
              <a:gd name="T22" fmla="*/ 162715 w 555602"/>
              <a:gd name="T23" fmla="*/ 6448 h 17860"/>
              <a:gd name="T24" fmla="*/ 175416 w 555602"/>
              <a:gd name="T25" fmla="*/ 4298 h 17860"/>
              <a:gd name="T26" fmla="*/ 188346 w 555602"/>
              <a:gd name="T27" fmla="*/ 2866 h 17860"/>
              <a:gd name="T28" fmla="*/ 201429 w 555602"/>
              <a:gd name="T29" fmla="*/ 1910 h 17860"/>
              <a:gd name="T30" fmla="*/ 227867 w 555602"/>
              <a:gd name="T31" fmla="*/ 849 h 17860"/>
              <a:gd name="T32" fmla="*/ 312547 w 555602"/>
              <a:gd name="T33" fmla="*/ 74 h 17860"/>
              <a:gd name="T34" fmla="*/ 555601 w 555602"/>
              <a:gd name="T35" fmla="*/ 0 h 178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55602"/>
              <a:gd name="T55" fmla="*/ 0 h 17860"/>
              <a:gd name="T56" fmla="*/ 555602 w 555602"/>
              <a:gd name="T57" fmla="*/ 17860 h 1786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55602" h="17860">
                <a:moveTo>
                  <a:pt x="0" y="17859"/>
                </a:moveTo>
                <a:lnTo>
                  <a:pt x="44536" y="17859"/>
                </a:lnTo>
                <a:lnTo>
                  <a:pt x="53491" y="16867"/>
                </a:lnTo>
                <a:lnTo>
                  <a:pt x="63181" y="15214"/>
                </a:lnTo>
                <a:lnTo>
                  <a:pt x="73359" y="13119"/>
                </a:lnTo>
                <a:lnTo>
                  <a:pt x="83863" y="11722"/>
                </a:lnTo>
                <a:lnTo>
                  <a:pt x="94585" y="10791"/>
                </a:lnTo>
                <a:lnTo>
                  <a:pt x="105451" y="10171"/>
                </a:lnTo>
                <a:lnTo>
                  <a:pt x="127443" y="9481"/>
                </a:lnTo>
                <a:lnTo>
                  <a:pt x="138514" y="9297"/>
                </a:lnTo>
                <a:lnTo>
                  <a:pt x="150358" y="8183"/>
                </a:lnTo>
                <a:lnTo>
                  <a:pt x="162715" y="6448"/>
                </a:lnTo>
                <a:lnTo>
                  <a:pt x="175416" y="4298"/>
                </a:lnTo>
                <a:lnTo>
                  <a:pt x="188346" y="2866"/>
                </a:lnTo>
                <a:lnTo>
                  <a:pt x="201429" y="1910"/>
                </a:lnTo>
                <a:lnTo>
                  <a:pt x="227867" y="849"/>
                </a:lnTo>
                <a:lnTo>
                  <a:pt x="312547" y="74"/>
                </a:lnTo>
                <a:lnTo>
                  <a:pt x="555601"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85" name="SMARTInkAnnotation264"/>
          <p:cNvSpPr>
            <a:spLocks/>
          </p:cNvSpPr>
          <p:nvPr/>
        </p:nvSpPr>
        <p:spPr bwMode="auto">
          <a:xfrm>
            <a:off x="4572000" y="2867025"/>
            <a:ext cx="381000" cy="61913"/>
          </a:xfrm>
          <a:custGeom>
            <a:avLst/>
            <a:gdLst>
              <a:gd name="T0" fmla="*/ 0 w 381558"/>
              <a:gd name="T1" fmla="*/ 62508 h 62509"/>
              <a:gd name="T2" fmla="*/ 11526 w 381558"/>
              <a:gd name="T3" fmla="*/ 54820 h 62509"/>
              <a:gd name="T4" fmla="*/ 14378 w 381558"/>
              <a:gd name="T5" fmla="*/ 53414 h 62509"/>
              <a:gd name="T6" fmla="*/ 23497 w 381558"/>
              <a:gd name="T7" fmla="*/ 49206 h 62509"/>
              <a:gd name="T8" fmla="*/ 29796 w 381558"/>
              <a:gd name="T9" fmla="*/ 47687 h 62509"/>
              <a:gd name="T10" fmla="*/ 36971 w 381558"/>
              <a:gd name="T11" fmla="*/ 46674 h 62509"/>
              <a:gd name="T12" fmla="*/ 44729 w 381558"/>
              <a:gd name="T13" fmla="*/ 45999 h 62509"/>
              <a:gd name="T14" fmla="*/ 53619 w 381558"/>
              <a:gd name="T15" fmla="*/ 44557 h 62509"/>
              <a:gd name="T16" fmla="*/ 63266 w 381558"/>
              <a:gd name="T17" fmla="*/ 42603 h 62509"/>
              <a:gd name="T18" fmla="*/ 73416 w 381558"/>
              <a:gd name="T19" fmla="*/ 40309 h 62509"/>
              <a:gd name="T20" fmla="*/ 83157 w 381558"/>
              <a:gd name="T21" fmla="*/ 37786 h 62509"/>
              <a:gd name="T22" fmla="*/ 101915 w 381558"/>
              <a:gd name="T23" fmla="*/ 32339 h 62509"/>
              <a:gd name="T24" fmla="*/ 111826 w 381558"/>
              <a:gd name="T25" fmla="*/ 30489 h 62509"/>
              <a:gd name="T26" fmla="*/ 122153 w 381558"/>
              <a:gd name="T27" fmla="*/ 29256 h 62509"/>
              <a:gd name="T28" fmla="*/ 132756 w 381558"/>
              <a:gd name="T29" fmla="*/ 28434 h 62509"/>
              <a:gd name="T30" fmla="*/ 143542 w 381558"/>
              <a:gd name="T31" fmla="*/ 26893 h 62509"/>
              <a:gd name="T32" fmla="*/ 154453 w 381558"/>
              <a:gd name="T33" fmla="*/ 24874 h 62509"/>
              <a:gd name="T34" fmla="*/ 165446 w 381558"/>
              <a:gd name="T35" fmla="*/ 22536 h 62509"/>
              <a:gd name="T36" fmla="*/ 175749 w 381558"/>
              <a:gd name="T37" fmla="*/ 19985 h 62509"/>
              <a:gd name="T38" fmla="*/ 195132 w 381558"/>
              <a:gd name="T39" fmla="*/ 14505 h 62509"/>
              <a:gd name="T40" fmla="*/ 205209 w 381558"/>
              <a:gd name="T41" fmla="*/ 12647 h 62509"/>
              <a:gd name="T42" fmla="*/ 215646 w 381558"/>
              <a:gd name="T43" fmla="*/ 11408 h 62509"/>
              <a:gd name="T44" fmla="*/ 226323 w 381558"/>
              <a:gd name="T45" fmla="*/ 10582 h 62509"/>
              <a:gd name="T46" fmla="*/ 248104 w 381558"/>
              <a:gd name="T47" fmla="*/ 9664 h 62509"/>
              <a:gd name="T48" fmla="*/ 259118 w 381558"/>
              <a:gd name="T49" fmla="*/ 9420 h 62509"/>
              <a:gd name="T50" fmla="*/ 270180 w 381558"/>
              <a:gd name="T51" fmla="*/ 8264 h 62509"/>
              <a:gd name="T52" fmla="*/ 281273 w 381558"/>
              <a:gd name="T53" fmla="*/ 6502 h 62509"/>
              <a:gd name="T54" fmla="*/ 292388 w 381558"/>
              <a:gd name="T55" fmla="*/ 4335 h 62509"/>
              <a:gd name="T56" fmla="*/ 302772 w 381558"/>
              <a:gd name="T57" fmla="*/ 2890 h 62509"/>
              <a:gd name="T58" fmla="*/ 312672 w 381558"/>
              <a:gd name="T59" fmla="*/ 1926 h 62509"/>
              <a:gd name="T60" fmla="*/ 322245 w 381558"/>
              <a:gd name="T61" fmla="*/ 1284 h 62509"/>
              <a:gd name="T62" fmla="*/ 344783 w 381558"/>
              <a:gd name="T63" fmla="*/ 571 h 62509"/>
              <a:gd name="T64" fmla="*/ 381557 w 381558"/>
              <a:gd name="T65" fmla="*/ 0 h 62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81558"/>
              <a:gd name="T100" fmla="*/ 0 h 62509"/>
              <a:gd name="T101" fmla="*/ 381558 w 381558"/>
              <a:gd name="T102" fmla="*/ 62509 h 62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81558" h="62509">
                <a:moveTo>
                  <a:pt x="0" y="62508"/>
                </a:moveTo>
                <a:lnTo>
                  <a:pt x="11526" y="54820"/>
                </a:lnTo>
                <a:lnTo>
                  <a:pt x="14378" y="53414"/>
                </a:lnTo>
                <a:lnTo>
                  <a:pt x="23497" y="49206"/>
                </a:lnTo>
                <a:lnTo>
                  <a:pt x="29796" y="47687"/>
                </a:lnTo>
                <a:lnTo>
                  <a:pt x="36971" y="46674"/>
                </a:lnTo>
                <a:lnTo>
                  <a:pt x="44729" y="45999"/>
                </a:lnTo>
                <a:lnTo>
                  <a:pt x="53619" y="44557"/>
                </a:lnTo>
                <a:lnTo>
                  <a:pt x="63266" y="42603"/>
                </a:lnTo>
                <a:lnTo>
                  <a:pt x="73416" y="40309"/>
                </a:lnTo>
                <a:lnTo>
                  <a:pt x="83157" y="37786"/>
                </a:lnTo>
                <a:lnTo>
                  <a:pt x="101915" y="32339"/>
                </a:lnTo>
                <a:lnTo>
                  <a:pt x="111826" y="30489"/>
                </a:lnTo>
                <a:lnTo>
                  <a:pt x="122153" y="29256"/>
                </a:lnTo>
                <a:lnTo>
                  <a:pt x="132756" y="28434"/>
                </a:lnTo>
                <a:lnTo>
                  <a:pt x="143542" y="26893"/>
                </a:lnTo>
                <a:lnTo>
                  <a:pt x="154453" y="24874"/>
                </a:lnTo>
                <a:lnTo>
                  <a:pt x="165446" y="22536"/>
                </a:lnTo>
                <a:lnTo>
                  <a:pt x="175749" y="19985"/>
                </a:lnTo>
                <a:lnTo>
                  <a:pt x="195132" y="14505"/>
                </a:lnTo>
                <a:lnTo>
                  <a:pt x="205209" y="12647"/>
                </a:lnTo>
                <a:lnTo>
                  <a:pt x="215646" y="11408"/>
                </a:lnTo>
                <a:lnTo>
                  <a:pt x="226323" y="10582"/>
                </a:lnTo>
                <a:lnTo>
                  <a:pt x="248104" y="9664"/>
                </a:lnTo>
                <a:lnTo>
                  <a:pt x="259118" y="9420"/>
                </a:lnTo>
                <a:lnTo>
                  <a:pt x="270180" y="8264"/>
                </a:lnTo>
                <a:lnTo>
                  <a:pt x="281273" y="6502"/>
                </a:lnTo>
                <a:lnTo>
                  <a:pt x="292388" y="4335"/>
                </a:lnTo>
                <a:lnTo>
                  <a:pt x="302772" y="2890"/>
                </a:lnTo>
                <a:lnTo>
                  <a:pt x="312672" y="1926"/>
                </a:lnTo>
                <a:lnTo>
                  <a:pt x="322245" y="1284"/>
                </a:lnTo>
                <a:lnTo>
                  <a:pt x="344783" y="571"/>
                </a:lnTo>
                <a:lnTo>
                  <a:pt x="381557"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86" name="SMARTInkAnnotation265"/>
          <p:cNvSpPr>
            <a:spLocks/>
          </p:cNvSpPr>
          <p:nvPr/>
        </p:nvSpPr>
        <p:spPr bwMode="auto">
          <a:xfrm>
            <a:off x="5081588" y="2813050"/>
            <a:ext cx="239712" cy="409575"/>
          </a:xfrm>
          <a:custGeom>
            <a:avLst/>
            <a:gdLst>
              <a:gd name="T0" fmla="*/ 169236 w 240777"/>
              <a:gd name="T1" fmla="*/ 222077 h 410025"/>
              <a:gd name="T2" fmla="*/ 165572 w 240777"/>
              <a:gd name="T3" fmla="*/ 213356 h 410025"/>
              <a:gd name="T4" fmla="*/ 148486 w 240777"/>
              <a:gd name="T5" fmla="*/ 190296 h 410025"/>
              <a:gd name="T6" fmla="*/ 128809 w 240777"/>
              <a:gd name="T7" fmla="*/ 175441 h 410025"/>
              <a:gd name="T8" fmla="*/ 112149 w 240777"/>
              <a:gd name="T9" fmla="*/ 166514 h 410025"/>
              <a:gd name="T10" fmla="*/ 96635 w 240777"/>
              <a:gd name="T11" fmla="*/ 162325 h 410025"/>
              <a:gd name="T12" fmla="*/ 82617 w 240777"/>
              <a:gd name="T13" fmla="*/ 156344 h 410025"/>
              <a:gd name="T14" fmla="*/ 69042 w 240777"/>
              <a:gd name="T15" fmla="*/ 157769 h 410025"/>
              <a:gd name="T16" fmla="*/ 55599 w 240777"/>
              <a:gd name="T17" fmla="*/ 159734 h 410025"/>
              <a:gd name="T18" fmla="*/ 42195 w 240777"/>
              <a:gd name="T19" fmla="*/ 169797 h 410025"/>
              <a:gd name="T20" fmla="*/ 28802 w 240777"/>
              <a:gd name="T21" fmla="*/ 185347 h 410025"/>
              <a:gd name="T22" fmla="*/ 5123 w 240777"/>
              <a:gd name="T23" fmla="*/ 233232 h 410025"/>
              <a:gd name="T24" fmla="*/ 1372 w 240777"/>
              <a:gd name="T25" fmla="*/ 259153 h 410025"/>
              <a:gd name="T26" fmla="*/ 104 w 240777"/>
              <a:gd name="T27" fmla="*/ 294579 h 410025"/>
              <a:gd name="T28" fmla="*/ 1868 w 240777"/>
              <a:gd name="T29" fmla="*/ 318672 h 410025"/>
              <a:gd name="T30" fmla="*/ 9127 w 240777"/>
              <a:gd name="T31" fmla="*/ 344590 h 410025"/>
              <a:gd name="T32" fmla="*/ 25695 w 240777"/>
              <a:gd name="T33" fmla="*/ 380782 h 410025"/>
              <a:gd name="T34" fmla="*/ 38128 w 240777"/>
              <a:gd name="T35" fmla="*/ 393933 h 410025"/>
              <a:gd name="T36" fmla="*/ 51232 w 240777"/>
              <a:gd name="T37" fmla="*/ 404113 h 410025"/>
              <a:gd name="T38" fmla="*/ 64536 w 240777"/>
              <a:gd name="T39" fmla="*/ 408673 h 410025"/>
              <a:gd name="T40" fmla="*/ 77900 w 240777"/>
              <a:gd name="T41" fmla="*/ 410024 h 410025"/>
              <a:gd name="T42" fmla="*/ 94833 w 240777"/>
              <a:gd name="T43" fmla="*/ 405684 h 410025"/>
              <a:gd name="T44" fmla="*/ 110430 w 240777"/>
              <a:gd name="T45" fmla="*/ 402855 h 410025"/>
              <a:gd name="T46" fmla="*/ 128251 w 240777"/>
              <a:gd name="T47" fmla="*/ 389461 h 410025"/>
              <a:gd name="T48" fmla="*/ 140744 w 240777"/>
              <a:gd name="T49" fmla="*/ 371258 h 410025"/>
              <a:gd name="T50" fmla="*/ 151883 w 240777"/>
              <a:gd name="T51" fmla="*/ 347014 h 410025"/>
              <a:gd name="T52" fmla="*/ 159894 w 240777"/>
              <a:gd name="T53" fmla="*/ 318333 h 410025"/>
              <a:gd name="T54" fmla="*/ 169264 w 240777"/>
              <a:gd name="T55" fmla="*/ 268345 h 410025"/>
              <a:gd name="T56" fmla="*/ 172481 w 240777"/>
              <a:gd name="T57" fmla="*/ 230091 h 410025"/>
              <a:gd name="T58" fmla="*/ 173801 w 240777"/>
              <a:gd name="T59" fmla="*/ 113332 h 410025"/>
              <a:gd name="T60" fmla="*/ 170272 w 240777"/>
              <a:gd name="T61" fmla="*/ 82076 h 410025"/>
              <a:gd name="T62" fmla="*/ 168070 w 240777"/>
              <a:gd name="T63" fmla="*/ 53963 h 410025"/>
              <a:gd name="T64" fmla="*/ 161981 w 240777"/>
              <a:gd name="T65" fmla="*/ 25918 h 410025"/>
              <a:gd name="T66" fmla="*/ 153787 w 240777"/>
              <a:gd name="T67" fmla="*/ 0 h 410025"/>
              <a:gd name="T68" fmla="*/ 155739 w 240777"/>
              <a:gd name="T69" fmla="*/ 27639 h 410025"/>
              <a:gd name="T70" fmla="*/ 159053 w 240777"/>
              <a:gd name="T71" fmla="*/ 47424 h 410025"/>
              <a:gd name="T72" fmla="*/ 162018 w 240777"/>
              <a:gd name="T73" fmla="*/ 72138 h 410025"/>
              <a:gd name="T74" fmla="*/ 171812 w 240777"/>
              <a:gd name="T75" fmla="*/ 117020 h 410025"/>
              <a:gd name="T76" fmla="*/ 185011 w 240777"/>
              <a:gd name="T77" fmla="*/ 183740 h 410025"/>
              <a:gd name="T78" fmla="*/ 191939 w 240777"/>
              <a:gd name="T79" fmla="*/ 222356 h 410025"/>
              <a:gd name="T80" fmla="*/ 195316 w 240777"/>
              <a:gd name="T81" fmla="*/ 249647 h 410025"/>
              <a:gd name="T82" fmla="*/ 203120 w 240777"/>
              <a:gd name="T83" fmla="*/ 285536 h 410025"/>
              <a:gd name="T84" fmla="*/ 206066 w 240777"/>
              <a:gd name="T85" fmla="*/ 307613 h 410025"/>
              <a:gd name="T86" fmla="*/ 214425 w 240777"/>
              <a:gd name="T87" fmla="*/ 336276 h 410025"/>
              <a:gd name="T88" fmla="*/ 225213 w 240777"/>
              <a:gd name="T89" fmla="*/ 352667 h 410025"/>
              <a:gd name="T90" fmla="*/ 240776 w 240777"/>
              <a:gd name="T91" fmla="*/ 357015 h 41002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40777"/>
              <a:gd name="T139" fmla="*/ 0 h 410025"/>
              <a:gd name="T140" fmla="*/ 240777 w 240777"/>
              <a:gd name="T141" fmla="*/ 410025 h 41002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40777" h="410025">
                <a:moveTo>
                  <a:pt x="173836" y="223069"/>
                </a:moveTo>
                <a:lnTo>
                  <a:pt x="170283" y="223069"/>
                </a:lnTo>
                <a:lnTo>
                  <a:pt x="169236" y="222077"/>
                </a:lnTo>
                <a:lnTo>
                  <a:pt x="168538" y="220424"/>
                </a:lnTo>
                <a:lnTo>
                  <a:pt x="168072" y="218329"/>
                </a:lnTo>
                <a:lnTo>
                  <a:pt x="165572" y="213356"/>
                </a:lnTo>
                <a:lnTo>
                  <a:pt x="159983" y="204978"/>
                </a:lnTo>
                <a:lnTo>
                  <a:pt x="153617" y="196212"/>
                </a:lnTo>
                <a:lnTo>
                  <a:pt x="148486" y="190296"/>
                </a:lnTo>
                <a:lnTo>
                  <a:pt x="141248" y="184361"/>
                </a:lnTo>
                <a:lnTo>
                  <a:pt x="137236" y="181388"/>
                </a:lnTo>
                <a:lnTo>
                  <a:pt x="128809" y="175441"/>
                </a:lnTo>
                <a:lnTo>
                  <a:pt x="123737" y="172465"/>
                </a:lnTo>
                <a:lnTo>
                  <a:pt x="118123" y="169490"/>
                </a:lnTo>
                <a:lnTo>
                  <a:pt x="112149" y="166514"/>
                </a:lnTo>
                <a:lnTo>
                  <a:pt x="106679" y="164530"/>
                </a:lnTo>
                <a:lnTo>
                  <a:pt x="101545" y="163207"/>
                </a:lnTo>
                <a:lnTo>
                  <a:pt x="96635" y="162325"/>
                </a:lnTo>
                <a:lnTo>
                  <a:pt x="91874" y="160745"/>
                </a:lnTo>
                <a:lnTo>
                  <a:pt x="87212" y="158700"/>
                </a:lnTo>
                <a:lnTo>
                  <a:pt x="82617" y="156344"/>
                </a:lnTo>
                <a:lnTo>
                  <a:pt x="78066" y="155765"/>
                </a:lnTo>
                <a:lnTo>
                  <a:pt x="73545" y="156372"/>
                </a:lnTo>
                <a:lnTo>
                  <a:pt x="69042" y="157769"/>
                </a:lnTo>
                <a:lnTo>
                  <a:pt x="64553" y="158700"/>
                </a:lnTo>
                <a:lnTo>
                  <a:pt x="60073" y="159320"/>
                </a:lnTo>
                <a:lnTo>
                  <a:pt x="55599" y="159734"/>
                </a:lnTo>
                <a:lnTo>
                  <a:pt x="51129" y="161994"/>
                </a:lnTo>
                <a:lnTo>
                  <a:pt x="46660" y="165485"/>
                </a:lnTo>
                <a:lnTo>
                  <a:pt x="42195" y="169797"/>
                </a:lnTo>
                <a:lnTo>
                  <a:pt x="37730" y="174656"/>
                </a:lnTo>
                <a:lnTo>
                  <a:pt x="33265" y="179880"/>
                </a:lnTo>
                <a:lnTo>
                  <a:pt x="28802" y="185347"/>
                </a:lnTo>
                <a:lnTo>
                  <a:pt x="21859" y="196713"/>
                </a:lnTo>
                <a:lnTo>
                  <a:pt x="7788" y="224919"/>
                </a:lnTo>
                <a:lnTo>
                  <a:pt x="5123" y="233232"/>
                </a:lnTo>
                <a:lnTo>
                  <a:pt x="3346" y="241751"/>
                </a:lnTo>
                <a:lnTo>
                  <a:pt x="2161" y="250407"/>
                </a:lnTo>
                <a:lnTo>
                  <a:pt x="1372" y="259153"/>
                </a:lnTo>
                <a:lnTo>
                  <a:pt x="845" y="267961"/>
                </a:lnTo>
                <a:lnTo>
                  <a:pt x="494" y="276810"/>
                </a:lnTo>
                <a:lnTo>
                  <a:pt x="104" y="294579"/>
                </a:lnTo>
                <a:lnTo>
                  <a:pt x="0" y="303485"/>
                </a:lnTo>
                <a:lnTo>
                  <a:pt x="675" y="311406"/>
                </a:lnTo>
                <a:lnTo>
                  <a:pt x="1868" y="318672"/>
                </a:lnTo>
                <a:lnTo>
                  <a:pt x="3408" y="325499"/>
                </a:lnTo>
                <a:lnTo>
                  <a:pt x="5178" y="332036"/>
                </a:lnTo>
                <a:lnTo>
                  <a:pt x="9127" y="344590"/>
                </a:lnTo>
                <a:lnTo>
                  <a:pt x="13362" y="356785"/>
                </a:lnTo>
                <a:lnTo>
                  <a:pt x="18467" y="368819"/>
                </a:lnTo>
                <a:lnTo>
                  <a:pt x="25695" y="380782"/>
                </a:lnTo>
                <a:lnTo>
                  <a:pt x="29705" y="385758"/>
                </a:lnTo>
                <a:lnTo>
                  <a:pt x="33866" y="390068"/>
                </a:lnTo>
                <a:lnTo>
                  <a:pt x="38128" y="393933"/>
                </a:lnTo>
                <a:lnTo>
                  <a:pt x="42456" y="397502"/>
                </a:lnTo>
                <a:lnTo>
                  <a:pt x="46829" y="400873"/>
                </a:lnTo>
                <a:lnTo>
                  <a:pt x="51232" y="404113"/>
                </a:lnTo>
                <a:lnTo>
                  <a:pt x="55656" y="406273"/>
                </a:lnTo>
                <a:lnTo>
                  <a:pt x="60091" y="407713"/>
                </a:lnTo>
                <a:lnTo>
                  <a:pt x="64536" y="408673"/>
                </a:lnTo>
                <a:lnTo>
                  <a:pt x="68987" y="409313"/>
                </a:lnTo>
                <a:lnTo>
                  <a:pt x="73442" y="409739"/>
                </a:lnTo>
                <a:lnTo>
                  <a:pt x="77900" y="410024"/>
                </a:lnTo>
                <a:lnTo>
                  <a:pt x="83102" y="409221"/>
                </a:lnTo>
                <a:lnTo>
                  <a:pt x="88803" y="407694"/>
                </a:lnTo>
                <a:lnTo>
                  <a:pt x="94833" y="405684"/>
                </a:lnTo>
                <a:lnTo>
                  <a:pt x="100342" y="404344"/>
                </a:lnTo>
                <a:lnTo>
                  <a:pt x="105502" y="403450"/>
                </a:lnTo>
                <a:lnTo>
                  <a:pt x="110430" y="402855"/>
                </a:lnTo>
                <a:lnTo>
                  <a:pt x="117888" y="399547"/>
                </a:lnTo>
                <a:lnTo>
                  <a:pt x="124426" y="393777"/>
                </a:lnTo>
                <a:lnTo>
                  <a:pt x="128251" y="389461"/>
                </a:lnTo>
                <a:lnTo>
                  <a:pt x="132290" y="384599"/>
                </a:lnTo>
                <a:lnTo>
                  <a:pt x="136469" y="378381"/>
                </a:lnTo>
                <a:lnTo>
                  <a:pt x="140744" y="371258"/>
                </a:lnTo>
                <a:lnTo>
                  <a:pt x="145080" y="363534"/>
                </a:lnTo>
                <a:lnTo>
                  <a:pt x="148716" y="355408"/>
                </a:lnTo>
                <a:lnTo>
                  <a:pt x="151883" y="347014"/>
                </a:lnTo>
                <a:lnTo>
                  <a:pt x="154738" y="338441"/>
                </a:lnTo>
                <a:lnTo>
                  <a:pt x="157385" y="328757"/>
                </a:lnTo>
                <a:lnTo>
                  <a:pt x="159894" y="318333"/>
                </a:lnTo>
                <a:lnTo>
                  <a:pt x="162310" y="307414"/>
                </a:lnTo>
                <a:lnTo>
                  <a:pt x="164664" y="295174"/>
                </a:lnTo>
                <a:lnTo>
                  <a:pt x="169264" y="268345"/>
                </a:lnTo>
                <a:lnTo>
                  <a:pt x="170788" y="255238"/>
                </a:lnTo>
                <a:lnTo>
                  <a:pt x="171805" y="242530"/>
                </a:lnTo>
                <a:lnTo>
                  <a:pt x="172481" y="230091"/>
                </a:lnTo>
                <a:lnTo>
                  <a:pt x="172933" y="216836"/>
                </a:lnTo>
                <a:lnTo>
                  <a:pt x="173434" y="188880"/>
                </a:lnTo>
                <a:lnTo>
                  <a:pt x="173801" y="113332"/>
                </a:lnTo>
                <a:lnTo>
                  <a:pt x="173069" y="102286"/>
                </a:lnTo>
                <a:lnTo>
                  <a:pt x="171838" y="91946"/>
                </a:lnTo>
                <a:lnTo>
                  <a:pt x="170272" y="82076"/>
                </a:lnTo>
                <a:lnTo>
                  <a:pt x="169229" y="72519"/>
                </a:lnTo>
                <a:lnTo>
                  <a:pt x="168534" y="63171"/>
                </a:lnTo>
                <a:lnTo>
                  <a:pt x="168070" y="53963"/>
                </a:lnTo>
                <a:lnTo>
                  <a:pt x="167017" y="45839"/>
                </a:lnTo>
                <a:lnTo>
                  <a:pt x="165571" y="38439"/>
                </a:lnTo>
                <a:lnTo>
                  <a:pt x="161981" y="25918"/>
                </a:lnTo>
                <a:lnTo>
                  <a:pt x="156522" y="13290"/>
                </a:lnTo>
                <a:lnTo>
                  <a:pt x="153916" y="702"/>
                </a:lnTo>
                <a:lnTo>
                  <a:pt x="153787" y="0"/>
                </a:lnTo>
                <a:lnTo>
                  <a:pt x="153759" y="12209"/>
                </a:lnTo>
                <a:lnTo>
                  <a:pt x="153757" y="17012"/>
                </a:lnTo>
                <a:lnTo>
                  <a:pt x="155739" y="27639"/>
                </a:lnTo>
                <a:lnTo>
                  <a:pt x="157309" y="33251"/>
                </a:lnTo>
                <a:lnTo>
                  <a:pt x="158355" y="39969"/>
                </a:lnTo>
                <a:lnTo>
                  <a:pt x="159053" y="47424"/>
                </a:lnTo>
                <a:lnTo>
                  <a:pt x="159518" y="55371"/>
                </a:lnTo>
                <a:lnTo>
                  <a:pt x="160572" y="63645"/>
                </a:lnTo>
                <a:lnTo>
                  <a:pt x="162018" y="72138"/>
                </a:lnTo>
                <a:lnTo>
                  <a:pt x="163726" y="80777"/>
                </a:lnTo>
                <a:lnTo>
                  <a:pt x="165609" y="89512"/>
                </a:lnTo>
                <a:lnTo>
                  <a:pt x="171812" y="117020"/>
                </a:lnTo>
                <a:lnTo>
                  <a:pt x="178360" y="149865"/>
                </a:lnTo>
                <a:lnTo>
                  <a:pt x="182789" y="173006"/>
                </a:lnTo>
                <a:lnTo>
                  <a:pt x="185011" y="183740"/>
                </a:lnTo>
                <a:lnTo>
                  <a:pt x="189463" y="203606"/>
                </a:lnTo>
                <a:lnTo>
                  <a:pt x="190949" y="213070"/>
                </a:lnTo>
                <a:lnTo>
                  <a:pt x="191939" y="222356"/>
                </a:lnTo>
                <a:lnTo>
                  <a:pt x="192598" y="231524"/>
                </a:lnTo>
                <a:lnTo>
                  <a:pt x="193782" y="240612"/>
                </a:lnTo>
                <a:lnTo>
                  <a:pt x="195316" y="249647"/>
                </a:lnTo>
                <a:lnTo>
                  <a:pt x="197081" y="258647"/>
                </a:lnTo>
                <a:lnTo>
                  <a:pt x="199002" y="267624"/>
                </a:lnTo>
                <a:lnTo>
                  <a:pt x="203120" y="285536"/>
                </a:lnTo>
                <a:lnTo>
                  <a:pt x="204516" y="293487"/>
                </a:lnTo>
                <a:lnTo>
                  <a:pt x="205446" y="300772"/>
                </a:lnTo>
                <a:lnTo>
                  <a:pt x="206066" y="307613"/>
                </a:lnTo>
                <a:lnTo>
                  <a:pt x="207223" y="314159"/>
                </a:lnTo>
                <a:lnTo>
                  <a:pt x="210493" y="326723"/>
                </a:lnTo>
                <a:lnTo>
                  <a:pt x="214425" y="336276"/>
                </a:lnTo>
                <a:lnTo>
                  <a:pt x="220820" y="347232"/>
                </a:lnTo>
                <a:lnTo>
                  <a:pt x="223010" y="350493"/>
                </a:lnTo>
                <a:lnTo>
                  <a:pt x="225213" y="352667"/>
                </a:lnTo>
                <a:lnTo>
                  <a:pt x="229645" y="355082"/>
                </a:lnTo>
                <a:lnTo>
                  <a:pt x="236321" y="356442"/>
                </a:lnTo>
                <a:lnTo>
                  <a:pt x="240776" y="357015"/>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87" name="SMARTInkAnnotation266"/>
          <p:cNvSpPr>
            <a:spLocks/>
          </p:cNvSpPr>
          <p:nvPr/>
        </p:nvSpPr>
        <p:spPr bwMode="auto">
          <a:xfrm>
            <a:off x="5375275" y="2949575"/>
            <a:ext cx="180975" cy="269875"/>
          </a:xfrm>
          <a:custGeom>
            <a:avLst/>
            <a:gdLst>
              <a:gd name="T0" fmla="*/ 3553 w 180739"/>
              <a:gd name="T1" fmla="*/ 136422 h 270415"/>
              <a:gd name="T2" fmla="*/ 9264 w 180739"/>
              <a:gd name="T3" fmla="*/ 141395 h 270415"/>
              <a:gd name="T4" fmla="*/ 17506 w 180739"/>
              <a:gd name="T5" fmla="*/ 145921 h 270415"/>
              <a:gd name="T6" fmla="*/ 28606 w 180739"/>
              <a:gd name="T7" fmla="*/ 147932 h 270415"/>
              <a:gd name="T8" fmla="*/ 38994 w 180739"/>
              <a:gd name="T9" fmla="*/ 151472 h 270415"/>
              <a:gd name="T10" fmla="*/ 48569 w 180739"/>
              <a:gd name="T11" fmla="*/ 155360 h 270415"/>
              <a:gd name="T12" fmla="*/ 57783 w 180739"/>
              <a:gd name="T13" fmla="*/ 157088 h 270415"/>
              <a:gd name="T14" fmla="*/ 66837 w 180739"/>
              <a:gd name="T15" fmla="*/ 157856 h 270415"/>
              <a:gd name="T16" fmla="*/ 75820 w 180739"/>
              <a:gd name="T17" fmla="*/ 157206 h 270415"/>
              <a:gd name="T18" fmla="*/ 84770 w 180739"/>
              <a:gd name="T19" fmla="*/ 153609 h 270415"/>
              <a:gd name="T20" fmla="*/ 93707 w 180739"/>
              <a:gd name="T21" fmla="*/ 148703 h 270415"/>
              <a:gd name="T22" fmla="*/ 124954 w 180739"/>
              <a:gd name="T23" fmla="*/ 128656 h 270415"/>
              <a:gd name="T24" fmla="*/ 131896 w 180739"/>
              <a:gd name="T25" fmla="*/ 122730 h 270415"/>
              <a:gd name="T26" fmla="*/ 137460 w 180739"/>
              <a:gd name="T27" fmla="*/ 115797 h 270415"/>
              <a:gd name="T28" fmla="*/ 142414 w 180739"/>
              <a:gd name="T29" fmla="*/ 106101 h 270415"/>
              <a:gd name="T30" fmla="*/ 147093 w 180739"/>
              <a:gd name="T31" fmla="*/ 95177 h 270415"/>
              <a:gd name="T32" fmla="*/ 150909 w 180739"/>
              <a:gd name="T33" fmla="*/ 82715 h 270415"/>
              <a:gd name="T34" fmla="*/ 152605 w 180739"/>
              <a:gd name="T35" fmla="*/ 67255 h 270415"/>
              <a:gd name="T36" fmla="*/ 151375 w 180739"/>
              <a:gd name="T37" fmla="*/ 55753 h 270415"/>
              <a:gd name="T38" fmla="*/ 148350 w 180739"/>
              <a:gd name="T39" fmla="*/ 46342 h 270415"/>
              <a:gd name="T40" fmla="*/ 138191 w 180739"/>
              <a:gd name="T41" fmla="*/ 18310 h 270415"/>
              <a:gd name="T42" fmla="*/ 131829 w 180739"/>
              <a:gd name="T43" fmla="*/ 9195 h 270415"/>
              <a:gd name="T44" fmla="*/ 123299 w 180739"/>
              <a:gd name="T45" fmla="*/ 2829 h 270415"/>
              <a:gd name="T46" fmla="*/ 112070 w 180739"/>
              <a:gd name="T47" fmla="*/ 0 h 270415"/>
              <a:gd name="T48" fmla="*/ 101625 w 180739"/>
              <a:gd name="T49" fmla="*/ 1388 h 270415"/>
              <a:gd name="T50" fmla="*/ 91281 w 180739"/>
              <a:gd name="T51" fmla="*/ 4320 h 270415"/>
              <a:gd name="T52" fmla="*/ 79246 w 180739"/>
              <a:gd name="T53" fmla="*/ 5624 h 270415"/>
              <a:gd name="T54" fmla="*/ 68442 w 180739"/>
              <a:gd name="T55" fmla="*/ 11494 h 270415"/>
              <a:gd name="T56" fmla="*/ 58683 w 180739"/>
              <a:gd name="T57" fmla="*/ 19726 h 270415"/>
              <a:gd name="T58" fmla="*/ 49386 w 180739"/>
              <a:gd name="T59" fmla="*/ 26692 h 270415"/>
              <a:gd name="T60" fmla="*/ 40296 w 180739"/>
              <a:gd name="T61" fmla="*/ 35741 h 270415"/>
              <a:gd name="T62" fmla="*/ 32041 w 180739"/>
              <a:gd name="T63" fmla="*/ 47370 h 270415"/>
              <a:gd name="T64" fmla="*/ 18250 w 180739"/>
              <a:gd name="T65" fmla="*/ 82949 h 270415"/>
              <a:gd name="T66" fmla="*/ 15549 w 180739"/>
              <a:gd name="T67" fmla="*/ 98117 h 270415"/>
              <a:gd name="T68" fmla="*/ 15092 w 180739"/>
              <a:gd name="T69" fmla="*/ 113787 h 270415"/>
              <a:gd name="T70" fmla="*/ 17368 w 180739"/>
              <a:gd name="T71" fmla="*/ 127367 h 270415"/>
              <a:gd name="T72" fmla="*/ 22831 w 180739"/>
              <a:gd name="T73" fmla="*/ 150908 h 270415"/>
              <a:gd name="T74" fmla="*/ 27006 w 180739"/>
              <a:gd name="T75" fmla="*/ 165363 h 270415"/>
              <a:gd name="T76" fmla="*/ 32085 w 180739"/>
              <a:gd name="T77" fmla="*/ 178401 h 270415"/>
              <a:gd name="T78" fmla="*/ 39300 w 180739"/>
              <a:gd name="T79" fmla="*/ 190810 h 270415"/>
              <a:gd name="T80" fmla="*/ 47465 w 180739"/>
              <a:gd name="T81" fmla="*/ 202940 h 270415"/>
              <a:gd name="T82" fmla="*/ 64829 w 180739"/>
              <a:gd name="T83" fmla="*/ 226897 h 270415"/>
              <a:gd name="T84" fmla="*/ 73687 w 180739"/>
              <a:gd name="T85" fmla="*/ 236176 h 270415"/>
              <a:gd name="T86" fmla="*/ 82582 w 180739"/>
              <a:gd name="T87" fmla="*/ 243608 h 270415"/>
              <a:gd name="T88" fmla="*/ 95954 w 180739"/>
              <a:gd name="T89" fmla="*/ 253370 h 270415"/>
              <a:gd name="T90" fmla="*/ 109337 w 180739"/>
              <a:gd name="T91" fmla="*/ 261555 h 270415"/>
              <a:gd name="T92" fmla="*/ 118262 w 180739"/>
              <a:gd name="T93" fmla="*/ 263817 h 270415"/>
              <a:gd name="T94" fmla="*/ 129169 w 180739"/>
              <a:gd name="T95" fmla="*/ 267468 h 270415"/>
              <a:gd name="T96" fmla="*/ 140712 w 180739"/>
              <a:gd name="T97" fmla="*/ 270414 h 270415"/>
              <a:gd name="T98" fmla="*/ 150800 w 180739"/>
              <a:gd name="T99" fmla="*/ 268416 h 270415"/>
              <a:gd name="T100" fmla="*/ 160242 w 180739"/>
              <a:gd name="T101" fmla="*/ 266866 h 270415"/>
              <a:gd name="T102" fmla="*/ 180738 w 180739"/>
              <a:gd name="T103" fmla="*/ 265627 h 27041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0739"/>
              <a:gd name="T157" fmla="*/ 0 h 270415"/>
              <a:gd name="T158" fmla="*/ 180739 w 180739"/>
              <a:gd name="T159" fmla="*/ 270415 h 27041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0739" h="270415">
                <a:moveTo>
                  <a:pt x="0" y="131682"/>
                </a:moveTo>
                <a:lnTo>
                  <a:pt x="3553" y="136422"/>
                </a:lnTo>
                <a:lnTo>
                  <a:pt x="6089" y="138811"/>
                </a:lnTo>
                <a:lnTo>
                  <a:pt x="9264" y="141395"/>
                </a:lnTo>
                <a:lnTo>
                  <a:pt x="12871" y="144111"/>
                </a:lnTo>
                <a:lnTo>
                  <a:pt x="17506" y="145921"/>
                </a:lnTo>
                <a:lnTo>
                  <a:pt x="22827" y="147128"/>
                </a:lnTo>
                <a:lnTo>
                  <a:pt x="28606" y="147932"/>
                </a:lnTo>
                <a:lnTo>
                  <a:pt x="33947" y="149461"/>
                </a:lnTo>
                <a:lnTo>
                  <a:pt x="38994" y="151472"/>
                </a:lnTo>
                <a:lnTo>
                  <a:pt x="43846" y="153805"/>
                </a:lnTo>
                <a:lnTo>
                  <a:pt x="48569" y="155360"/>
                </a:lnTo>
                <a:lnTo>
                  <a:pt x="53205" y="156397"/>
                </a:lnTo>
                <a:lnTo>
                  <a:pt x="57783" y="157088"/>
                </a:lnTo>
                <a:lnTo>
                  <a:pt x="62323" y="157549"/>
                </a:lnTo>
                <a:lnTo>
                  <a:pt x="66837" y="157856"/>
                </a:lnTo>
                <a:lnTo>
                  <a:pt x="71335" y="158061"/>
                </a:lnTo>
                <a:lnTo>
                  <a:pt x="75820" y="157206"/>
                </a:lnTo>
                <a:lnTo>
                  <a:pt x="80298" y="155643"/>
                </a:lnTo>
                <a:lnTo>
                  <a:pt x="84770" y="153609"/>
                </a:lnTo>
                <a:lnTo>
                  <a:pt x="89239" y="151261"/>
                </a:lnTo>
                <a:lnTo>
                  <a:pt x="93707" y="148703"/>
                </a:lnTo>
                <a:lnTo>
                  <a:pt x="102637" y="143216"/>
                </a:lnTo>
                <a:lnTo>
                  <a:pt x="124954" y="128656"/>
                </a:lnTo>
                <a:lnTo>
                  <a:pt x="128673" y="125696"/>
                </a:lnTo>
                <a:lnTo>
                  <a:pt x="131896" y="122730"/>
                </a:lnTo>
                <a:lnTo>
                  <a:pt x="134788" y="119761"/>
                </a:lnTo>
                <a:lnTo>
                  <a:pt x="137460" y="115797"/>
                </a:lnTo>
                <a:lnTo>
                  <a:pt x="139987" y="111170"/>
                </a:lnTo>
                <a:lnTo>
                  <a:pt x="142414" y="106101"/>
                </a:lnTo>
                <a:lnTo>
                  <a:pt x="144775" y="100737"/>
                </a:lnTo>
                <a:lnTo>
                  <a:pt x="147093" y="95177"/>
                </a:lnTo>
                <a:lnTo>
                  <a:pt x="149383" y="89486"/>
                </a:lnTo>
                <a:lnTo>
                  <a:pt x="150909" y="82715"/>
                </a:lnTo>
                <a:lnTo>
                  <a:pt x="151927" y="75225"/>
                </a:lnTo>
                <a:lnTo>
                  <a:pt x="152605" y="67255"/>
                </a:lnTo>
                <a:lnTo>
                  <a:pt x="152314" y="60949"/>
                </a:lnTo>
                <a:lnTo>
                  <a:pt x="151375" y="55753"/>
                </a:lnTo>
                <a:lnTo>
                  <a:pt x="150006" y="51297"/>
                </a:lnTo>
                <a:lnTo>
                  <a:pt x="148350" y="46342"/>
                </a:lnTo>
                <a:lnTo>
                  <a:pt x="144525" y="35545"/>
                </a:lnTo>
                <a:lnTo>
                  <a:pt x="138191" y="18310"/>
                </a:lnTo>
                <a:lnTo>
                  <a:pt x="135267" y="13436"/>
                </a:lnTo>
                <a:lnTo>
                  <a:pt x="131829" y="9195"/>
                </a:lnTo>
                <a:lnTo>
                  <a:pt x="128050" y="5375"/>
                </a:lnTo>
                <a:lnTo>
                  <a:pt x="123299" y="2829"/>
                </a:lnTo>
                <a:lnTo>
                  <a:pt x="117901" y="1132"/>
                </a:lnTo>
                <a:lnTo>
                  <a:pt x="112070" y="0"/>
                </a:lnTo>
                <a:lnTo>
                  <a:pt x="106696" y="238"/>
                </a:lnTo>
                <a:lnTo>
                  <a:pt x="101625" y="1388"/>
                </a:lnTo>
                <a:lnTo>
                  <a:pt x="96757" y="3148"/>
                </a:lnTo>
                <a:lnTo>
                  <a:pt x="91281" y="4320"/>
                </a:lnTo>
                <a:lnTo>
                  <a:pt x="85399" y="5102"/>
                </a:lnTo>
                <a:lnTo>
                  <a:pt x="79246" y="5624"/>
                </a:lnTo>
                <a:lnTo>
                  <a:pt x="73656" y="7955"/>
                </a:lnTo>
                <a:lnTo>
                  <a:pt x="68442" y="11494"/>
                </a:lnTo>
                <a:lnTo>
                  <a:pt x="63479" y="15838"/>
                </a:lnTo>
                <a:lnTo>
                  <a:pt x="58683" y="19726"/>
                </a:lnTo>
                <a:lnTo>
                  <a:pt x="53997" y="23310"/>
                </a:lnTo>
                <a:lnTo>
                  <a:pt x="49386" y="26692"/>
                </a:lnTo>
                <a:lnTo>
                  <a:pt x="44825" y="30931"/>
                </a:lnTo>
                <a:lnTo>
                  <a:pt x="40296" y="35741"/>
                </a:lnTo>
                <a:lnTo>
                  <a:pt x="35789" y="40932"/>
                </a:lnTo>
                <a:lnTo>
                  <a:pt x="32041" y="47370"/>
                </a:lnTo>
                <a:lnTo>
                  <a:pt x="28798" y="54638"/>
                </a:lnTo>
                <a:lnTo>
                  <a:pt x="18250" y="82949"/>
                </a:lnTo>
                <a:lnTo>
                  <a:pt x="16630" y="90264"/>
                </a:lnTo>
                <a:lnTo>
                  <a:pt x="15549" y="98117"/>
                </a:lnTo>
                <a:lnTo>
                  <a:pt x="14828" y="106329"/>
                </a:lnTo>
                <a:lnTo>
                  <a:pt x="15092" y="113787"/>
                </a:lnTo>
                <a:lnTo>
                  <a:pt x="16012" y="120745"/>
                </a:lnTo>
                <a:lnTo>
                  <a:pt x="17368" y="127367"/>
                </a:lnTo>
                <a:lnTo>
                  <a:pt x="20859" y="142662"/>
                </a:lnTo>
                <a:lnTo>
                  <a:pt x="22831" y="150908"/>
                </a:lnTo>
                <a:lnTo>
                  <a:pt x="24890" y="158390"/>
                </a:lnTo>
                <a:lnTo>
                  <a:pt x="27006" y="165363"/>
                </a:lnTo>
                <a:lnTo>
                  <a:pt x="29160" y="171995"/>
                </a:lnTo>
                <a:lnTo>
                  <a:pt x="32085" y="178401"/>
                </a:lnTo>
                <a:lnTo>
                  <a:pt x="35521" y="184656"/>
                </a:lnTo>
                <a:lnTo>
                  <a:pt x="39300" y="190810"/>
                </a:lnTo>
                <a:lnTo>
                  <a:pt x="43307" y="196898"/>
                </a:lnTo>
                <a:lnTo>
                  <a:pt x="47465" y="202940"/>
                </a:lnTo>
                <a:lnTo>
                  <a:pt x="56053" y="214946"/>
                </a:lnTo>
                <a:lnTo>
                  <a:pt x="64829" y="226897"/>
                </a:lnTo>
                <a:lnTo>
                  <a:pt x="69251" y="231869"/>
                </a:lnTo>
                <a:lnTo>
                  <a:pt x="73687" y="236176"/>
                </a:lnTo>
                <a:lnTo>
                  <a:pt x="78132" y="240040"/>
                </a:lnTo>
                <a:lnTo>
                  <a:pt x="82582" y="243608"/>
                </a:lnTo>
                <a:lnTo>
                  <a:pt x="87038" y="246979"/>
                </a:lnTo>
                <a:lnTo>
                  <a:pt x="95954" y="253370"/>
                </a:lnTo>
                <a:lnTo>
                  <a:pt x="104876" y="259518"/>
                </a:lnTo>
                <a:lnTo>
                  <a:pt x="109337" y="261555"/>
                </a:lnTo>
                <a:lnTo>
                  <a:pt x="113799" y="262912"/>
                </a:lnTo>
                <a:lnTo>
                  <a:pt x="118262" y="263817"/>
                </a:lnTo>
                <a:lnTo>
                  <a:pt x="123467" y="265413"/>
                </a:lnTo>
                <a:lnTo>
                  <a:pt x="129169" y="267468"/>
                </a:lnTo>
                <a:lnTo>
                  <a:pt x="135202" y="269831"/>
                </a:lnTo>
                <a:lnTo>
                  <a:pt x="140712" y="270414"/>
                </a:lnTo>
                <a:lnTo>
                  <a:pt x="145872" y="269811"/>
                </a:lnTo>
                <a:lnTo>
                  <a:pt x="150800" y="268416"/>
                </a:lnTo>
                <a:lnTo>
                  <a:pt x="155573" y="267486"/>
                </a:lnTo>
                <a:lnTo>
                  <a:pt x="160242" y="266866"/>
                </a:lnTo>
                <a:lnTo>
                  <a:pt x="168653" y="266178"/>
                </a:lnTo>
                <a:lnTo>
                  <a:pt x="180738" y="265627"/>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88" name="SMARTInkAnnotation267"/>
          <p:cNvSpPr>
            <a:spLocks/>
          </p:cNvSpPr>
          <p:nvPr/>
        </p:nvSpPr>
        <p:spPr bwMode="auto">
          <a:xfrm>
            <a:off x="5629275" y="2982913"/>
            <a:ext cx="187325" cy="258762"/>
          </a:xfrm>
          <a:custGeom>
            <a:avLst/>
            <a:gdLst>
              <a:gd name="T0" fmla="*/ 0 w 187433"/>
              <a:gd name="T1" fmla="*/ 258422 h 258423"/>
              <a:gd name="T2" fmla="*/ 744 w 187433"/>
              <a:gd name="T3" fmla="*/ 185825 h 258423"/>
              <a:gd name="T4" fmla="*/ 3553 w 187433"/>
              <a:gd name="T5" fmla="*/ 164610 h 258423"/>
              <a:gd name="T6" fmla="*/ 9317 w 187433"/>
              <a:gd name="T7" fmla="*/ 130353 h 258423"/>
              <a:gd name="T8" fmla="*/ 15546 w 187433"/>
              <a:gd name="T9" fmla="*/ 109529 h 258423"/>
              <a:gd name="T10" fmla="*/ 31386 w 187433"/>
              <a:gd name="T11" fmla="*/ 69950 h 258423"/>
              <a:gd name="T12" fmla="*/ 38990 w 187433"/>
              <a:gd name="T13" fmla="*/ 57216 h 258423"/>
              <a:gd name="T14" fmla="*/ 51634 w 187433"/>
              <a:gd name="T15" fmla="*/ 38892 h 258423"/>
              <a:gd name="T16" fmla="*/ 60385 w 187433"/>
              <a:gd name="T17" fmla="*/ 29522 h 258423"/>
              <a:gd name="T18" fmla="*/ 69234 w 187433"/>
              <a:gd name="T19" fmla="*/ 23043 h 258423"/>
              <a:gd name="T20" fmla="*/ 78124 w 187433"/>
              <a:gd name="T21" fmla="*/ 20163 h 258423"/>
              <a:gd name="T22" fmla="*/ 87034 w 187433"/>
              <a:gd name="T23" fmla="*/ 18883 h 258423"/>
              <a:gd name="T24" fmla="*/ 100414 w 187433"/>
              <a:gd name="T25" fmla="*/ 18163 h 258423"/>
              <a:gd name="T26" fmla="*/ 109337 w 187433"/>
              <a:gd name="T27" fmla="*/ 18987 h 258423"/>
              <a:gd name="T28" fmla="*/ 118261 w 187433"/>
              <a:gd name="T29" fmla="*/ 22660 h 258423"/>
              <a:gd name="T30" fmla="*/ 125203 w 187433"/>
              <a:gd name="T31" fmla="*/ 27600 h 258423"/>
              <a:gd name="T32" fmla="*/ 131512 w 187433"/>
              <a:gd name="T33" fmla="*/ 34095 h 258423"/>
              <a:gd name="T34" fmla="*/ 139274 w 187433"/>
              <a:gd name="T35" fmla="*/ 43596 h 258423"/>
              <a:gd name="T36" fmla="*/ 145699 w 187433"/>
              <a:gd name="T37" fmla="*/ 54434 h 258423"/>
              <a:gd name="T38" fmla="*/ 151777 w 187433"/>
              <a:gd name="T39" fmla="*/ 65865 h 258423"/>
              <a:gd name="T40" fmla="*/ 159437 w 187433"/>
              <a:gd name="T41" fmla="*/ 77560 h 258423"/>
              <a:gd name="T42" fmla="*/ 165816 w 187433"/>
              <a:gd name="T43" fmla="*/ 89372 h 258423"/>
              <a:gd name="T44" fmla="*/ 170387 w 187433"/>
              <a:gd name="T45" fmla="*/ 101237 h 258423"/>
              <a:gd name="T46" fmla="*/ 172419 w 187433"/>
              <a:gd name="T47" fmla="*/ 113125 h 258423"/>
              <a:gd name="T48" fmla="*/ 175305 w 187433"/>
              <a:gd name="T49" fmla="*/ 127668 h 258423"/>
              <a:gd name="T50" fmla="*/ 178323 w 187433"/>
              <a:gd name="T51" fmla="*/ 143062 h 258423"/>
              <a:gd name="T52" fmla="*/ 179665 w 187433"/>
              <a:gd name="T53" fmla="*/ 156518 h 258423"/>
              <a:gd name="T54" fmla="*/ 180262 w 187433"/>
              <a:gd name="T55" fmla="*/ 169113 h 258423"/>
              <a:gd name="T56" fmla="*/ 180726 w 187433"/>
              <a:gd name="T57" fmla="*/ 220582 h 258423"/>
              <a:gd name="T58" fmla="*/ 181476 w 187433"/>
              <a:gd name="T59" fmla="*/ 228014 h 258423"/>
              <a:gd name="T60" fmla="*/ 186501 w 187433"/>
              <a:gd name="T61" fmla="*/ 239182 h 258423"/>
              <a:gd name="T62" fmla="*/ 187432 w 187433"/>
              <a:gd name="T63" fmla="*/ 250032 h 25842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7433"/>
              <a:gd name="T97" fmla="*/ 0 h 258423"/>
              <a:gd name="T98" fmla="*/ 187433 w 187433"/>
              <a:gd name="T99" fmla="*/ 258423 h 25842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7433" h="258423">
                <a:moveTo>
                  <a:pt x="0" y="0"/>
                </a:moveTo>
                <a:lnTo>
                  <a:pt x="0" y="258422"/>
                </a:lnTo>
                <a:lnTo>
                  <a:pt x="0" y="195393"/>
                </a:lnTo>
                <a:lnTo>
                  <a:pt x="744" y="185825"/>
                </a:lnTo>
                <a:lnTo>
                  <a:pt x="1984" y="175477"/>
                </a:lnTo>
                <a:lnTo>
                  <a:pt x="3553" y="164610"/>
                </a:lnTo>
                <a:lnTo>
                  <a:pt x="7282" y="141952"/>
                </a:lnTo>
                <a:lnTo>
                  <a:pt x="9317" y="130353"/>
                </a:lnTo>
                <a:lnTo>
                  <a:pt x="12162" y="119644"/>
                </a:lnTo>
                <a:lnTo>
                  <a:pt x="15546" y="109529"/>
                </a:lnTo>
                <a:lnTo>
                  <a:pt x="28112" y="76647"/>
                </a:lnTo>
                <a:lnTo>
                  <a:pt x="31386" y="69950"/>
                </a:lnTo>
                <a:lnTo>
                  <a:pt x="35055" y="63500"/>
                </a:lnTo>
                <a:lnTo>
                  <a:pt x="38990" y="57216"/>
                </a:lnTo>
                <a:lnTo>
                  <a:pt x="43100" y="51043"/>
                </a:lnTo>
                <a:lnTo>
                  <a:pt x="51634" y="38892"/>
                </a:lnTo>
                <a:lnTo>
                  <a:pt x="55992" y="33865"/>
                </a:lnTo>
                <a:lnTo>
                  <a:pt x="60385" y="29522"/>
                </a:lnTo>
                <a:lnTo>
                  <a:pt x="64802" y="25635"/>
                </a:lnTo>
                <a:lnTo>
                  <a:pt x="69234" y="23043"/>
                </a:lnTo>
                <a:lnTo>
                  <a:pt x="73676" y="21315"/>
                </a:lnTo>
                <a:lnTo>
                  <a:pt x="78124" y="20163"/>
                </a:lnTo>
                <a:lnTo>
                  <a:pt x="82578" y="19396"/>
                </a:lnTo>
                <a:lnTo>
                  <a:pt x="87034" y="18883"/>
                </a:lnTo>
                <a:lnTo>
                  <a:pt x="91493" y="18542"/>
                </a:lnTo>
                <a:lnTo>
                  <a:pt x="100414" y="18163"/>
                </a:lnTo>
                <a:lnTo>
                  <a:pt x="104875" y="18062"/>
                </a:lnTo>
                <a:lnTo>
                  <a:pt x="109337" y="18987"/>
                </a:lnTo>
                <a:lnTo>
                  <a:pt x="113799" y="20595"/>
                </a:lnTo>
                <a:lnTo>
                  <a:pt x="118261" y="22660"/>
                </a:lnTo>
                <a:lnTo>
                  <a:pt x="121980" y="25029"/>
                </a:lnTo>
                <a:lnTo>
                  <a:pt x="125203" y="27600"/>
                </a:lnTo>
                <a:lnTo>
                  <a:pt x="128096" y="30306"/>
                </a:lnTo>
                <a:lnTo>
                  <a:pt x="131512" y="34095"/>
                </a:lnTo>
                <a:lnTo>
                  <a:pt x="135276" y="38605"/>
                </a:lnTo>
                <a:lnTo>
                  <a:pt x="139274" y="43596"/>
                </a:lnTo>
                <a:lnTo>
                  <a:pt x="142682" y="48908"/>
                </a:lnTo>
                <a:lnTo>
                  <a:pt x="145699" y="54434"/>
                </a:lnTo>
                <a:lnTo>
                  <a:pt x="148453" y="60101"/>
                </a:lnTo>
                <a:lnTo>
                  <a:pt x="151777" y="65865"/>
                </a:lnTo>
                <a:lnTo>
                  <a:pt x="155480" y="71691"/>
                </a:lnTo>
                <a:lnTo>
                  <a:pt x="159437" y="77560"/>
                </a:lnTo>
                <a:lnTo>
                  <a:pt x="162819" y="83457"/>
                </a:lnTo>
                <a:lnTo>
                  <a:pt x="165816" y="89372"/>
                </a:lnTo>
                <a:lnTo>
                  <a:pt x="168559" y="95300"/>
                </a:lnTo>
                <a:lnTo>
                  <a:pt x="170387" y="101237"/>
                </a:lnTo>
                <a:lnTo>
                  <a:pt x="171606" y="107179"/>
                </a:lnTo>
                <a:lnTo>
                  <a:pt x="172419" y="113125"/>
                </a:lnTo>
                <a:lnTo>
                  <a:pt x="173704" y="120065"/>
                </a:lnTo>
                <a:lnTo>
                  <a:pt x="175305" y="127668"/>
                </a:lnTo>
                <a:lnTo>
                  <a:pt x="177115" y="135714"/>
                </a:lnTo>
                <a:lnTo>
                  <a:pt x="178323" y="143062"/>
                </a:lnTo>
                <a:lnTo>
                  <a:pt x="179128" y="149945"/>
                </a:lnTo>
                <a:lnTo>
                  <a:pt x="179665" y="156518"/>
                </a:lnTo>
                <a:lnTo>
                  <a:pt x="180023" y="162885"/>
                </a:lnTo>
                <a:lnTo>
                  <a:pt x="180262" y="169113"/>
                </a:lnTo>
                <a:lnTo>
                  <a:pt x="180526" y="181326"/>
                </a:lnTo>
                <a:lnTo>
                  <a:pt x="180726" y="220582"/>
                </a:lnTo>
                <a:lnTo>
                  <a:pt x="180729" y="224446"/>
                </a:lnTo>
                <a:lnTo>
                  <a:pt x="181476" y="228014"/>
                </a:lnTo>
                <a:lnTo>
                  <a:pt x="184289" y="234623"/>
                </a:lnTo>
                <a:lnTo>
                  <a:pt x="186501" y="239182"/>
                </a:lnTo>
                <a:lnTo>
                  <a:pt x="187018" y="242895"/>
                </a:lnTo>
                <a:lnTo>
                  <a:pt x="187432" y="250032"/>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89" name="SMARTInkAnnotation268"/>
          <p:cNvSpPr>
            <a:spLocks/>
          </p:cNvSpPr>
          <p:nvPr/>
        </p:nvSpPr>
        <p:spPr bwMode="auto">
          <a:xfrm>
            <a:off x="5970588" y="2813050"/>
            <a:ext cx="26987" cy="428625"/>
          </a:xfrm>
          <a:custGeom>
            <a:avLst/>
            <a:gdLst>
              <a:gd name="T0" fmla="*/ 0 w 26778"/>
              <a:gd name="T1" fmla="*/ 0 h 428626"/>
              <a:gd name="T2" fmla="*/ 3554 w 26778"/>
              <a:gd name="T3" fmla="*/ 9481 h 428626"/>
              <a:gd name="T4" fmla="*/ 4601 w 26778"/>
              <a:gd name="T5" fmla="*/ 13266 h 428626"/>
              <a:gd name="T6" fmla="*/ 5299 w 26778"/>
              <a:gd name="T7" fmla="*/ 16782 h 428626"/>
              <a:gd name="T8" fmla="*/ 6074 w 26778"/>
              <a:gd name="T9" fmla="*/ 24326 h 428626"/>
              <a:gd name="T10" fmla="*/ 6419 w 26778"/>
              <a:gd name="T11" fmla="*/ 34294 h 428626"/>
              <a:gd name="T12" fmla="*/ 7254 w 26778"/>
              <a:gd name="T13" fmla="*/ 40722 h 428626"/>
              <a:gd name="T14" fmla="*/ 8556 w 26778"/>
              <a:gd name="T15" fmla="*/ 47984 h 428626"/>
              <a:gd name="T16" fmla="*/ 10166 w 26778"/>
              <a:gd name="T17" fmla="*/ 55802 h 428626"/>
              <a:gd name="T18" fmla="*/ 11241 w 26778"/>
              <a:gd name="T19" fmla="*/ 64983 h 428626"/>
              <a:gd name="T20" fmla="*/ 11957 w 26778"/>
              <a:gd name="T21" fmla="*/ 75072 h 428626"/>
              <a:gd name="T22" fmla="*/ 12433 w 26778"/>
              <a:gd name="T23" fmla="*/ 85767 h 428626"/>
              <a:gd name="T24" fmla="*/ 12965 w 26778"/>
              <a:gd name="T25" fmla="*/ 108233 h 428626"/>
              <a:gd name="T26" fmla="*/ 13305 w 26778"/>
              <a:gd name="T27" fmla="*/ 154994 h 428626"/>
              <a:gd name="T28" fmla="*/ 12589 w 26778"/>
              <a:gd name="T29" fmla="*/ 166830 h 428626"/>
              <a:gd name="T30" fmla="*/ 11368 w 26778"/>
              <a:gd name="T31" fmla="*/ 178689 h 428626"/>
              <a:gd name="T32" fmla="*/ 9810 w 26778"/>
              <a:gd name="T33" fmla="*/ 190563 h 428626"/>
              <a:gd name="T34" fmla="*/ 8771 w 26778"/>
              <a:gd name="T35" fmla="*/ 202449 h 428626"/>
              <a:gd name="T36" fmla="*/ 8079 w 26778"/>
              <a:gd name="T37" fmla="*/ 214341 h 428626"/>
              <a:gd name="T38" fmla="*/ 7618 w 26778"/>
              <a:gd name="T39" fmla="*/ 226238 h 428626"/>
              <a:gd name="T40" fmla="*/ 7105 w 26778"/>
              <a:gd name="T41" fmla="*/ 250040 h 428626"/>
              <a:gd name="T42" fmla="*/ 6776 w 26778"/>
              <a:gd name="T43" fmla="*/ 297658 h 428626"/>
              <a:gd name="T44" fmla="*/ 7493 w 26778"/>
              <a:gd name="T45" fmla="*/ 308572 h 428626"/>
              <a:gd name="T46" fmla="*/ 8714 w 26778"/>
              <a:gd name="T47" fmla="*/ 318824 h 428626"/>
              <a:gd name="T48" fmla="*/ 10272 w 26778"/>
              <a:gd name="T49" fmla="*/ 328635 h 428626"/>
              <a:gd name="T50" fmla="*/ 11311 w 26778"/>
              <a:gd name="T51" fmla="*/ 337161 h 428626"/>
              <a:gd name="T52" fmla="*/ 12003 w 26778"/>
              <a:gd name="T53" fmla="*/ 344829 h 428626"/>
              <a:gd name="T54" fmla="*/ 12465 w 26778"/>
              <a:gd name="T55" fmla="*/ 351925 h 428626"/>
              <a:gd name="T56" fmla="*/ 13517 w 26778"/>
              <a:gd name="T57" fmla="*/ 359632 h 428626"/>
              <a:gd name="T58" fmla="*/ 14962 w 26778"/>
              <a:gd name="T59" fmla="*/ 367747 h 428626"/>
              <a:gd name="T60" fmla="*/ 16669 w 26778"/>
              <a:gd name="T61" fmla="*/ 376134 h 428626"/>
              <a:gd name="T62" fmla="*/ 17807 w 26778"/>
              <a:gd name="T63" fmla="*/ 383709 h 428626"/>
              <a:gd name="T64" fmla="*/ 18565 w 26778"/>
              <a:gd name="T65" fmla="*/ 390744 h 428626"/>
              <a:gd name="T66" fmla="*/ 19071 w 26778"/>
              <a:gd name="T67" fmla="*/ 397418 h 428626"/>
              <a:gd name="T68" fmla="*/ 19633 w 26778"/>
              <a:gd name="T69" fmla="*/ 407479 h 428626"/>
              <a:gd name="T70" fmla="*/ 19782 w 26778"/>
              <a:gd name="T71" fmla="*/ 411551 h 428626"/>
              <a:gd name="T72" fmla="*/ 20626 w 26778"/>
              <a:gd name="T73" fmla="*/ 415258 h 428626"/>
              <a:gd name="T74" fmla="*/ 21933 w 26778"/>
              <a:gd name="T75" fmla="*/ 418722 h 428626"/>
              <a:gd name="T76" fmla="*/ 26777 w 26778"/>
              <a:gd name="T77" fmla="*/ 428625 h 42862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6778"/>
              <a:gd name="T118" fmla="*/ 0 h 428626"/>
              <a:gd name="T119" fmla="*/ 26778 w 26778"/>
              <a:gd name="T120" fmla="*/ 428626 h 42862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6778" h="428626">
                <a:moveTo>
                  <a:pt x="0" y="0"/>
                </a:moveTo>
                <a:lnTo>
                  <a:pt x="3554" y="9481"/>
                </a:lnTo>
                <a:lnTo>
                  <a:pt x="4601" y="13266"/>
                </a:lnTo>
                <a:lnTo>
                  <a:pt x="5299" y="16782"/>
                </a:lnTo>
                <a:lnTo>
                  <a:pt x="6074" y="24326"/>
                </a:lnTo>
                <a:lnTo>
                  <a:pt x="6419" y="34294"/>
                </a:lnTo>
                <a:lnTo>
                  <a:pt x="7254" y="40722"/>
                </a:lnTo>
                <a:lnTo>
                  <a:pt x="8556" y="47984"/>
                </a:lnTo>
                <a:lnTo>
                  <a:pt x="10166" y="55802"/>
                </a:lnTo>
                <a:lnTo>
                  <a:pt x="11241" y="64983"/>
                </a:lnTo>
                <a:lnTo>
                  <a:pt x="11957" y="75072"/>
                </a:lnTo>
                <a:lnTo>
                  <a:pt x="12433" y="85767"/>
                </a:lnTo>
                <a:lnTo>
                  <a:pt x="12965" y="108233"/>
                </a:lnTo>
                <a:lnTo>
                  <a:pt x="13305" y="154994"/>
                </a:lnTo>
                <a:lnTo>
                  <a:pt x="12589" y="166830"/>
                </a:lnTo>
                <a:lnTo>
                  <a:pt x="11368" y="178689"/>
                </a:lnTo>
                <a:lnTo>
                  <a:pt x="9810" y="190563"/>
                </a:lnTo>
                <a:lnTo>
                  <a:pt x="8771" y="202449"/>
                </a:lnTo>
                <a:lnTo>
                  <a:pt x="8079" y="214341"/>
                </a:lnTo>
                <a:lnTo>
                  <a:pt x="7618" y="226238"/>
                </a:lnTo>
                <a:lnTo>
                  <a:pt x="7105" y="250040"/>
                </a:lnTo>
                <a:lnTo>
                  <a:pt x="6776" y="297658"/>
                </a:lnTo>
                <a:lnTo>
                  <a:pt x="7493" y="308572"/>
                </a:lnTo>
                <a:lnTo>
                  <a:pt x="8714" y="318824"/>
                </a:lnTo>
                <a:lnTo>
                  <a:pt x="10272" y="328635"/>
                </a:lnTo>
                <a:lnTo>
                  <a:pt x="11311" y="337161"/>
                </a:lnTo>
                <a:lnTo>
                  <a:pt x="12003" y="344829"/>
                </a:lnTo>
                <a:lnTo>
                  <a:pt x="12465" y="351925"/>
                </a:lnTo>
                <a:lnTo>
                  <a:pt x="13517" y="359632"/>
                </a:lnTo>
                <a:lnTo>
                  <a:pt x="14962" y="367747"/>
                </a:lnTo>
                <a:lnTo>
                  <a:pt x="16669" y="376134"/>
                </a:lnTo>
                <a:lnTo>
                  <a:pt x="17807" y="383709"/>
                </a:lnTo>
                <a:lnTo>
                  <a:pt x="18565" y="390744"/>
                </a:lnTo>
                <a:lnTo>
                  <a:pt x="19071" y="397418"/>
                </a:lnTo>
                <a:lnTo>
                  <a:pt x="19633" y="407479"/>
                </a:lnTo>
                <a:lnTo>
                  <a:pt x="19782" y="411551"/>
                </a:lnTo>
                <a:lnTo>
                  <a:pt x="20626" y="415258"/>
                </a:lnTo>
                <a:lnTo>
                  <a:pt x="21933" y="418722"/>
                </a:lnTo>
                <a:lnTo>
                  <a:pt x="26777" y="428625"/>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90" name="SMARTInkAnnotation269"/>
          <p:cNvSpPr>
            <a:spLocks/>
          </p:cNvSpPr>
          <p:nvPr/>
        </p:nvSpPr>
        <p:spPr bwMode="auto">
          <a:xfrm>
            <a:off x="5864225" y="3054350"/>
            <a:ext cx="280988" cy="17463"/>
          </a:xfrm>
          <a:custGeom>
            <a:avLst/>
            <a:gdLst>
              <a:gd name="T0" fmla="*/ 0 w 281150"/>
              <a:gd name="T1" fmla="*/ 0 h 17860"/>
              <a:gd name="T2" fmla="*/ 10661 w 281150"/>
              <a:gd name="T3" fmla="*/ 4741 h 17860"/>
              <a:gd name="T4" fmla="*/ 16034 w 281150"/>
              <a:gd name="T5" fmla="*/ 6137 h 17860"/>
              <a:gd name="T6" fmla="*/ 21846 w 281150"/>
              <a:gd name="T7" fmla="*/ 7068 h 17860"/>
              <a:gd name="T8" fmla="*/ 27952 w 281150"/>
              <a:gd name="T9" fmla="*/ 7688 h 17860"/>
              <a:gd name="T10" fmla="*/ 34255 w 281150"/>
              <a:gd name="T11" fmla="*/ 9094 h 17860"/>
              <a:gd name="T12" fmla="*/ 40687 w 281150"/>
              <a:gd name="T13" fmla="*/ 11024 h 17860"/>
              <a:gd name="T14" fmla="*/ 47207 w 281150"/>
              <a:gd name="T15" fmla="*/ 13303 h 17860"/>
              <a:gd name="T16" fmla="*/ 54529 w 281150"/>
              <a:gd name="T17" fmla="*/ 14822 h 17860"/>
              <a:gd name="T18" fmla="*/ 62385 w 281150"/>
              <a:gd name="T19" fmla="*/ 15834 h 17860"/>
              <a:gd name="T20" fmla="*/ 70598 w 281150"/>
              <a:gd name="T21" fmla="*/ 16509 h 17860"/>
              <a:gd name="T22" fmla="*/ 85673 w 281150"/>
              <a:gd name="T23" fmla="*/ 17260 h 17860"/>
              <a:gd name="T24" fmla="*/ 106705 w 281150"/>
              <a:gd name="T25" fmla="*/ 17682 h 17860"/>
              <a:gd name="T26" fmla="*/ 206501 w 281150"/>
              <a:gd name="T27" fmla="*/ 17859 h 17860"/>
              <a:gd name="T28" fmla="*/ 213533 w 281150"/>
              <a:gd name="T29" fmla="*/ 16867 h 17860"/>
              <a:gd name="T30" fmla="*/ 220452 w 281150"/>
              <a:gd name="T31" fmla="*/ 15213 h 17860"/>
              <a:gd name="T32" fmla="*/ 227297 w 281150"/>
              <a:gd name="T33" fmla="*/ 13119 h 17860"/>
              <a:gd name="T34" fmla="*/ 234091 w 281150"/>
              <a:gd name="T35" fmla="*/ 11723 h 17860"/>
              <a:gd name="T36" fmla="*/ 240852 w 281150"/>
              <a:gd name="T37" fmla="*/ 10792 h 17860"/>
              <a:gd name="T38" fmla="*/ 247590 w 281150"/>
              <a:gd name="T39" fmla="*/ 10171 h 17860"/>
              <a:gd name="T40" fmla="*/ 253570 w 281150"/>
              <a:gd name="T41" fmla="*/ 8765 h 17860"/>
              <a:gd name="T42" fmla="*/ 259044 w 281150"/>
              <a:gd name="T43" fmla="*/ 6836 h 17860"/>
              <a:gd name="T44" fmla="*/ 264181 w 281150"/>
              <a:gd name="T45" fmla="*/ 4557 h 17860"/>
              <a:gd name="T46" fmla="*/ 268350 w 281150"/>
              <a:gd name="T47" fmla="*/ 3038 h 17860"/>
              <a:gd name="T48" fmla="*/ 271873 w 281150"/>
              <a:gd name="T49" fmla="*/ 2025 h 17860"/>
              <a:gd name="T50" fmla="*/ 281149 w 281150"/>
              <a:gd name="T51" fmla="*/ 0 h 178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81150"/>
              <a:gd name="T79" fmla="*/ 0 h 17860"/>
              <a:gd name="T80" fmla="*/ 281150 w 281150"/>
              <a:gd name="T81" fmla="*/ 17860 h 178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81150" h="17860">
                <a:moveTo>
                  <a:pt x="0" y="0"/>
                </a:moveTo>
                <a:lnTo>
                  <a:pt x="10661" y="4741"/>
                </a:lnTo>
                <a:lnTo>
                  <a:pt x="16034" y="6137"/>
                </a:lnTo>
                <a:lnTo>
                  <a:pt x="21846" y="7068"/>
                </a:lnTo>
                <a:lnTo>
                  <a:pt x="27952" y="7688"/>
                </a:lnTo>
                <a:lnTo>
                  <a:pt x="34255" y="9094"/>
                </a:lnTo>
                <a:lnTo>
                  <a:pt x="40687" y="11024"/>
                </a:lnTo>
                <a:lnTo>
                  <a:pt x="47207" y="13303"/>
                </a:lnTo>
                <a:lnTo>
                  <a:pt x="54529" y="14822"/>
                </a:lnTo>
                <a:lnTo>
                  <a:pt x="62385" y="15834"/>
                </a:lnTo>
                <a:lnTo>
                  <a:pt x="70598" y="16509"/>
                </a:lnTo>
                <a:lnTo>
                  <a:pt x="85673" y="17260"/>
                </a:lnTo>
                <a:lnTo>
                  <a:pt x="106705" y="17682"/>
                </a:lnTo>
                <a:lnTo>
                  <a:pt x="206501" y="17859"/>
                </a:lnTo>
                <a:lnTo>
                  <a:pt x="213533" y="16867"/>
                </a:lnTo>
                <a:lnTo>
                  <a:pt x="220452" y="15213"/>
                </a:lnTo>
                <a:lnTo>
                  <a:pt x="227297" y="13119"/>
                </a:lnTo>
                <a:lnTo>
                  <a:pt x="234091" y="11723"/>
                </a:lnTo>
                <a:lnTo>
                  <a:pt x="240852" y="10792"/>
                </a:lnTo>
                <a:lnTo>
                  <a:pt x="247590" y="10171"/>
                </a:lnTo>
                <a:lnTo>
                  <a:pt x="253570" y="8765"/>
                </a:lnTo>
                <a:lnTo>
                  <a:pt x="259044" y="6836"/>
                </a:lnTo>
                <a:lnTo>
                  <a:pt x="264181" y="4557"/>
                </a:lnTo>
                <a:lnTo>
                  <a:pt x="268350" y="3038"/>
                </a:lnTo>
                <a:lnTo>
                  <a:pt x="271873" y="2025"/>
                </a:lnTo>
                <a:lnTo>
                  <a:pt x="281149"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91" name="SMARTInkAnnotation270"/>
          <p:cNvSpPr>
            <a:spLocks/>
          </p:cNvSpPr>
          <p:nvPr/>
        </p:nvSpPr>
        <p:spPr bwMode="auto">
          <a:xfrm>
            <a:off x="6218238" y="3000375"/>
            <a:ext cx="20637" cy="214313"/>
          </a:xfrm>
          <a:custGeom>
            <a:avLst/>
            <a:gdLst>
              <a:gd name="T0" fmla="*/ 0 w 20083"/>
              <a:gd name="T1" fmla="*/ 0 h 214313"/>
              <a:gd name="T2" fmla="*/ 5764 w 20083"/>
              <a:gd name="T3" fmla="*/ 23065 h 214313"/>
              <a:gd name="T4" fmla="*/ 6074 w 20083"/>
              <a:gd name="T5" fmla="*/ 27283 h 214313"/>
              <a:gd name="T6" fmla="*/ 6280 w 20083"/>
              <a:gd name="T7" fmla="*/ 33071 h 214313"/>
              <a:gd name="T8" fmla="*/ 6418 w 20083"/>
              <a:gd name="T9" fmla="*/ 39907 h 214313"/>
              <a:gd name="T10" fmla="*/ 7254 w 20083"/>
              <a:gd name="T11" fmla="*/ 47440 h 214313"/>
              <a:gd name="T12" fmla="*/ 8555 w 20083"/>
              <a:gd name="T13" fmla="*/ 55439 h 214313"/>
              <a:gd name="T14" fmla="*/ 10166 w 20083"/>
              <a:gd name="T15" fmla="*/ 63749 h 214313"/>
              <a:gd name="T16" fmla="*/ 11240 w 20083"/>
              <a:gd name="T17" fmla="*/ 72265 h 214313"/>
              <a:gd name="T18" fmla="*/ 11955 w 20083"/>
              <a:gd name="T19" fmla="*/ 80918 h 214313"/>
              <a:gd name="T20" fmla="*/ 12433 w 20083"/>
              <a:gd name="T21" fmla="*/ 89664 h 214313"/>
              <a:gd name="T22" fmla="*/ 12752 w 20083"/>
              <a:gd name="T23" fmla="*/ 97479 h 214313"/>
              <a:gd name="T24" fmla="*/ 13105 w 20083"/>
              <a:gd name="T25" fmla="*/ 111454 h 214313"/>
              <a:gd name="T26" fmla="*/ 13332 w 20083"/>
              <a:gd name="T27" fmla="*/ 136595 h 214313"/>
              <a:gd name="T28" fmla="*/ 13388 w 20083"/>
              <a:gd name="T29" fmla="*/ 189973 h 214313"/>
              <a:gd name="T30" fmla="*/ 14131 w 20083"/>
              <a:gd name="T31" fmla="*/ 193125 h 214313"/>
              <a:gd name="T32" fmla="*/ 15370 w 20083"/>
              <a:gd name="T33" fmla="*/ 196219 h 214313"/>
              <a:gd name="T34" fmla="*/ 16941 w 20083"/>
              <a:gd name="T35" fmla="*/ 199273 h 214313"/>
              <a:gd name="T36" fmla="*/ 17987 w 20083"/>
              <a:gd name="T37" fmla="*/ 202302 h 214313"/>
              <a:gd name="T38" fmla="*/ 18685 w 20083"/>
              <a:gd name="T39" fmla="*/ 205314 h 214313"/>
              <a:gd name="T40" fmla="*/ 20082 w 20083"/>
              <a:gd name="T41" fmla="*/ 214312 h 21431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083"/>
              <a:gd name="T64" fmla="*/ 0 h 214313"/>
              <a:gd name="T65" fmla="*/ 20083 w 20083"/>
              <a:gd name="T66" fmla="*/ 214313 h 21431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083" h="214313">
                <a:moveTo>
                  <a:pt x="0" y="0"/>
                </a:moveTo>
                <a:lnTo>
                  <a:pt x="5764" y="23065"/>
                </a:lnTo>
                <a:lnTo>
                  <a:pt x="6074" y="27283"/>
                </a:lnTo>
                <a:lnTo>
                  <a:pt x="6280" y="33071"/>
                </a:lnTo>
                <a:lnTo>
                  <a:pt x="6418" y="39907"/>
                </a:lnTo>
                <a:lnTo>
                  <a:pt x="7254" y="47440"/>
                </a:lnTo>
                <a:lnTo>
                  <a:pt x="8555" y="55439"/>
                </a:lnTo>
                <a:lnTo>
                  <a:pt x="10166" y="63749"/>
                </a:lnTo>
                <a:lnTo>
                  <a:pt x="11240" y="72265"/>
                </a:lnTo>
                <a:lnTo>
                  <a:pt x="11955" y="80918"/>
                </a:lnTo>
                <a:lnTo>
                  <a:pt x="12433" y="89664"/>
                </a:lnTo>
                <a:lnTo>
                  <a:pt x="12752" y="97479"/>
                </a:lnTo>
                <a:lnTo>
                  <a:pt x="13105" y="111454"/>
                </a:lnTo>
                <a:lnTo>
                  <a:pt x="13332" y="136595"/>
                </a:lnTo>
                <a:lnTo>
                  <a:pt x="13388" y="189973"/>
                </a:lnTo>
                <a:lnTo>
                  <a:pt x="14131" y="193125"/>
                </a:lnTo>
                <a:lnTo>
                  <a:pt x="15370" y="196219"/>
                </a:lnTo>
                <a:lnTo>
                  <a:pt x="16941" y="199273"/>
                </a:lnTo>
                <a:lnTo>
                  <a:pt x="17987" y="202302"/>
                </a:lnTo>
                <a:lnTo>
                  <a:pt x="18685" y="205314"/>
                </a:lnTo>
                <a:lnTo>
                  <a:pt x="20082" y="214312"/>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92" name="Freeform 53"/>
          <p:cNvSpPr>
            <a:spLocks/>
          </p:cNvSpPr>
          <p:nvPr/>
        </p:nvSpPr>
        <p:spPr bwMode="auto">
          <a:xfrm>
            <a:off x="6251575" y="2813050"/>
            <a:ext cx="3175" cy="0"/>
          </a:xfrm>
          <a:custGeom>
            <a:avLst/>
            <a:gdLst>
              <a:gd name="T0" fmla="*/ 0 w 1985"/>
              <a:gd name="T1" fmla="*/ 0 h 1"/>
              <a:gd name="T2" fmla="*/ 1984 w 1985"/>
              <a:gd name="T3" fmla="*/ 0 h 1"/>
              <a:gd name="T4" fmla="*/ 0 60000 65536"/>
              <a:gd name="T5" fmla="*/ 0 60000 65536"/>
              <a:gd name="T6" fmla="*/ 0 w 1985"/>
              <a:gd name="T7" fmla="*/ 0 h 1"/>
              <a:gd name="T8" fmla="*/ 1985 w 1985"/>
              <a:gd name="T9" fmla="*/ 0 h 1"/>
            </a:gdLst>
            <a:ahLst/>
            <a:cxnLst>
              <a:cxn ang="T4">
                <a:pos x="T0" y="T1"/>
              </a:cxn>
              <a:cxn ang="T5">
                <a:pos x="T2" y="T3"/>
              </a:cxn>
            </a:cxnLst>
            <a:rect l="T6" t="T7" r="T8" b="T9"/>
            <a:pathLst>
              <a:path w="1985" h="1">
                <a:moveTo>
                  <a:pt x="0" y="0"/>
                </a:moveTo>
                <a:lnTo>
                  <a:pt x="1984" y="0"/>
                </a:lnTo>
                <a:close/>
              </a:path>
            </a:pathLst>
          </a:custGeom>
          <a:solidFill>
            <a:schemeClr val="accent1"/>
          </a:solidFill>
          <a:ln w="38100" cap="flat" cmpd="sng" algn="ctr">
            <a:solidFill>
              <a:srgbClr val="0000FF"/>
            </a:solidFill>
            <a:prstDash val="solid"/>
            <a:round/>
            <a:headEnd type="none" w="med" len="med"/>
            <a:tailEnd type="none" w="med" len="med"/>
          </a:ln>
        </p:spPr>
        <p:txBody>
          <a:bodyPr/>
          <a:lstStyle/>
          <a:p>
            <a:endParaRPr lang="en-US"/>
          </a:p>
        </p:txBody>
      </p:sp>
      <p:sp>
        <p:nvSpPr>
          <p:cNvPr id="10293" name="SMARTInkAnnotation272"/>
          <p:cNvSpPr>
            <a:spLocks/>
          </p:cNvSpPr>
          <p:nvPr/>
        </p:nvSpPr>
        <p:spPr bwMode="auto">
          <a:xfrm>
            <a:off x="6426200" y="2857500"/>
            <a:ext cx="39688" cy="357188"/>
          </a:xfrm>
          <a:custGeom>
            <a:avLst/>
            <a:gdLst>
              <a:gd name="T0" fmla="*/ 0 w 40165"/>
              <a:gd name="T1" fmla="*/ 0 h 357188"/>
              <a:gd name="T2" fmla="*/ 9317 w 40165"/>
              <a:gd name="T3" fmla="*/ 24857 h 357188"/>
              <a:gd name="T4" fmla="*/ 10673 w 40165"/>
              <a:gd name="T5" fmla="*/ 29470 h 357188"/>
              <a:gd name="T6" fmla="*/ 11578 w 40165"/>
              <a:gd name="T7" fmla="*/ 33537 h 357188"/>
              <a:gd name="T8" fmla="*/ 12182 w 40165"/>
              <a:gd name="T9" fmla="*/ 37241 h 357188"/>
              <a:gd name="T10" fmla="*/ 16584 w 40165"/>
              <a:gd name="T11" fmla="*/ 61415 h 357188"/>
              <a:gd name="T12" fmla="*/ 18494 w 40165"/>
              <a:gd name="T13" fmla="*/ 70709 h 357188"/>
              <a:gd name="T14" fmla="*/ 22600 w 40165"/>
              <a:gd name="T15" fmla="*/ 88973 h 357188"/>
              <a:gd name="T16" fmla="*/ 23992 w 40165"/>
              <a:gd name="T17" fmla="*/ 99003 h 357188"/>
              <a:gd name="T18" fmla="*/ 24919 w 40165"/>
              <a:gd name="T19" fmla="*/ 109658 h 357188"/>
              <a:gd name="T20" fmla="*/ 25538 w 40165"/>
              <a:gd name="T21" fmla="*/ 120730 h 357188"/>
              <a:gd name="T22" fmla="*/ 25950 w 40165"/>
              <a:gd name="T23" fmla="*/ 131088 h 357188"/>
              <a:gd name="T24" fmla="*/ 26410 w 40165"/>
              <a:gd name="T25" fmla="*/ 150535 h 357188"/>
              <a:gd name="T26" fmla="*/ 26668 w 40165"/>
              <a:gd name="T27" fmla="*/ 178217 h 357188"/>
              <a:gd name="T28" fmla="*/ 27447 w 40165"/>
              <a:gd name="T29" fmla="*/ 188265 h 357188"/>
              <a:gd name="T30" fmla="*/ 28711 w 40165"/>
              <a:gd name="T31" fmla="*/ 198932 h 357188"/>
              <a:gd name="T32" fmla="*/ 30297 w 40165"/>
              <a:gd name="T33" fmla="*/ 210012 h 357188"/>
              <a:gd name="T34" fmla="*/ 31354 w 40165"/>
              <a:gd name="T35" fmla="*/ 220375 h 357188"/>
              <a:gd name="T36" fmla="*/ 32060 w 40165"/>
              <a:gd name="T37" fmla="*/ 230260 h 357188"/>
              <a:gd name="T38" fmla="*/ 32530 w 40165"/>
              <a:gd name="T39" fmla="*/ 239827 h 357188"/>
              <a:gd name="T40" fmla="*/ 33053 w 40165"/>
              <a:gd name="T41" fmla="*/ 255748 h 357188"/>
              <a:gd name="T42" fmla="*/ 33192 w 40165"/>
              <a:gd name="T43" fmla="*/ 262772 h 357188"/>
              <a:gd name="T44" fmla="*/ 34028 w 40165"/>
              <a:gd name="T45" fmla="*/ 270431 h 357188"/>
              <a:gd name="T46" fmla="*/ 35329 w 40165"/>
              <a:gd name="T47" fmla="*/ 278514 h 357188"/>
              <a:gd name="T48" fmla="*/ 36940 w 40165"/>
              <a:gd name="T49" fmla="*/ 286879 h 357188"/>
              <a:gd name="T50" fmla="*/ 38016 w 40165"/>
              <a:gd name="T51" fmla="*/ 294440 h 357188"/>
              <a:gd name="T52" fmla="*/ 38732 w 40165"/>
              <a:gd name="T53" fmla="*/ 301465 h 357188"/>
              <a:gd name="T54" fmla="*/ 39209 w 40165"/>
              <a:gd name="T55" fmla="*/ 308133 h 357188"/>
              <a:gd name="T56" fmla="*/ 39528 w 40165"/>
              <a:gd name="T57" fmla="*/ 314562 h 357188"/>
              <a:gd name="T58" fmla="*/ 39740 w 40165"/>
              <a:gd name="T59" fmla="*/ 320833 h 357188"/>
              <a:gd name="T60" fmla="*/ 40038 w 40165"/>
              <a:gd name="T61" fmla="*/ 336493 h 357188"/>
              <a:gd name="T62" fmla="*/ 40164 w 40165"/>
              <a:gd name="T63" fmla="*/ 357187 h 3571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0165"/>
              <a:gd name="T97" fmla="*/ 0 h 357188"/>
              <a:gd name="T98" fmla="*/ 40165 w 40165"/>
              <a:gd name="T99" fmla="*/ 357188 h 3571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0165" h="357188">
                <a:moveTo>
                  <a:pt x="0" y="0"/>
                </a:moveTo>
                <a:lnTo>
                  <a:pt x="9317" y="24857"/>
                </a:lnTo>
                <a:lnTo>
                  <a:pt x="10673" y="29470"/>
                </a:lnTo>
                <a:lnTo>
                  <a:pt x="11578" y="33537"/>
                </a:lnTo>
                <a:lnTo>
                  <a:pt x="12182" y="37241"/>
                </a:lnTo>
                <a:lnTo>
                  <a:pt x="16584" y="61415"/>
                </a:lnTo>
                <a:lnTo>
                  <a:pt x="18494" y="70709"/>
                </a:lnTo>
                <a:lnTo>
                  <a:pt x="22600" y="88973"/>
                </a:lnTo>
                <a:lnTo>
                  <a:pt x="23992" y="99003"/>
                </a:lnTo>
                <a:lnTo>
                  <a:pt x="24919" y="109658"/>
                </a:lnTo>
                <a:lnTo>
                  <a:pt x="25538" y="120730"/>
                </a:lnTo>
                <a:lnTo>
                  <a:pt x="25950" y="131088"/>
                </a:lnTo>
                <a:lnTo>
                  <a:pt x="26410" y="150535"/>
                </a:lnTo>
                <a:lnTo>
                  <a:pt x="26668" y="178217"/>
                </a:lnTo>
                <a:lnTo>
                  <a:pt x="27447" y="188265"/>
                </a:lnTo>
                <a:lnTo>
                  <a:pt x="28711" y="198932"/>
                </a:lnTo>
                <a:lnTo>
                  <a:pt x="30297" y="210012"/>
                </a:lnTo>
                <a:lnTo>
                  <a:pt x="31354" y="220375"/>
                </a:lnTo>
                <a:lnTo>
                  <a:pt x="32060" y="230260"/>
                </a:lnTo>
                <a:lnTo>
                  <a:pt x="32530" y="239827"/>
                </a:lnTo>
                <a:lnTo>
                  <a:pt x="33053" y="255748"/>
                </a:lnTo>
                <a:lnTo>
                  <a:pt x="33192" y="262772"/>
                </a:lnTo>
                <a:lnTo>
                  <a:pt x="34028" y="270431"/>
                </a:lnTo>
                <a:lnTo>
                  <a:pt x="35329" y="278514"/>
                </a:lnTo>
                <a:lnTo>
                  <a:pt x="36940" y="286879"/>
                </a:lnTo>
                <a:lnTo>
                  <a:pt x="38016" y="294440"/>
                </a:lnTo>
                <a:lnTo>
                  <a:pt x="38732" y="301465"/>
                </a:lnTo>
                <a:lnTo>
                  <a:pt x="39209" y="308133"/>
                </a:lnTo>
                <a:lnTo>
                  <a:pt x="39528" y="314562"/>
                </a:lnTo>
                <a:lnTo>
                  <a:pt x="39740" y="320833"/>
                </a:lnTo>
                <a:lnTo>
                  <a:pt x="40038" y="336493"/>
                </a:lnTo>
                <a:lnTo>
                  <a:pt x="40164" y="357187"/>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94" name="SMARTInkAnnotation273"/>
          <p:cNvSpPr>
            <a:spLocks/>
          </p:cNvSpPr>
          <p:nvPr/>
        </p:nvSpPr>
        <p:spPr bwMode="auto">
          <a:xfrm>
            <a:off x="6332538" y="3071813"/>
            <a:ext cx="301625" cy="61912"/>
          </a:xfrm>
          <a:custGeom>
            <a:avLst/>
            <a:gdLst>
              <a:gd name="T0" fmla="*/ 0 w 301231"/>
              <a:gd name="T1" fmla="*/ 0 h 62472"/>
              <a:gd name="T2" fmla="*/ 3554 w 301231"/>
              <a:gd name="T3" fmla="*/ 4741 h 62472"/>
              <a:gd name="T4" fmla="*/ 5344 w 301231"/>
              <a:gd name="T5" fmla="*/ 6137 h 62472"/>
              <a:gd name="T6" fmla="*/ 12161 w 301231"/>
              <a:gd name="T7" fmla="*/ 9094 h 62472"/>
              <a:gd name="T8" fmla="*/ 15545 w 301231"/>
              <a:gd name="T9" fmla="*/ 11024 h 62472"/>
              <a:gd name="T10" fmla="*/ 19289 w 301231"/>
              <a:gd name="T11" fmla="*/ 13302 h 62472"/>
              <a:gd name="T12" fmla="*/ 24015 w 301231"/>
              <a:gd name="T13" fmla="*/ 15814 h 62472"/>
              <a:gd name="T14" fmla="*/ 35219 w 301231"/>
              <a:gd name="T15" fmla="*/ 21249 h 62472"/>
              <a:gd name="T16" fmla="*/ 73787 w 301231"/>
              <a:gd name="T17" fmla="*/ 38732 h 62472"/>
              <a:gd name="T18" fmla="*/ 81174 w 301231"/>
              <a:gd name="T19" fmla="*/ 41696 h 62472"/>
              <a:gd name="T20" fmla="*/ 97314 w 301231"/>
              <a:gd name="T21" fmla="*/ 47636 h 62472"/>
              <a:gd name="T22" fmla="*/ 105040 w 301231"/>
              <a:gd name="T23" fmla="*/ 49617 h 62472"/>
              <a:gd name="T24" fmla="*/ 112422 w 301231"/>
              <a:gd name="T25" fmla="*/ 50937 h 62472"/>
              <a:gd name="T26" fmla="*/ 119574 w 301231"/>
              <a:gd name="T27" fmla="*/ 51817 h 62472"/>
              <a:gd name="T28" fmla="*/ 127318 w 301231"/>
              <a:gd name="T29" fmla="*/ 53397 h 62472"/>
              <a:gd name="T30" fmla="*/ 135455 w 301231"/>
              <a:gd name="T31" fmla="*/ 55441 h 62472"/>
              <a:gd name="T32" fmla="*/ 143855 w 301231"/>
              <a:gd name="T33" fmla="*/ 57797 h 62472"/>
              <a:gd name="T34" fmla="*/ 152430 w 301231"/>
              <a:gd name="T35" fmla="*/ 59367 h 62472"/>
              <a:gd name="T36" fmla="*/ 161123 w 301231"/>
              <a:gd name="T37" fmla="*/ 60414 h 62472"/>
              <a:gd name="T38" fmla="*/ 169892 w 301231"/>
              <a:gd name="T39" fmla="*/ 61112 h 62472"/>
              <a:gd name="T40" fmla="*/ 185587 w 301231"/>
              <a:gd name="T41" fmla="*/ 61888 h 62472"/>
              <a:gd name="T42" fmla="*/ 208951 w 301231"/>
              <a:gd name="T43" fmla="*/ 62324 h 62472"/>
              <a:gd name="T44" fmla="*/ 243500 w 301231"/>
              <a:gd name="T45" fmla="*/ 62471 h 62472"/>
              <a:gd name="T46" fmla="*/ 251586 w 301231"/>
              <a:gd name="T47" fmla="*/ 61491 h 62472"/>
              <a:gd name="T48" fmla="*/ 259209 w 301231"/>
              <a:gd name="T49" fmla="*/ 59846 h 62472"/>
              <a:gd name="T50" fmla="*/ 266521 w 301231"/>
              <a:gd name="T51" fmla="*/ 57756 h 62472"/>
              <a:gd name="T52" fmla="*/ 272885 w 301231"/>
              <a:gd name="T53" fmla="*/ 56364 h 62472"/>
              <a:gd name="T54" fmla="*/ 278614 w 301231"/>
              <a:gd name="T55" fmla="*/ 55435 h 62472"/>
              <a:gd name="T56" fmla="*/ 283922 w 301231"/>
              <a:gd name="T57" fmla="*/ 54816 h 62472"/>
              <a:gd name="T58" fmla="*/ 288204 w 301231"/>
              <a:gd name="T59" fmla="*/ 53411 h 62472"/>
              <a:gd name="T60" fmla="*/ 291801 w 301231"/>
              <a:gd name="T61" fmla="*/ 51482 h 62472"/>
              <a:gd name="T62" fmla="*/ 301230 w 301231"/>
              <a:gd name="T63" fmla="*/ 44648 h 6247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01231"/>
              <a:gd name="T97" fmla="*/ 0 h 62472"/>
              <a:gd name="T98" fmla="*/ 301231 w 301231"/>
              <a:gd name="T99" fmla="*/ 62472 h 6247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01231" h="62472">
                <a:moveTo>
                  <a:pt x="0" y="0"/>
                </a:moveTo>
                <a:lnTo>
                  <a:pt x="3554" y="4741"/>
                </a:lnTo>
                <a:lnTo>
                  <a:pt x="5344" y="6137"/>
                </a:lnTo>
                <a:lnTo>
                  <a:pt x="12161" y="9094"/>
                </a:lnTo>
                <a:lnTo>
                  <a:pt x="15545" y="11024"/>
                </a:lnTo>
                <a:lnTo>
                  <a:pt x="19289" y="13302"/>
                </a:lnTo>
                <a:lnTo>
                  <a:pt x="24015" y="15814"/>
                </a:lnTo>
                <a:lnTo>
                  <a:pt x="35219" y="21249"/>
                </a:lnTo>
                <a:lnTo>
                  <a:pt x="73787" y="38732"/>
                </a:lnTo>
                <a:lnTo>
                  <a:pt x="81174" y="41696"/>
                </a:lnTo>
                <a:lnTo>
                  <a:pt x="97314" y="47636"/>
                </a:lnTo>
                <a:lnTo>
                  <a:pt x="105040" y="49617"/>
                </a:lnTo>
                <a:lnTo>
                  <a:pt x="112422" y="50937"/>
                </a:lnTo>
                <a:lnTo>
                  <a:pt x="119574" y="51817"/>
                </a:lnTo>
                <a:lnTo>
                  <a:pt x="127318" y="53397"/>
                </a:lnTo>
                <a:lnTo>
                  <a:pt x="135455" y="55441"/>
                </a:lnTo>
                <a:lnTo>
                  <a:pt x="143855" y="57797"/>
                </a:lnTo>
                <a:lnTo>
                  <a:pt x="152430" y="59367"/>
                </a:lnTo>
                <a:lnTo>
                  <a:pt x="161123" y="60414"/>
                </a:lnTo>
                <a:lnTo>
                  <a:pt x="169892" y="61112"/>
                </a:lnTo>
                <a:lnTo>
                  <a:pt x="185587" y="61888"/>
                </a:lnTo>
                <a:lnTo>
                  <a:pt x="208951" y="62324"/>
                </a:lnTo>
                <a:lnTo>
                  <a:pt x="243500" y="62471"/>
                </a:lnTo>
                <a:lnTo>
                  <a:pt x="251586" y="61491"/>
                </a:lnTo>
                <a:lnTo>
                  <a:pt x="259209" y="59846"/>
                </a:lnTo>
                <a:lnTo>
                  <a:pt x="266521" y="57756"/>
                </a:lnTo>
                <a:lnTo>
                  <a:pt x="272885" y="56364"/>
                </a:lnTo>
                <a:lnTo>
                  <a:pt x="278614" y="55435"/>
                </a:lnTo>
                <a:lnTo>
                  <a:pt x="283922" y="54816"/>
                </a:lnTo>
                <a:lnTo>
                  <a:pt x="288204" y="53411"/>
                </a:lnTo>
                <a:lnTo>
                  <a:pt x="291801" y="51482"/>
                </a:lnTo>
                <a:lnTo>
                  <a:pt x="301230" y="44648"/>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95" name="SMARTInkAnnotation274"/>
          <p:cNvSpPr>
            <a:spLocks/>
          </p:cNvSpPr>
          <p:nvPr/>
        </p:nvSpPr>
        <p:spPr bwMode="auto">
          <a:xfrm>
            <a:off x="6519863" y="2938463"/>
            <a:ext cx="265112" cy="473075"/>
          </a:xfrm>
          <a:custGeom>
            <a:avLst/>
            <a:gdLst>
              <a:gd name="T0" fmla="*/ 167349 w 264402"/>
              <a:gd name="T1" fmla="*/ 0 h 473275"/>
              <a:gd name="T2" fmla="*/ 167349 w 264402"/>
              <a:gd name="T3" fmla="*/ 82188 h 473275"/>
              <a:gd name="T4" fmla="*/ 168093 w 264402"/>
              <a:gd name="T5" fmla="*/ 90510 h 473275"/>
              <a:gd name="T6" fmla="*/ 169333 w 264402"/>
              <a:gd name="T7" fmla="*/ 99036 h 473275"/>
              <a:gd name="T8" fmla="*/ 170903 w 264402"/>
              <a:gd name="T9" fmla="*/ 107695 h 473275"/>
              <a:gd name="T10" fmla="*/ 172694 w 264402"/>
              <a:gd name="T11" fmla="*/ 116445 h 473275"/>
              <a:gd name="T12" fmla="*/ 176666 w 264402"/>
              <a:gd name="T13" fmla="*/ 134105 h 473275"/>
              <a:gd name="T14" fmla="*/ 178767 w 264402"/>
              <a:gd name="T15" fmla="*/ 141989 h 473275"/>
              <a:gd name="T16" fmla="*/ 185278 w 264402"/>
              <a:gd name="T17" fmla="*/ 163559 h 473275"/>
              <a:gd name="T18" fmla="*/ 189697 w 264402"/>
              <a:gd name="T19" fmla="*/ 179849 h 473275"/>
              <a:gd name="T20" fmla="*/ 192661 w 264402"/>
              <a:gd name="T21" fmla="*/ 188360 h 473275"/>
              <a:gd name="T22" fmla="*/ 196124 w 264402"/>
              <a:gd name="T23" fmla="*/ 197011 h 473275"/>
              <a:gd name="T24" fmla="*/ 199921 w 264402"/>
              <a:gd name="T25" fmla="*/ 205755 h 473275"/>
              <a:gd name="T26" fmla="*/ 208106 w 264402"/>
              <a:gd name="T27" fmla="*/ 223407 h 473275"/>
              <a:gd name="T28" fmla="*/ 225481 w 264402"/>
              <a:gd name="T29" fmla="*/ 258994 h 473275"/>
              <a:gd name="T30" fmla="*/ 238787 w 264402"/>
              <a:gd name="T31" fmla="*/ 285760 h 473275"/>
              <a:gd name="T32" fmla="*/ 243238 w 264402"/>
              <a:gd name="T33" fmla="*/ 293694 h 473275"/>
              <a:gd name="T34" fmla="*/ 247692 w 264402"/>
              <a:gd name="T35" fmla="*/ 300968 h 473275"/>
              <a:gd name="T36" fmla="*/ 252150 w 264402"/>
              <a:gd name="T37" fmla="*/ 307801 h 473275"/>
              <a:gd name="T38" fmla="*/ 255122 w 264402"/>
              <a:gd name="T39" fmla="*/ 315334 h 473275"/>
              <a:gd name="T40" fmla="*/ 257103 w 264402"/>
              <a:gd name="T41" fmla="*/ 323332 h 473275"/>
              <a:gd name="T42" fmla="*/ 258424 w 264402"/>
              <a:gd name="T43" fmla="*/ 331641 h 473275"/>
              <a:gd name="T44" fmla="*/ 261874 w 264402"/>
              <a:gd name="T45" fmla="*/ 346164 h 473275"/>
              <a:gd name="T46" fmla="*/ 263836 w 264402"/>
              <a:gd name="T47" fmla="*/ 352815 h 473275"/>
              <a:gd name="T48" fmla="*/ 264401 w 264402"/>
              <a:gd name="T49" fmla="*/ 359234 h 473275"/>
              <a:gd name="T50" fmla="*/ 263044 w 264402"/>
              <a:gd name="T51" fmla="*/ 371657 h 473275"/>
              <a:gd name="T52" fmla="*/ 259961 w 264402"/>
              <a:gd name="T53" fmla="*/ 383793 h 473275"/>
              <a:gd name="T54" fmla="*/ 258098 w 264402"/>
              <a:gd name="T55" fmla="*/ 389807 h 473275"/>
              <a:gd name="T56" fmla="*/ 252061 w 264402"/>
              <a:gd name="T57" fmla="*/ 401781 h 473275"/>
              <a:gd name="T58" fmla="*/ 248368 w 264402"/>
              <a:gd name="T59" fmla="*/ 407753 h 473275"/>
              <a:gd name="T60" fmla="*/ 243676 w 264402"/>
              <a:gd name="T61" fmla="*/ 412726 h 473275"/>
              <a:gd name="T62" fmla="*/ 238315 w 264402"/>
              <a:gd name="T63" fmla="*/ 417033 h 473275"/>
              <a:gd name="T64" fmla="*/ 232511 w 264402"/>
              <a:gd name="T65" fmla="*/ 420898 h 473275"/>
              <a:gd name="T66" fmla="*/ 226410 w 264402"/>
              <a:gd name="T67" fmla="*/ 424466 h 473275"/>
              <a:gd name="T68" fmla="*/ 220112 w 264402"/>
              <a:gd name="T69" fmla="*/ 427836 h 473275"/>
              <a:gd name="T70" fmla="*/ 196618 w 264402"/>
              <a:gd name="T71" fmla="*/ 439967 h 473275"/>
              <a:gd name="T72" fmla="*/ 186863 w 264402"/>
              <a:gd name="T73" fmla="*/ 445116 h 473275"/>
              <a:gd name="T74" fmla="*/ 177383 w 264402"/>
              <a:gd name="T75" fmla="*/ 449541 h 473275"/>
              <a:gd name="T76" fmla="*/ 168089 w 264402"/>
              <a:gd name="T77" fmla="*/ 453483 h 473275"/>
              <a:gd name="T78" fmla="*/ 158917 w 264402"/>
              <a:gd name="T79" fmla="*/ 457103 h 473275"/>
              <a:gd name="T80" fmla="*/ 149828 w 264402"/>
              <a:gd name="T81" fmla="*/ 459517 h 473275"/>
              <a:gd name="T82" fmla="*/ 140792 w 264402"/>
              <a:gd name="T83" fmla="*/ 461126 h 473275"/>
              <a:gd name="T84" fmla="*/ 131794 w 264402"/>
              <a:gd name="T85" fmla="*/ 462198 h 473275"/>
              <a:gd name="T86" fmla="*/ 122077 w 264402"/>
              <a:gd name="T87" fmla="*/ 463905 h 473275"/>
              <a:gd name="T88" fmla="*/ 111879 w 264402"/>
              <a:gd name="T89" fmla="*/ 466036 h 473275"/>
              <a:gd name="T90" fmla="*/ 101362 w 264402"/>
              <a:gd name="T91" fmla="*/ 468449 h 473275"/>
              <a:gd name="T92" fmla="*/ 91375 w 264402"/>
              <a:gd name="T93" fmla="*/ 470057 h 473275"/>
              <a:gd name="T94" fmla="*/ 81742 w 264402"/>
              <a:gd name="T95" fmla="*/ 471129 h 473275"/>
              <a:gd name="T96" fmla="*/ 72345 w 264402"/>
              <a:gd name="T97" fmla="*/ 471844 h 473275"/>
              <a:gd name="T98" fmla="*/ 53971 w 264402"/>
              <a:gd name="T99" fmla="*/ 472638 h 473275"/>
              <a:gd name="T100" fmla="*/ 14600 w 264402"/>
              <a:gd name="T101" fmla="*/ 473218 h 473275"/>
              <a:gd name="T102" fmla="*/ 0 w 264402"/>
              <a:gd name="T103" fmla="*/ 473274 h 47327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64402"/>
              <a:gd name="T157" fmla="*/ 0 h 473275"/>
              <a:gd name="T158" fmla="*/ 264402 w 264402"/>
              <a:gd name="T159" fmla="*/ 473275 h 47327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64402" h="473275">
                <a:moveTo>
                  <a:pt x="167349" y="0"/>
                </a:moveTo>
                <a:lnTo>
                  <a:pt x="167349" y="82188"/>
                </a:lnTo>
                <a:lnTo>
                  <a:pt x="168093" y="90510"/>
                </a:lnTo>
                <a:lnTo>
                  <a:pt x="169333" y="99036"/>
                </a:lnTo>
                <a:lnTo>
                  <a:pt x="170903" y="107695"/>
                </a:lnTo>
                <a:lnTo>
                  <a:pt x="172694" y="116445"/>
                </a:lnTo>
                <a:lnTo>
                  <a:pt x="176666" y="134105"/>
                </a:lnTo>
                <a:lnTo>
                  <a:pt x="178767" y="141989"/>
                </a:lnTo>
                <a:lnTo>
                  <a:pt x="185278" y="163559"/>
                </a:lnTo>
                <a:lnTo>
                  <a:pt x="189697" y="179849"/>
                </a:lnTo>
                <a:lnTo>
                  <a:pt x="192661" y="188360"/>
                </a:lnTo>
                <a:lnTo>
                  <a:pt x="196124" y="197011"/>
                </a:lnTo>
                <a:lnTo>
                  <a:pt x="199921" y="205755"/>
                </a:lnTo>
                <a:lnTo>
                  <a:pt x="208106" y="223407"/>
                </a:lnTo>
                <a:lnTo>
                  <a:pt x="225481" y="258994"/>
                </a:lnTo>
                <a:lnTo>
                  <a:pt x="238787" y="285760"/>
                </a:lnTo>
                <a:lnTo>
                  <a:pt x="243238" y="293694"/>
                </a:lnTo>
                <a:lnTo>
                  <a:pt x="247692" y="300968"/>
                </a:lnTo>
                <a:lnTo>
                  <a:pt x="252150" y="307801"/>
                </a:lnTo>
                <a:lnTo>
                  <a:pt x="255122" y="315334"/>
                </a:lnTo>
                <a:lnTo>
                  <a:pt x="257103" y="323332"/>
                </a:lnTo>
                <a:lnTo>
                  <a:pt x="258424" y="331641"/>
                </a:lnTo>
                <a:lnTo>
                  <a:pt x="261874" y="346164"/>
                </a:lnTo>
                <a:lnTo>
                  <a:pt x="263836" y="352815"/>
                </a:lnTo>
                <a:lnTo>
                  <a:pt x="264401" y="359234"/>
                </a:lnTo>
                <a:lnTo>
                  <a:pt x="263044" y="371657"/>
                </a:lnTo>
                <a:lnTo>
                  <a:pt x="259961" y="383793"/>
                </a:lnTo>
                <a:lnTo>
                  <a:pt x="258098" y="389807"/>
                </a:lnTo>
                <a:lnTo>
                  <a:pt x="252061" y="401781"/>
                </a:lnTo>
                <a:lnTo>
                  <a:pt x="248368" y="407753"/>
                </a:lnTo>
                <a:lnTo>
                  <a:pt x="243676" y="412726"/>
                </a:lnTo>
                <a:lnTo>
                  <a:pt x="238315" y="417033"/>
                </a:lnTo>
                <a:lnTo>
                  <a:pt x="232511" y="420898"/>
                </a:lnTo>
                <a:lnTo>
                  <a:pt x="226410" y="424466"/>
                </a:lnTo>
                <a:lnTo>
                  <a:pt x="220112" y="427836"/>
                </a:lnTo>
                <a:lnTo>
                  <a:pt x="196618" y="439967"/>
                </a:lnTo>
                <a:lnTo>
                  <a:pt x="186863" y="445116"/>
                </a:lnTo>
                <a:lnTo>
                  <a:pt x="177383" y="449541"/>
                </a:lnTo>
                <a:lnTo>
                  <a:pt x="168089" y="453483"/>
                </a:lnTo>
                <a:lnTo>
                  <a:pt x="158917" y="457103"/>
                </a:lnTo>
                <a:lnTo>
                  <a:pt x="149828" y="459517"/>
                </a:lnTo>
                <a:lnTo>
                  <a:pt x="140792" y="461126"/>
                </a:lnTo>
                <a:lnTo>
                  <a:pt x="131794" y="462198"/>
                </a:lnTo>
                <a:lnTo>
                  <a:pt x="122077" y="463905"/>
                </a:lnTo>
                <a:lnTo>
                  <a:pt x="111879" y="466036"/>
                </a:lnTo>
                <a:lnTo>
                  <a:pt x="101362" y="468449"/>
                </a:lnTo>
                <a:lnTo>
                  <a:pt x="91375" y="470057"/>
                </a:lnTo>
                <a:lnTo>
                  <a:pt x="81742" y="471129"/>
                </a:lnTo>
                <a:lnTo>
                  <a:pt x="72345" y="471844"/>
                </a:lnTo>
                <a:lnTo>
                  <a:pt x="53971" y="472638"/>
                </a:lnTo>
                <a:lnTo>
                  <a:pt x="14600" y="473218"/>
                </a:lnTo>
                <a:lnTo>
                  <a:pt x="0" y="473274"/>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96" name="SMARTInkAnnotation275"/>
          <p:cNvSpPr>
            <a:spLocks/>
          </p:cNvSpPr>
          <p:nvPr/>
        </p:nvSpPr>
        <p:spPr bwMode="auto">
          <a:xfrm>
            <a:off x="4478338" y="3411538"/>
            <a:ext cx="609600" cy="427037"/>
          </a:xfrm>
          <a:custGeom>
            <a:avLst/>
            <a:gdLst>
              <a:gd name="T0" fmla="*/ 5344 w 609155"/>
              <a:gd name="T1" fmla="*/ 206786 h 427494"/>
              <a:gd name="T2" fmla="*/ 20138 w 609155"/>
              <a:gd name="T3" fmla="*/ 231406 h 427494"/>
              <a:gd name="T4" fmla="*/ 67392 w 609155"/>
              <a:gd name="T5" fmla="*/ 261273 h 427494"/>
              <a:gd name="T6" fmla="*/ 107144 w 609155"/>
              <a:gd name="T7" fmla="*/ 274468 h 427494"/>
              <a:gd name="T8" fmla="*/ 160933 w 609155"/>
              <a:gd name="T9" fmla="*/ 255202 h 427494"/>
              <a:gd name="T10" fmla="*/ 197291 w 609155"/>
              <a:gd name="T11" fmla="*/ 225097 h 427494"/>
              <a:gd name="T12" fmla="*/ 211593 w 609155"/>
              <a:gd name="T13" fmla="*/ 202877 h 427494"/>
              <a:gd name="T14" fmla="*/ 221698 w 609155"/>
              <a:gd name="T15" fmla="*/ 182183 h 427494"/>
              <a:gd name="T16" fmla="*/ 229402 w 609155"/>
              <a:gd name="T17" fmla="*/ 158743 h 427494"/>
              <a:gd name="T18" fmla="*/ 232842 w 609155"/>
              <a:gd name="T19" fmla="*/ 132946 h 427494"/>
              <a:gd name="T20" fmla="*/ 234004 w 609155"/>
              <a:gd name="T21" fmla="*/ 97563 h 427494"/>
              <a:gd name="T22" fmla="*/ 232290 w 609155"/>
              <a:gd name="T23" fmla="*/ 37779 h 427494"/>
              <a:gd name="T24" fmla="*/ 227620 w 609155"/>
              <a:gd name="T25" fmla="*/ 0 h 427494"/>
              <a:gd name="T26" fmla="*/ 233362 w 609155"/>
              <a:gd name="T27" fmla="*/ 16639 h 427494"/>
              <a:gd name="T28" fmla="*/ 238707 w 609155"/>
              <a:gd name="T29" fmla="*/ 39568 h 427494"/>
              <a:gd name="T30" fmla="*/ 241054 w 609155"/>
              <a:gd name="T31" fmla="*/ 64231 h 427494"/>
              <a:gd name="T32" fmla="*/ 245385 w 609155"/>
              <a:gd name="T33" fmla="*/ 96233 h 427494"/>
              <a:gd name="T34" fmla="*/ 247225 w 609155"/>
              <a:gd name="T35" fmla="*/ 142602 h 427494"/>
              <a:gd name="T36" fmla="*/ 246929 w 609155"/>
              <a:gd name="T37" fmla="*/ 275231 h 427494"/>
              <a:gd name="T38" fmla="*/ 243076 w 609155"/>
              <a:gd name="T39" fmla="*/ 308572 h 427494"/>
              <a:gd name="T40" fmla="*/ 241398 w 609155"/>
              <a:gd name="T41" fmla="*/ 347008 h 427494"/>
              <a:gd name="T42" fmla="*/ 240245 w 609155"/>
              <a:gd name="T43" fmla="*/ 415433 h 427494"/>
              <a:gd name="T44" fmla="*/ 234297 w 609155"/>
              <a:gd name="T45" fmla="*/ 389869 h 427494"/>
              <a:gd name="T46" fmla="*/ 230739 w 609155"/>
              <a:gd name="T47" fmla="*/ 360068 h 427494"/>
              <a:gd name="T48" fmla="*/ 228527 w 609155"/>
              <a:gd name="T49" fmla="*/ 321362 h 427494"/>
              <a:gd name="T50" fmla="*/ 228524 w 609155"/>
              <a:gd name="T51" fmla="*/ 263838 h 427494"/>
              <a:gd name="T52" fmla="*/ 233739 w 609155"/>
              <a:gd name="T53" fmla="*/ 219538 h 427494"/>
              <a:gd name="T54" fmla="*/ 244375 w 609155"/>
              <a:gd name="T55" fmla="*/ 175984 h 427494"/>
              <a:gd name="T56" fmla="*/ 256203 w 609155"/>
              <a:gd name="T57" fmla="*/ 138495 h 427494"/>
              <a:gd name="T58" fmla="*/ 265493 w 609155"/>
              <a:gd name="T59" fmla="*/ 109087 h 427494"/>
              <a:gd name="T60" fmla="*/ 283565 w 609155"/>
              <a:gd name="T61" fmla="*/ 80870 h 427494"/>
              <a:gd name="T62" fmla="*/ 309592 w 609155"/>
              <a:gd name="T63" fmla="*/ 52147 h 427494"/>
              <a:gd name="T64" fmla="*/ 340071 w 609155"/>
              <a:gd name="T65" fmla="*/ 44382 h 427494"/>
              <a:gd name="T66" fmla="*/ 352592 w 609155"/>
              <a:gd name="T67" fmla="*/ 57395 h 427494"/>
              <a:gd name="T68" fmla="*/ 371951 w 609155"/>
              <a:gd name="T69" fmla="*/ 84794 h 427494"/>
              <a:gd name="T70" fmla="*/ 379125 w 609155"/>
              <a:gd name="T71" fmla="*/ 107066 h 427494"/>
              <a:gd name="T72" fmla="*/ 388212 w 609155"/>
              <a:gd name="T73" fmla="*/ 135519 h 427494"/>
              <a:gd name="T74" fmla="*/ 397170 w 609155"/>
              <a:gd name="T75" fmla="*/ 174249 h 427494"/>
              <a:gd name="T76" fmla="*/ 400316 w 609155"/>
              <a:gd name="T77" fmla="*/ 203686 h 427494"/>
              <a:gd name="T78" fmla="*/ 402122 w 609155"/>
              <a:gd name="T79" fmla="*/ 239308 h 427494"/>
              <a:gd name="T80" fmla="*/ 406163 w 609155"/>
              <a:gd name="T81" fmla="*/ 261107 h 427494"/>
              <a:gd name="T82" fmla="*/ 408048 w 609155"/>
              <a:gd name="T83" fmla="*/ 293906 h 427494"/>
              <a:gd name="T84" fmla="*/ 408333 w 609155"/>
              <a:gd name="T85" fmla="*/ 324623 h 427494"/>
              <a:gd name="T86" fmla="*/ 403734 w 609155"/>
              <a:gd name="T87" fmla="*/ 313504 h 427494"/>
              <a:gd name="T88" fmla="*/ 402053 w 609155"/>
              <a:gd name="T89" fmla="*/ 290582 h 427494"/>
              <a:gd name="T90" fmla="*/ 403132 w 609155"/>
              <a:gd name="T91" fmla="*/ 165779 h 427494"/>
              <a:gd name="T92" fmla="*/ 419876 w 609155"/>
              <a:gd name="T93" fmla="*/ 100046 h 427494"/>
              <a:gd name="T94" fmla="*/ 435627 w 609155"/>
              <a:gd name="T95" fmla="*/ 69272 h 427494"/>
              <a:gd name="T96" fmla="*/ 449510 w 609155"/>
              <a:gd name="T97" fmla="*/ 44305 h 427494"/>
              <a:gd name="T98" fmla="*/ 483769 w 609155"/>
              <a:gd name="T99" fmla="*/ 27572 h 427494"/>
              <a:gd name="T100" fmla="*/ 510938 w 609155"/>
              <a:gd name="T101" fmla="*/ 28312 h 427494"/>
              <a:gd name="T102" fmla="*/ 541605 w 609155"/>
              <a:gd name="T103" fmla="*/ 50543 h 427494"/>
              <a:gd name="T104" fmla="*/ 556584 w 609155"/>
              <a:gd name="T105" fmla="*/ 74193 h 427494"/>
              <a:gd name="T106" fmla="*/ 567298 w 609155"/>
              <a:gd name="T107" fmla="*/ 98634 h 427494"/>
              <a:gd name="T108" fmla="*/ 577581 w 609155"/>
              <a:gd name="T109" fmla="*/ 133559 h 427494"/>
              <a:gd name="T110" fmla="*/ 587045 w 609155"/>
              <a:gd name="T111" fmla="*/ 180684 h 427494"/>
              <a:gd name="T112" fmla="*/ 590455 w 609155"/>
              <a:gd name="T113" fmla="*/ 214523 h 427494"/>
              <a:gd name="T114" fmla="*/ 594193 w 609155"/>
              <a:gd name="T115" fmla="*/ 247038 h 427494"/>
              <a:gd name="T116" fmla="*/ 595455 w 609155"/>
              <a:gd name="T117" fmla="*/ 284692 h 427494"/>
              <a:gd name="T118" fmla="*/ 599228 w 609155"/>
              <a:gd name="T119" fmla="*/ 311816 h 427494"/>
              <a:gd name="T120" fmla="*/ 601502 w 609155"/>
              <a:gd name="T121" fmla="*/ 338705 h 427494"/>
              <a:gd name="T122" fmla="*/ 604318 w 609155"/>
              <a:gd name="T123" fmla="*/ 373676 h 4274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9155"/>
              <a:gd name="T187" fmla="*/ 0 h 427494"/>
              <a:gd name="T188" fmla="*/ 609155 w 609155"/>
              <a:gd name="T189" fmla="*/ 427494 h 4274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9155" h="427494">
                <a:moveTo>
                  <a:pt x="0" y="204801"/>
                </a:moveTo>
                <a:lnTo>
                  <a:pt x="3553" y="204801"/>
                </a:lnTo>
                <a:lnTo>
                  <a:pt x="5344" y="206786"/>
                </a:lnTo>
                <a:lnTo>
                  <a:pt x="11579" y="218937"/>
                </a:lnTo>
                <a:lnTo>
                  <a:pt x="12182" y="220178"/>
                </a:lnTo>
                <a:lnTo>
                  <a:pt x="20138" y="231406"/>
                </a:lnTo>
                <a:lnTo>
                  <a:pt x="31916" y="242560"/>
                </a:lnTo>
                <a:lnTo>
                  <a:pt x="48381" y="252148"/>
                </a:lnTo>
                <a:lnTo>
                  <a:pt x="67392" y="261273"/>
                </a:lnTo>
                <a:lnTo>
                  <a:pt x="87156" y="270261"/>
                </a:lnTo>
                <a:lnTo>
                  <a:pt x="100470" y="273582"/>
                </a:lnTo>
                <a:lnTo>
                  <a:pt x="107144" y="274468"/>
                </a:lnTo>
                <a:lnTo>
                  <a:pt x="118526" y="272806"/>
                </a:lnTo>
                <a:lnTo>
                  <a:pt x="135281" y="266292"/>
                </a:lnTo>
                <a:lnTo>
                  <a:pt x="160933" y="255202"/>
                </a:lnTo>
                <a:lnTo>
                  <a:pt x="174167" y="246715"/>
                </a:lnTo>
                <a:lnTo>
                  <a:pt x="186743" y="236328"/>
                </a:lnTo>
                <a:lnTo>
                  <a:pt x="197291" y="225097"/>
                </a:lnTo>
                <a:lnTo>
                  <a:pt x="202186" y="218332"/>
                </a:lnTo>
                <a:lnTo>
                  <a:pt x="206937" y="210845"/>
                </a:lnTo>
                <a:lnTo>
                  <a:pt x="211593" y="202877"/>
                </a:lnTo>
                <a:lnTo>
                  <a:pt x="215440" y="195581"/>
                </a:lnTo>
                <a:lnTo>
                  <a:pt x="218748" y="188733"/>
                </a:lnTo>
                <a:lnTo>
                  <a:pt x="221698" y="182183"/>
                </a:lnTo>
                <a:lnTo>
                  <a:pt x="224408" y="174839"/>
                </a:lnTo>
                <a:lnTo>
                  <a:pt x="226958" y="166967"/>
                </a:lnTo>
                <a:lnTo>
                  <a:pt x="229402" y="158743"/>
                </a:lnTo>
                <a:lnTo>
                  <a:pt x="231032" y="150283"/>
                </a:lnTo>
                <a:lnTo>
                  <a:pt x="232118" y="141667"/>
                </a:lnTo>
                <a:lnTo>
                  <a:pt x="232842" y="132946"/>
                </a:lnTo>
                <a:lnTo>
                  <a:pt x="233325" y="124155"/>
                </a:lnTo>
                <a:lnTo>
                  <a:pt x="233646" y="115318"/>
                </a:lnTo>
                <a:lnTo>
                  <a:pt x="234004" y="97563"/>
                </a:lnTo>
                <a:lnTo>
                  <a:pt x="234252" y="52985"/>
                </a:lnTo>
                <a:lnTo>
                  <a:pt x="233521" y="45052"/>
                </a:lnTo>
                <a:lnTo>
                  <a:pt x="232290" y="37779"/>
                </a:lnTo>
                <a:lnTo>
                  <a:pt x="229682" y="25397"/>
                </a:lnTo>
                <a:lnTo>
                  <a:pt x="228215" y="12848"/>
                </a:lnTo>
                <a:lnTo>
                  <a:pt x="227620" y="0"/>
                </a:lnTo>
                <a:lnTo>
                  <a:pt x="231157" y="4331"/>
                </a:lnTo>
                <a:lnTo>
                  <a:pt x="232201" y="7654"/>
                </a:lnTo>
                <a:lnTo>
                  <a:pt x="233362" y="16639"/>
                </a:lnTo>
                <a:lnTo>
                  <a:pt x="235861" y="27246"/>
                </a:lnTo>
                <a:lnTo>
                  <a:pt x="237569" y="32853"/>
                </a:lnTo>
                <a:lnTo>
                  <a:pt x="238707" y="39568"/>
                </a:lnTo>
                <a:lnTo>
                  <a:pt x="239466" y="47020"/>
                </a:lnTo>
                <a:lnTo>
                  <a:pt x="239972" y="54966"/>
                </a:lnTo>
                <a:lnTo>
                  <a:pt x="241054" y="64231"/>
                </a:lnTo>
                <a:lnTo>
                  <a:pt x="242517" y="74377"/>
                </a:lnTo>
                <a:lnTo>
                  <a:pt x="244238" y="85109"/>
                </a:lnTo>
                <a:lnTo>
                  <a:pt x="245385" y="96233"/>
                </a:lnTo>
                <a:lnTo>
                  <a:pt x="246149" y="107618"/>
                </a:lnTo>
                <a:lnTo>
                  <a:pt x="246659" y="119176"/>
                </a:lnTo>
                <a:lnTo>
                  <a:pt x="247225" y="142602"/>
                </a:lnTo>
                <a:lnTo>
                  <a:pt x="247619" y="202858"/>
                </a:lnTo>
                <a:lnTo>
                  <a:pt x="247670" y="264309"/>
                </a:lnTo>
                <a:lnTo>
                  <a:pt x="246929" y="275231"/>
                </a:lnTo>
                <a:lnTo>
                  <a:pt x="245691" y="286481"/>
                </a:lnTo>
                <a:lnTo>
                  <a:pt x="244122" y="297950"/>
                </a:lnTo>
                <a:lnTo>
                  <a:pt x="243076" y="308572"/>
                </a:lnTo>
                <a:lnTo>
                  <a:pt x="242379" y="318630"/>
                </a:lnTo>
                <a:lnTo>
                  <a:pt x="241914" y="328312"/>
                </a:lnTo>
                <a:lnTo>
                  <a:pt x="241398" y="347008"/>
                </a:lnTo>
                <a:lnTo>
                  <a:pt x="241066" y="383263"/>
                </a:lnTo>
                <a:lnTo>
                  <a:pt x="240992" y="412103"/>
                </a:lnTo>
                <a:lnTo>
                  <a:pt x="240245" y="415433"/>
                </a:lnTo>
                <a:lnTo>
                  <a:pt x="234567" y="427493"/>
                </a:lnTo>
                <a:lnTo>
                  <a:pt x="234327" y="415611"/>
                </a:lnTo>
                <a:lnTo>
                  <a:pt x="234297" y="389869"/>
                </a:lnTo>
                <a:lnTo>
                  <a:pt x="233551" y="380765"/>
                </a:lnTo>
                <a:lnTo>
                  <a:pt x="232310" y="370728"/>
                </a:lnTo>
                <a:lnTo>
                  <a:pt x="230739" y="360068"/>
                </a:lnTo>
                <a:lnTo>
                  <a:pt x="229692" y="348000"/>
                </a:lnTo>
                <a:lnTo>
                  <a:pt x="228994" y="334994"/>
                </a:lnTo>
                <a:lnTo>
                  <a:pt x="228527" y="321362"/>
                </a:lnTo>
                <a:lnTo>
                  <a:pt x="228010" y="292986"/>
                </a:lnTo>
                <a:lnTo>
                  <a:pt x="227872" y="278474"/>
                </a:lnTo>
                <a:lnTo>
                  <a:pt x="228524" y="263838"/>
                </a:lnTo>
                <a:lnTo>
                  <a:pt x="229703" y="249120"/>
                </a:lnTo>
                <a:lnTo>
                  <a:pt x="231232" y="234347"/>
                </a:lnTo>
                <a:lnTo>
                  <a:pt x="233739" y="219538"/>
                </a:lnTo>
                <a:lnTo>
                  <a:pt x="236898" y="204704"/>
                </a:lnTo>
                <a:lnTo>
                  <a:pt x="240491" y="189853"/>
                </a:lnTo>
                <a:lnTo>
                  <a:pt x="244375" y="175984"/>
                </a:lnTo>
                <a:lnTo>
                  <a:pt x="248451" y="162770"/>
                </a:lnTo>
                <a:lnTo>
                  <a:pt x="252656" y="149991"/>
                </a:lnTo>
                <a:lnTo>
                  <a:pt x="256203" y="138495"/>
                </a:lnTo>
                <a:lnTo>
                  <a:pt x="259311" y="127855"/>
                </a:lnTo>
                <a:lnTo>
                  <a:pt x="262128" y="117785"/>
                </a:lnTo>
                <a:lnTo>
                  <a:pt x="265493" y="109087"/>
                </a:lnTo>
                <a:lnTo>
                  <a:pt x="269224" y="101304"/>
                </a:lnTo>
                <a:lnTo>
                  <a:pt x="273199" y="94132"/>
                </a:lnTo>
                <a:lnTo>
                  <a:pt x="283565" y="80870"/>
                </a:lnTo>
                <a:lnTo>
                  <a:pt x="294867" y="68361"/>
                </a:lnTo>
                <a:lnTo>
                  <a:pt x="304848" y="56187"/>
                </a:lnTo>
                <a:lnTo>
                  <a:pt x="309592" y="52147"/>
                </a:lnTo>
                <a:lnTo>
                  <a:pt x="318830" y="47658"/>
                </a:lnTo>
                <a:lnTo>
                  <a:pt x="328841" y="45131"/>
                </a:lnTo>
                <a:lnTo>
                  <a:pt x="340071" y="44382"/>
                </a:lnTo>
                <a:lnTo>
                  <a:pt x="343488" y="46261"/>
                </a:lnTo>
                <a:lnTo>
                  <a:pt x="346508" y="49499"/>
                </a:lnTo>
                <a:lnTo>
                  <a:pt x="352592" y="57395"/>
                </a:lnTo>
                <a:lnTo>
                  <a:pt x="363637" y="68411"/>
                </a:lnTo>
                <a:lnTo>
                  <a:pt x="369378" y="78368"/>
                </a:lnTo>
                <a:lnTo>
                  <a:pt x="371951" y="84794"/>
                </a:lnTo>
                <a:lnTo>
                  <a:pt x="374409" y="92054"/>
                </a:lnTo>
                <a:lnTo>
                  <a:pt x="376793" y="99871"/>
                </a:lnTo>
                <a:lnTo>
                  <a:pt x="379125" y="107066"/>
                </a:lnTo>
                <a:lnTo>
                  <a:pt x="383700" y="120353"/>
                </a:lnTo>
                <a:lnTo>
                  <a:pt x="385961" y="127666"/>
                </a:lnTo>
                <a:lnTo>
                  <a:pt x="388212" y="135519"/>
                </a:lnTo>
                <a:lnTo>
                  <a:pt x="390457" y="143730"/>
                </a:lnTo>
                <a:lnTo>
                  <a:pt x="392697" y="153173"/>
                </a:lnTo>
                <a:lnTo>
                  <a:pt x="397170" y="174249"/>
                </a:lnTo>
                <a:lnTo>
                  <a:pt x="398660" y="184433"/>
                </a:lnTo>
                <a:lnTo>
                  <a:pt x="399654" y="194199"/>
                </a:lnTo>
                <a:lnTo>
                  <a:pt x="400316" y="203686"/>
                </a:lnTo>
                <a:lnTo>
                  <a:pt x="400758" y="212987"/>
                </a:lnTo>
                <a:lnTo>
                  <a:pt x="401248" y="231260"/>
                </a:lnTo>
                <a:lnTo>
                  <a:pt x="402122" y="239308"/>
                </a:lnTo>
                <a:lnTo>
                  <a:pt x="403450" y="246657"/>
                </a:lnTo>
                <a:lnTo>
                  <a:pt x="405077" y="253541"/>
                </a:lnTo>
                <a:lnTo>
                  <a:pt x="406163" y="261107"/>
                </a:lnTo>
                <a:lnTo>
                  <a:pt x="406887" y="269128"/>
                </a:lnTo>
                <a:lnTo>
                  <a:pt x="407691" y="283992"/>
                </a:lnTo>
                <a:lnTo>
                  <a:pt x="408048" y="293906"/>
                </a:lnTo>
                <a:lnTo>
                  <a:pt x="408207" y="304265"/>
                </a:lnTo>
                <a:lnTo>
                  <a:pt x="408333" y="328288"/>
                </a:lnTo>
                <a:lnTo>
                  <a:pt x="408333" y="324623"/>
                </a:lnTo>
                <a:lnTo>
                  <a:pt x="407590" y="322386"/>
                </a:lnTo>
                <a:lnTo>
                  <a:pt x="404780" y="317254"/>
                </a:lnTo>
                <a:lnTo>
                  <a:pt x="403734" y="313504"/>
                </a:lnTo>
                <a:lnTo>
                  <a:pt x="402570" y="304046"/>
                </a:lnTo>
                <a:lnTo>
                  <a:pt x="402260" y="297753"/>
                </a:lnTo>
                <a:lnTo>
                  <a:pt x="402053" y="290582"/>
                </a:lnTo>
                <a:lnTo>
                  <a:pt x="401824" y="273684"/>
                </a:lnTo>
                <a:lnTo>
                  <a:pt x="401647" y="179009"/>
                </a:lnTo>
                <a:lnTo>
                  <a:pt x="403132" y="165779"/>
                </a:lnTo>
                <a:lnTo>
                  <a:pt x="405611" y="152989"/>
                </a:lnTo>
                <a:lnTo>
                  <a:pt x="416722" y="108687"/>
                </a:lnTo>
                <a:lnTo>
                  <a:pt x="419876" y="100046"/>
                </a:lnTo>
                <a:lnTo>
                  <a:pt x="423467" y="92300"/>
                </a:lnTo>
                <a:lnTo>
                  <a:pt x="427348" y="85152"/>
                </a:lnTo>
                <a:lnTo>
                  <a:pt x="435627" y="69272"/>
                </a:lnTo>
                <a:lnTo>
                  <a:pt x="439918" y="60871"/>
                </a:lnTo>
                <a:lnTo>
                  <a:pt x="446667" y="48889"/>
                </a:lnTo>
                <a:lnTo>
                  <a:pt x="449510" y="44305"/>
                </a:lnTo>
                <a:lnTo>
                  <a:pt x="458616" y="36566"/>
                </a:lnTo>
                <a:lnTo>
                  <a:pt x="469358" y="30811"/>
                </a:lnTo>
                <a:lnTo>
                  <a:pt x="483769" y="27572"/>
                </a:lnTo>
                <a:lnTo>
                  <a:pt x="501966" y="26477"/>
                </a:lnTo>
                <a:lnTo>
                  <a:pt x="506456" y="26387"/>
                </a:lnTo>
                <a:lnTo>
                  <a:pt x="510938" y="28312"/>
                </a:lnTo>
                <a:lnTo>
                  <a:pt x="525097" y="39509"/>
                </a:lnTo>
                <a:lnTo>
                  <a:pt x="536838" y="46340"/>
                </a:lnTo>
                <a:lnTo>
                  <a:pt x="541605" y="50543"/>
                </a:lnTo>
                <a:lnTo>
                  <a:pt x="548886" y="60505"/>
                </a:lnTo>
                <a:lnTo>
                  <a:pt x="552612" y="66932"/>
                </a:lnTo>
                <a:lnTo>
                  <a:pt x="556584" y="74193"/>
                </a:lnTo>
                <a:lnTo>
                  <a:pt x="560719" y="82010"/>
                </a:lnTo>
                <a:lnTo>
                  <a:pt x="564220" y="90199"/>
                </a:lnTo>
                <a:lnTo>
                  <a:pt x="567298" y="98634"/>
                </a:lnTo>
                <a:lnTo>
                  <a:pt x="570094" y="107234"/>
                </a:lnTo>
                <a:lnTo>
                  <a:pt x="572700" y="115944"/>
                </a:lnTo>
                <a:lnTo>
                  <a:pt x="577581" y="133559"/>
                </a:lnTo>
                <a:lnTo>
                  <a:pt x="584511" y="160211"/>
                </a:lnTo>
                <a:lnTo>
                  <a:pt x="586031" y="170113"/>
                </a:lnTo>
                <a:lnTo>
                  <a:pt x="587045" y="180684"/>
                </a:lnTo>
                <a:lnTo>
                  <a:pt x="587720" y="191699"/>
                </a:lnTo>
                <a:lnTo>
                  <a:pt x="588915" y="203012"/>
                </a:lnTo>
                <a:lnTo>
                  <a:pt x="590455" y="214523"/>
                </a:lnTo>
                <a:lnTo>
                  <a:pt x="592225" y="226165"/>
                </a:lnTo>
                <a:lnTo>
                  <a:pt x="593405" y="236903"/>
                </a:lnTo>
                <a:lnTo>
                  <a:pt x="594193" y="247038"/>
                </a:lnTo>
                <a:lnTo>
                  <a:pt x="594717" y="256772"/>
                </a:lnTo>
                <a:lnTo>
                  <a:pt x="595067" y="266237"/>
                </a:lnTo>
                <a:lnTo>
                  <a:pt x="595455" y="284692"/>
                </a:lnTo>
                <a:lnTo>
                  <a:pt x="596302" y="293781"/>
                </a:lnTo>
                <a:lnTo>
                  <a:pt x="597612" y="302816"/>
                </a:lnTo>
                <a:lnTo>
                  <a:pt x="599228" y="311816"/>
                </a:lnTo>
                <a:lnTo>
                  <a:pt x="600305" y="320793"/>
                </a:lnTo>
                <a:lnTo>
                  <a:pt x="601024" y="329754"/>
                </a:lnTo>
                <a:lnTo>
                  <a:pt x="601502" y="338705"/>
                </a:lnTo>
                <a:lnTo>
                  <a:pt x="601822" y="346656"/>
                </a:lnTo>
                <a:lnTo>
                  <a:pt x="602176" y="360783"/>
                </a:lnTo>
                <a:lnTo>
                  <a:pt x="604318" y="373676"/>
                </a:lnTo>
                <a:lnTo>
                  <a:pt x="609154" y="392325"/>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97" name="SMARTInkAnnotation276"/>
          <p:cNvSpPr>
            <a:spLocks/>
          </p:cNvSpPr>
          <p:nvPr/>
        </p:nvSpPr>
        <p:spPr bwMode="auto">
          <a:xfrm>
            <a:off x="5133975" y="3544888"/>
            <a:ext cx="214313" cy="285750"/>
          </a:xfrm>
          <a:custGeom>
            <a:avLst/>
            <a:gdLst>
              <a:gd name="T0" fmla="*/ 94163 w 213781"/>
              <a:gd name="T1" fmla="*/ 0 h 285469"/>
              <a:gd name="T2" fmla="*/ 85992 w 213781"/>
              <a:gd name="T3" fmla="*/ 2645 h 285469"/>
              <a:gd name="T4" fmla="*/ 65071 w 213781"/>
              <a:gd name="T5" fmla="*/ 12429 h 285469"/>
              <a:gd name="T6" fmla="*/ 54467 w 213781"/>
              <a:gd name="T7" fmla="*/ 20737 h 285469"/>
              <a:gd name="T8" fmla="*/ 44796 w 213781"/>
              <a:gd name="T9" fmla="*/ 31044 h 285469"/>
              <a:gd name="T10" fmla="*/ 30988 w 213781"/>
              <a:gd name="T11" fmla="*/ 48004 h 285469"/>
              <a:gd name="T12" fmla="*/ 18220 w 213781"/>
              <a:gd name="T13" fmla="*/ 66589 h 285469"/>
              <a:gd name="T14" fmla="*/ 12074 w 213781"/>
              <a:gd name="T15" fmla="*/ 82181 h 285469"/>
              <a:gd name="T16" fmla="*/ 6865 w 213781"/>
              <a:gd name="T17" fmla="*/ 99032 h 285469"/>
              <a:gd name="T18" fmla="*/ 2813 w 213781"/>
              <a:gd name="T19" fmla="*/ 116444 h 285469"/>
              <a:gd name="T20" fmla="*/ 1013 w 213781"/>
              <a:gd name="T21" fmla="*/ 134104 h 285469"/>
              <a:gd name="T22" fmla="*/ 213 w 213781"/>
              <a:gd name="T23" fmla="*/ 154521 h 285469"/>
              <a:gd name="T24" fmla="*/ 601 w 213781"/>
              <a:gd name="T25" fmla="*/ 175832 h 285469"/>
              <a:gd name="T26" fmla="*/ 3253 w 213781"/>
              <a:gd name="T27" fmla="*/ 195226 h 285469"/>
              <a:gd name="T28" fmla="*/ 6911 w 213781"/>
              <a:gd name="T29" fmla="*/ 213767 h 285469"/>
              <a:gd name="T30" fmla="*/ 11759 w 213781"/>
              <a:gd name="T31" fmla="*/ 230937 h 285469"/>
              <a:gd name="T32" fmla="*/ 18873 w 213781"/>
              <a:gd name="T33" fmla="*/ 245183 h 285469"/>
              <a:gd name="T34" fmla="*/ 27687 w 213781"/>
              <a:gd name="T35" fmla="*/ 259619 h 285469"/>
              <a:gd name="T36" fmla="*/ 38563 w 213781"/>
              <a:gd name="T37" fmla="*/ 274921 h 285469"/>
              <a:gd name="T38" fmla="*/ 47653 w 213781"/>
              <a:gd name="T39" fmla="*/ 282541 h 285469"/>
              <a:gd name="T40" fmla="*/ 54660 w 213781"/>
              <a:gd name="T41" fmla="*/ 284324 h 285469"/>
              <a:gd name="T42" fmla="*/ 62731 w 213781"/>
              <a:gd name="T43" fmla="*/ 285116 h 285469"/>
              <a:gd name="T44" fmla="*/ 75640 w 213781"/>
              <a:gd name="T45" fmla="*/ 284570 h 285469"/>
              <a:gd name="T46" fmla="*/ 84453 w 213781"/>
              <a:gd name="T47" fmla="*/ 280926 h 285469"/>
              <a:gd name="T48" fmla="*/ 93329 w 213781"/>
              <a:gd name="T49" fmla="*/ 273353 h 285469"/>
              <a:gd name="T50" fmla="*/ 101487 w 213781"/>
              <a:gd name="T51" fmla="*/ 263373 h 285469"/>
              <a:gd name="T52" fmla="*/ 118765 w 213781"/>
              <a:gd name="T53" fmla="*/ 230205 h 285469"/>
              <a:gd name="T54" fmla="*/ 125190 w 213781"/>
              <a:gd name="T55" fmla="*/ 213438 h 285469"/>
              <a:gd name="T56" fmla="*/ 130523 w 213781"/>
              <a:gd name="T57" fmla="*/ 195072 h 285469"/>
              <a:gd name="T58" fmla="*/ 137708 w 213781"/>
              <a:gd name="T59" fmla="*/ 163412 h 285469"/>
              <a:gd name="T60" fmla="*/ 144547 w 213781"/>
              <a:gd name="T61" fmla="*/ 133746 h 285469"/>
              <a:gd name="T62" fmla="*/ 155757 w 213781"/>
              <a:gd name="T63" fmla="*/ 81713 h 285469"/>
              <a:gd name="T64" fmla="*/ 160224 w 213781"/>
              <a:gd name="T65" fmla="*/ 65752 h 285469"/>
              <a:gd name="T66" fmla="*/ 163945 w 213781"/>
              <a:gd name="T67" fmla="*/ 53035 h 285469"/>
              <a:gd name="T68" fmla="*/ 166040 w 213781"/>
              <a:gd name="T69" fmla="*/ 40298 h 285469"/>
              <a:gd name="T70" fmla="*/ 167404 w 213781"/>
              <a:gd name="T71" fmla="*/ 30240 h 285469"/>
              <a:gd name="T72" fmla="*/ 173330 w 213781"/>
              <a:gd name="T73" fmla="*/ 18401 h 285469"/>
              <a:gd name="T74" fmla="*/ 173616 w 213781"/>
              <a:gd name="T75" fmla="*/ 129374 h 285469"/>
              <a:gd name="T76" fmla="*/ 175599 w 213781"/>
              <a:gd name="T77" fmla="*/ 144812 h 285469"/>
              <a:gd name="T78" fmla="*/ 178960 w 213781"/>
              <a:gd name="T79" fmla="*/ 160603 h 285469"/>
              <a:gd name="T80" fmla="*/ 182933 w 213781"/>
              <a:gd name="T81" fmla="*/ 174236 h 285469"/>
              <a:gd name="T82" fmla="*/ 185194 w 213781"/>
              <a:gd name="T83" fmla="*/ 186909 h 285469"/>
              <a:gd name="T84" fmla="*/ 186944 w 213781"/>
              <a:gd name="T85" fmla="*/ 199157 h 285469"/>
              <a:gd name="T86" fmla="*/ 190200 w 213781"/>
              <a:gd name="T87" fmla="*/ 211214 h 285469"/>
              <a:gd name="T88" fmla="*/ 196215 w 213781"/>
              <a:gd name="T89" fmla="*/ 229159 h 285469"/>
              <a:gd name="T90" fmla="*/ 199154 w 213781"/>
              <a:gd name="T91" fmla="*/ 242304 h 285469"/>
              <a:gd name="T92" fmla="*/ 201825 w 213781"/>
              <a:gd name="T93" fmla="*/ 246596 h 285469"/>
              <a:gd name="T94" fmla="*/ 209600 w 213781"/>
              <a:gd name="T95" fmla="*/ 254093 h 28546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13781"/>
              <a:gd name="T145" fmla="*/ 0 h 285469"/>
              <a:gd name="T146" fmla="*/ 213781 w 213781"/>
              <a:gd name="T147" fmla="*/ 285469 h 28546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13781" h="285469">
                <a:moveTo>
                  <a:pt x="120064" y="0"/>
                </a:moveTo>
                <a:lnTo>
                  <a:pt x="94163" y="0"/>
                </a:lnTo>
                <a:lnTo>
                  <a:pt x="90153" y="992"/>
                </a:lnTo>
                <a:lnTo>
                  <a:pt x="85992" y="2645"/>
                </a:lnTo>
                <a:lnTo>
                  <a:pt x="76658" y="7129"/>
                </a:lnTo>
                <a:lnTo>
                  <a:pt x="65071" y="12429"/>
                </a:lnTo>
                <a:lnTo>
                  <a:pt x="59602" y="16223"/>
                </a:lnTo>
                <a:lnTo>
                  <a:pt x="54467" y="20737"/>
                </a:lnTo>
                <a:lnTo>
                  <a:pt x="49557" y="25731"/>
                </a:lnTo>
                <a:lnTo>
                  <a:pt x="44796" y="31044"/>
                </a:lnTo>
                <a:lnTo>
                  <a:pt x="40134" y="36571"/>
                </a:lnTo>
                <a:lnTo>
                  <a:pt x="30988" y="48004"/>
                </a:lnTo>
                <a:lnTo>
                  <a:pt x="21964" y="59699"/>
                </a:lnTo>
                <a:lnTo>
                  <a:pt x="18220" y="66589"/>
                </a:lnTo>
                <a:lnTo>
                  <a:pt x="14979" y="74158"/>
                </a:lnTo>
                <a:lnTo>
                  <a:pt x="12074" y="82181"/>
                </a:lnTo>
                <a:lnTo>
                  <a:pt x="9395" y="90506"/>
                </a:lnTo>
                <a:lnTo>
                  <a:pt x="6865" y="99032"/>
                </a:lnTo>
                <a:lnTo>
                  <a:pt x="4435" y="107693"/>
                </a:lnTo>
                <a:lnTo>
                  <a:pt x="2813" y="116444"/>
                </a:lnTo>
                <a:lnTo>
                  <a:pt x="1733" y="125254"/>
                </a:lnTo>
                <a:lnTo>
                  <a:pt x="1013" y="134104"/>
                </a:lnTo>
                <a:lnTo>
                  <a:pt x="533" y="143973"/>
                </a:lnTo>
                <a:lnTo>
                  <a:pt x="213" y="154521"/>
                </a:lnTo>
                <a:lnTo>
                  <a:pt x="0" y="165522"/>
                </a:lnTo>
                <a:lnTo>
                  <a:pt x="601" y="175832"/>
                </a:lnTo>
                <a:lnTo>
                  <a:pt x="1746" y="185682"/>
                </a:lnTo>
                <a:lnTo>
                  <a:pt x="3253" y="195226"/>
                </a:lnTo>
                <a:lnTo>
                  <a:pt x="5001" y="204564"/>
                </a:lnTo>
                <a:lnTo>
                  <a:pt x="6911" y="213767"/>
                </a:lnTo>
                <a:lnTo>
                  <a:pt x="8928" y="222878"/>
                </a:lnTo>
                <a:lnTo>
                  <a:pt x="11759" y="230937"/>
                </a:lnTo>
                <a:lnTo>
                  <a:pt x="15135" y="238294"/>
                </a:lnTo>
                <a:lnTo>
                  <a:pt x="18873" y="245183"/>
                </a:lnTo>
                <a:lnTo>
                  <a:pt x="22108" y="250768"/>
                </a:lnTo>
                <a:lnTo>
                  <a:pt x="27687" y="259619"/>
                </a:lnTo>
                <a:lnTo>
                  <a:pt x="30960" y="264360"/>
                </a:lnTo>
                <a:lnTo>
                  <a:pt x="38563" y="274921"/>
                </a:lnTo>
                <a:lnTo>
                  <a:pt x="44917" y="280937"/>
                </a:lnTo>
                <a:lnTo>
                  <a:pt x="47653" y="282541"/>
                </a:lnTo>
                <a:lnTo>
                  <a:pt x="50964" y="283611"/>
                </a:lnTo>
                <a:lnTo>
                  <a:pt x="54660" y="284324"/>
                </a:lnTo>
                <a:lnTo>
                  <a:pt x="58611" y="284799"/>
                </a:lnTo>
                <a:lnTo>
                  <a:pt x="62731" y="285116"/>
                </a:lnTo>
                <a:lnTo>
                  <a:pt x="71278" y="285468"/>
                </a:lnTo>
                <a:lnTo>
                  <a:pt x="75640" y="284570"/>
                </a:lnTo>
                <a:lnTo>
                  <a:pt x="80035" y="282979"/>
                </a:lnTo>
                <a:lnTo>
                  <a:pt x="84453" y="280926"/>
                </a:lnTo>
                <a:lnTo>
                  <a:pt x="88885" y="277573"/>
                </a:lnTo>
                <a:lnTo>
                  <a:pt x="93329" y="273353"/>
                </a:lnTo>
                <a:lnTo>
                  <a:pt x="97778" y="268556"/>
                </a:lnTo>
                <a:lnTo>
                  <a:pt x="101487" y="263373"/>
                </a:lnTo>
                <a:lnTo>
                  <a:pt x="104704" y="257933"/>
                </a:lnTo>
                <a:lnTo>
                  <a:pt x="118765" y="230205"/>
                </a:lnTo>
                <a:lnTo>
                  <a:pt x="122173" y="221931"/>
                </a:lnTo>
                <a:lnTo>
                  <a:pt x="125190" y="213438"/>
                </a:lnTo>
                <a:lnTo>
                  <a:pt x="127943" y="204799"/>
                </a:lnTo>
                <a:lnTo>
                  <a:pt x="130523" y="195072"/>
                </a:lnTo>
                <a:lnTo>
                  <a:pt x="132988" y="184618"/>
                </a:lnTo>
                <a:lnTo>
                  <a:pt x="137708" y="163412"/>
                </a:lnTo>
                <a:lnTo>
                  <a:pt x="142285" y="144065"/>
                </a:lnTo>
                <a:lnTo>
                  <a:pt x="144547" y="133746"/>
                </a:lnTo>
                <a:lnTo>
                  <a:pt x="151285" y="101254"/>
                </a:lnTo>
                <a:lnTo>
                  <a:pt x="155757" y="81713"/>
                </a:lnTo>
                <a:lnTo>
                  <a:pt x="157991" y="73327"/>
                </a:lnTo>
                <a:lnTo>
                  <a:pt x="160224" y="65752"/>
                </a:lnTo>
                <a:lnTo>
                  <a:pt x="162456" y="58717"/>
                </a:lnTo>
                <a:lnTo>
                  <a:pt x="163945" y="53035"/>
                </a:lnTo>
                <a:lnTo>
                  <a:pt x="164938" y="48255"/>
                </a:lnTo>
                <a:lnTo>
                  <a:pt x="166040" y="40298"/>
                </a:lnTo>
                <a:lnTo>
                  <a:pt x="166530" y="33454"/>
                </a:lnTo>
                <a:lnTo>
                  <a:pt x="167404" y="30240"/>
                </a:lnTo>
                <a:lnTo>
                  <a:pt x="171444" y="21969"/>
                </a:lnTo>
                <a:lnTo>
                  <a:pt x="173330" y="18401"/>
                </a:lnTo>
                <a:lnTo>
                  <a:pt x="173559" y="25095"/>
                </a:lnTo>
                <a:lnTo>
                  <a:pt x="173616" y="129374"/>
                </a:lnTo>
                <a:lnTo>
                  <a:pt x="174359" y="136851"/>
                </a:lnTo>
                <a:lnTo>
                  <a:pt x="175599" y="144812"/>
                </a:lnTo>
                <a:lnTo>
                  <a:pt x="177169" y="153096"/>
                </a:lnTo>
                <a:lnTo>
                  <a:pt x="178960" y="160603"/>
                </a:lnTo>
                <a:lnTo>
                  <a:pt x="180897" y="167592"/>
                </a:lnTo>
                <a:lnTo>
                  <a:pt x="182933" y="174236"/>
                </a:lnTo>
                <a:lnTo>
                  <a:pt x="184289" y="180649"/>
                </a:lnTo>
                <a:lnTo>
                  <a:pt x="185194" y="186909"/>
                </a:lnTo>
                <a:lnTo>
                  <a:pt x="185798" y="193067"/>
                </a:lnTo>
                <a:lnTo>
                  <a:pt x="186944" y="199157"/>
                </a:lnTo>
                <a:lnTo>
                  <a:pt x="188451" y="205200"/>
                </a:lnTo>
                <a:lnTo>
                  <a:pt x="190200" y="211214"/>
                </a:lnTo>
                <a:lnTo>
                  <a:pt x="192110" y="217208"/>
                </a:lnTo>
                <a:lnTo>
                  <a:pt x="196215" y="229159"/>
                </a:lnTo>
                <a:lnTo>
                  <a:pt x="197608" y="234132"/>
                </a:lnTo>
                <a:lnTo>
                  <a:pt x="199154" y="242304"/>
                </a:lnTo>
                <a:lnTo>
                  <a:pt x="200311" y="244879"/>
                </a:lnTo>
                <a:lnTo>
                  <a:pt x="201825" y="246596"/>
                </a:lnTo>
                <a:lnTo>
                  <a:pt x="203579" y="247741"/>
                </a:lnTo>
                <a:lnTo>
                  <a:pt x="209600" y="254093"/>
                </a:lnTo>
                <a:lnTo>
                  <a:pt x="213780" y="25896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98" name="SMARTInkAnnotation277"/>
          <p:cNvSpPr>
            <a:spLocks/>
          </p:cNvSpPr>
          <p:nvPr/>
        </p:nvSpPr>
        <p:spPr bwMode="auto">
          <a:xfrm>
            <a:off x="5422900" y="3527425"/>
            <a:ext cx="179388" cy="249238"/>
          </a:xfrm>
          <a:custGeom>
            <a:avLst/>
            <a:gdLst>
              <a:gd name="T0" fmla="*/ 0 w 180738"/>
              <a:gd name="T1" fmla="*/ 33066 h 249294"/>
              <a:gd name="T2" fmla="*/ 3552 w 180738"/>
              <a:gd name="T3" fmla="*/ 44294 h 249294"/>
              <a:gd name="T4" fmla="*/ 5298 w 180738"/>
              <a:gd name="T5" fmla="*/ 54650 h 249294"/>
              <a:gd name="T6" fmla="*/ 6817 w 180738"/>
              <a:gd name="T7" fmla="*/ 65866 h 249294"/>
              <a:gd name="T8" fmla="*/ 9971 w 180738"/>
              <a:gd name="T9" fmla="*/ 77466 h 249294"/>
              <a:gd name="T10" fmla="*/ 11869 w 180738"/>
              <a:gd name="T11" fmla="*/ 91882 h 249294"/>
              <a:gd name="T12" fmla="*/ 12713 w 180738"/>
              <a:gd name="T13" fmla="*/ 107218 h 249294"/>
              <a:gd name="T14" fmla="*/ 13328 w 180738"/>
              <a:gd name="T15" fmla="*/ 151578 h 249294"/>
              <a:gd name="T16" fmla="*/ 12643 w 180738"/>
              <a:gd name="T17" fmla="*/ 225033 h 249294"/>
              <a:gd name="T18" fmla="*/ 8787 w 180738"/>
              <a:gd name="T19" fmla="*/ 236772 h 249294"/>
              <a:gd name="T20" fmla="*/ 6775 w 180738"/>
              <a:gd name="T21" fmla="*/ 249293 h 249294"/>
              <a:gd name="T22" fmla="*/ 6694 w 180738"/>
              <a:gd name="T23" fmla="*/ 195188 h 249294"/>
              <a:gd name="T24" fmla="*/ 8677 w 180738"/>
              <a:gd name="T25" fmla="*/ 175291 h 249294"/>
              <a:gd name="T26" fmla="*/ 11294 w 180738"/>
              <a:gd name="T27" fmla="*/ 154211 h 249294"/>
              <a:gd name="T28" fmla="*/ 12457 w 180738"/>
              <a:gd name="T29" fmla="*/ 134921 h 249294"/>
              <a:gd name="T30" fmla="*/ 14958 w 180738"/>
              <a:gd name="T31" fmla="*/ 113779 h 249294"/>
              <a:gd name="T32" fmla="*/ 19292 w 180738"/>
              <a:gd name="T33" fmla="*/ 92146 h 249294"/>
              <a:gd name="T34" fmla="*/ 34862 w 180738"/>
              <a:gd name="T35" fmla="*/ 49617 h 249294"/>
              <a:gd name="T36" fmla="*/ 41774 w 180738"/>
              <a:gd name="T37" fmla="*/ 36510 h 249294"/>
              <a:gd name="T38" fmla="*/ 49805 w 180738"/>
              <a:gd name="T39" fmla="*/ 25062 h 249294"/>
              <a:gd name="T40" fmla="*/ 58332 w 180738"/>
              <a:gd name="T41" fmla="*/ 16667 h 249294"/>
              <a:gd name="T42" fmla="*/ 67080 w 180738"/>
              <a:gd name="T43" fmla="*/ 9629 h 249294"/>
              <a:gd name="T44" fmla="*/ 75927 w 180738"/>
              <a:gd name="T45" fmla="*/ 4185 h 249294"/>
              <a:gd name="T46" fmla="*/ 84818 w 180738"/>
              <a:gd name="T47" fmla="*/ 1766 h 249294"/>
              <a:gd name="T48" fmla="*/ 93728 w 180738"/>
              <a:gd name="T49" fmla="*/ 690 h 249294"/>
              <a:gd name="T50" fmla="*/ 107107 w 180738"/>
              <a:gd name="T51" fmla="*/ 85 h 249294"/>
              <a:gd name="T52" fmla="*/ 115287 w 180738"/>
              <a:gd name="T53" fmla="*/ 1928 h 249294"/>
              <a:gd name="T54" fmla="*/ 121401 w 180738"/>
              <a:gd name="T55" fmla="*/ 9362 h 249294"/>
              <a:gd name="T56" fmla="*/ 128581 w 180738"/>
              <a:gd name="T57" fmla="*/ 16634 h 249294"/>
              <a:gd name="T58" fmla="*/ 135987 w 180738"/>
              <a:gd name="T59" fmla="*/ 24166 h 249294"/>
              <a:gd name="T60" fmla="*/ 141758 w 180738"/>
              <a:gd name="T61" fmla="*/ 34128 h 249294"/>
              <a:gd name="T62" fmla="*/ 146802 w 180738"/>
              <a:gd name="T63" fmla="*/ 45170 h 249294"/>
              <a:gd name="T64" fmla="*/ 151523 w 180738"/>
              <a:gd name="T65" fmla="*/ 57684 h 249294"/>
              <a:gd name="T66" fmla="*/ 156101 w 180738"/>
              <a:gd name="T67" fmla="*/ 73168 h 249294"/>
              <a:gd name="T68" fmla="*/ 160615 w 180738"/>
              <a:gd name="T69" fmla="*/ 87326 h 249294"/>
              <a:gd name="T70" fmla="*/ 164356 w 180738"/>
              <a:gd name="T71" fmla="*/ 101225 h 249294"/>
              <a:gd name="T72" fmla="*/ 166018 w 180738"/>
              <a:gd name="T73" fmla="*/ 117324 h 249294"/>
              <a:gd name="T74" fmla="*/ 168741 w 180738"/>
              <a:gd name="T75" fmla="*/ 131756 h 249294"/>
              <a:gd name="T76" fmla="*/ 171686 w 180738"/>
              <a:gd name="T77" fmla="*/ 144784 h 249294"/>
              <a:gd name="T78" fmla="*/ 172996 w 180738"/>
              <a:gd name="T79" fmla="*/ 157189 h 249294"/>
              <a:gd name="T80" fmla="*/ 173577 w 180738"/>
              <a:gd name="T81" fmla="*/ 169317 h 249294"/>
              <a:gd name="T82" fmla="*/ 174580 w 180738"/>
              <a:gd name="T83" fmla="*/ 181322 h 249294"/>
              <a:gd name="T84" fmla="*/ 177505 w 180738"/>
              <a:gd name="T85" fmla="*/ 193272 h 249294"/>
              <a:gd name="T86" fmla="*/ 179301 w 180738"/>
              <a:gd name="T87" fmla="*/ 202552 h 249294"/>
              <a:gd name="T88" fmla="*/ 180453 w 180738"/>
              <a:gd name="T89" fmla="*/ 216594 h 249294"/>
              <a:gd name="T90" fmla="*/ 180737 w 180738"/>
              <a:gd name="T91" fmla="*/ 232002 h 24929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80738"/>
              <a:gd name="T139" fmla="*/ 0 h 249294"/>
              <a:gd name="T140" fmla="*/ 180738 w 180738"/>
              <a:gd name="T141" fmla="*/ 249294 h 24929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80738" h="249294">
                <a:moveTo>
                  <a:pt x="0" y="17690"/>
                </a:moveTo>
                <a:lnTo>
                  <a:pt x="0" y="33066"/>
                </a:lnTo>
                <a:lnTo>
                  <a:pt x="1983" y="39737"/>
                </a:lnTo>
                <a:lnTo>
                  <a:pt x="3552" y="44294"/>
                </a:lnTo>
                <a:lnTo>
                  <a:pt x="4600" y="49317"/>
                </a:lnTo>
                <a:lnTo>
                  <a:pt x="5298" y="54650"/>
                </a:lnTo>
                <a:lnTo>
                  <a:pt x="5764" y="60189"/>
                </a:lnTo>
                <a:lnTo>
                  <a:pt x="6817" y="65866"/>
                </a:lnTo>
                <a:lnTo>
                  <a:pt x="8264" y="71635"/>
                </a:lnTo>
                <a:lnTo>
                  <a:pt x="9971" y="77466"/>
                </a:lnTo>
                <a:lnTo>
                  <a:pt x="11110" y="84330"/>
                </a:lnTo>
                <a:lnTo>
                  <a:pt x="11869" y="91882"/>
                </a:lnTo>
                <a:lnTo>
                  <a:pt x="12376" y="99893"/>
                </a:lnTo>
                <a:lnTo>
                  <a:pt x="12713" y="107218"/>
                </a:lnTo>
                <a:lnTo>
                  <a:pt x="13087" y="120649"/>
                </a:lnTo>
                <a:lnTo>
                  <a:pt x="13328" y="151578"/>
                </a:lnTo>
                <a:lnTo>
                  <a:pt x="13386" y="220061"/>
                </a:lnTo>
                <a:lnTo>
                  <a:pt x="12643" y="225033"/>
                </a:lnTo>
                <a:lnTo>
                  <a:pt x="11404" y="229341"/>
                </a:lnTo>
                <a:lnTo>
                  <a:pt x="8787" y="236772"/>
                </a:lnTo>
                <a:lnTo>
                  <a:pt x="7624" y="243383"/>
                </a:lnTo>
                <a:lnTo>
                  <a:pt x="6775" y="249293"/>
                </a:lnTo>
                <a:lnTo>
                  <a:pt x="6710" y="242620"/>
                </a:lnTo>
                <a:lnTo>
                  <a:pt x="6694" y="195188"/>
                </a:lnTo>
                <a:lnTo>
                  <a:pt x="7438" y="185631"/>
                </a:lnTo>
                <a:lnTo>
                  <a:pt x="8677" y="175291"/>
                </a:lnTo>
                <a:lnTo>
                  <a:pt x="10247" y="164429"/>
                </a:lnTo>
                <a:lnTo>
                  <a:pt x="11294" y="154211"/>
                </a:lnTo>
                <a:lnTo>
                  <a:pt x="11992" y="144423"/>
                </a:lnTo>
                <a:lnTo>
                  <a:pt x="12457" y="134921"/>
                </a:lnTo>
                <a:lnTo>
                  <a:pt x="13511" y="124617"/>
                </a:lnTo>
                <a:lnTo>
                  <a:pt x="14958" y="113779"/>
                </a:lnTo>
                <a:lnTo>
                  <a:pt x="16665" y="102585"/>
                </a:lnTo>
                <a:lnTo>
                  <a:pt x="19292" y="92146"/>
                </a:lnTo>
                <a:lnTo>
                  <a:pt x="22530" y="82210"/>
                </a:lnTo>
                <a:lnTo>
                  <a:pt x="34862" y="49617"/>
                </a:lnTo>
                <a:lnTo>
                  <a:pt x="38117" y="42943"/>
                </a:lnTo>
                <a:lnTo>
                  <a:pt x="41774" y="36510"/>
                </a:lnTo>
                <a:lnTo>
                  <a:pt x="45700" y="30236"/>
                </a:lnTo>
                <a:lnTo>
                  <a:pt x="49805" y="25062"/>
                </a:lnTo>
                <a:lnTo>
                  <a:pt x="54028" y="20620"/>
                </a:lnTo>
                <a:lnTo>
                  <a:pt x="58332" y="16667"/>
                </a:lnTo>
                <a:lnTo>
                  <a:pt x="62688" y="13039"/>
                </a:lnTo>
                <a:lnTo>
                  <a:pt x="67080" y="9629"/>
                </a:lnTo>
                <a:lnTo>
                  <a:pt x="71496" y="6362"/>
                </a:lnTo>
                <a:lnTo>
                  <a:pt x="75927" y="4185"/>
                </a:lnTo>
                <a:lnTo>
                  <a:pt x="80369" y="2733"/>
                </a:lnTo>
                <a:lnTo>
                  <a:pt x="84818" y="1766"/>
                </a:lnTo>
                <a:lnTo>
                  <a:pt x="89272" y="1121"/>
                </a:lnTo>
                <a:lnTo>
                  <a:pt x="93728" y="690"/>
                </a:lnTo>
                <a:lnTo>
                  <a:pt x="98187" y="404"/>
                </a:lnTo>
                <a:lnTo>
                  <a:pt x="107107" y="85"/>
                </a:lnTo>
                <a:lnTo>
                  <a:pt x="111568" y="0"/>
                </a:lnTo>
                <a:lnTo>
                  <a:pt x="115287" y="1928"/>
                </a:lnTo>
                <a:lnTo>
                  <a:pt x="118509" y="5198"/>
                </a:lnTo>
                <a:lnTo>
                  <a:pt x="121401" y="9362"/>
                </a:lnTo>
                <a:lnTo>
                  <a:pt x="124817" y="13130"/>
                </a:lnTo>
                <a:lnTo>
                  <a:pt x="128581" y="16634"/>
                </a:lnTo>
                <a:lnTo>
                  <a:pt x="132579" y="19963"/>
                </a:lnTo>
                <a:lnTo>
                  <a:pt x="135987" y="24166"/>
                </a:lnTo>
                <a:lnTo>
                  <a:pt x="139004" y="28952"/>
                </a:lnTo>
                <a:lnTo>
                  <a:pt x="141758" y="34128"/>
                </a:lnTo>
                <a:lnTo>
                  <a:pt x="144338" y="39563"/>
                </a:lnTo>
                <a:lnTo>
                  <a:pt x="146802" y="45170"/>
                </a:lnTo>
                <a:lnTo>
                  <a:pt x="149188" y="50893"/>
                </a:lnTo>
                <a:lnTo>
                  <a:pt x="151523" y="57684"/>
                </a:lnTo>
                <a:lnTo>
                  <a:pt x="153823" y="65188"/>
                </a:lnTo>
                <a:lnTo>
                  <a:pt x="156101" y="73168"/>
                </a:lnTo>
                <a:lnTo>
                  <a:pt x="158363" y="80472"/>
                </a:lnTo>
                <a:lnTo>
                  <a:pt x="160615" y="87326"/>
                </a:lnTo>
                <a:lnTo>
                  <a:pt x="162859" y="93879"/>
                </a:lnTo>
                <a:lnTo>
                  <a:pt x="164356" y="101225"/>
                </a:lnTo>
                <a:lnTo>
                  <a:pt x="165354" y="109098"/>
                </a:lnTo>
                <a:lnTo>
                  <a:pt x="166018" y="117324"/>
                </a:lnTo>
                <a:lnTo>
                  <a:pt x="167206" y="124793"/>
                </a:lnTo>
                <a:lnTo>
                  <a:pt x="168741" y="131756"/>
                </a:lnTo>
                <a:lnTo>
                  <a:pt x="170509" y="138382"/>
                </a:lnTo>
                <a:lnTo>
                  <a:pt x="171686" y="144784"/>
                </a:lnTo>
                <a:lnTo>
                  <a:pt x="172472" y="151036"/>
                </a:lnTo>
                <a:lnTo>
                  <a:pt x="172996" y="157189"/>
                </a:lnTo>
                <a:lnTo>
                  <a:pt x="173345" y="163275"/>
                </a:lnTo>
                <a:lnTo>
                  <a:pt x="173577" y="169317"/>
                </a:lnTo>
                <a:lnTo>
                  <a:pt x="173732" y="175329"/>
                </a:lnTo>
                <a:lnTo>
                  <a:pt x="174580" y="181322"/>
                </a:lnTo>
                <a:lnTo>
                  <a:pt x="175888" y="187301"/>
                </a:lnTo>
                <a:lnTo>
                  <a:pt x="177505" y="193272"/>
                </a:lnTo>
                <a:lnTo>
                  <a:pt x="178582" y="198244"/>
                </a:lnTo>
                <a:lnTo>
                  <a:pt x="179301" y="202552"/>
                </a:lnTo>
                <a:lnTo>
                  <a:pt x="180098" y="209983"/>
                </a:lnTo>
                <a:lnTo>
                  <a:pt x="180453" y="216594"/>
                </a:lnTo>
                <a:lnTo>
                  <a:pt x="180611" y="222839"/>
                </a:lnTo>
                <a:lnTo>
                  <a:pt x="180737" y="232002"/>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299" name="SMARTInkAnnotation278"/>
          <p:cNvSpPr>
            <a:spLocks/>
          </p:cNvSpPr>
          <p:nvPr/>
        </p:nvSpPr>
        <p:spPr bwMode="auto">
          <a:xfrm>
            <a:off x="5676900" y="3535363"/>
            <a:ext cx="160338" cy="223837"/>
          </a:xfrm>
          <a:custGeom>
            <a:avLst/>
            <a:gdLst>
              <a:gd name="T0" fmla="*/ 0 w 160657"/>
              <a:gd name="T1" fmla="*/ 0 h 222784"/>
              <a:gd name="T2" fmla="*/ 0 w 160657"/>
              <a:gd name="T3" fmla="*/ 72453 h 222784"/>
              <a:gd name="T4" fmla="*/ 744 w 160657"/>
              <a:gd name="T5" fmla="*/ 84021 h 222784"/>
              <a:gd name="T6" fmla="*/ 1983 w 160657"/>
              <a:gd name="T7" fmla="*/ 94710 h 222784"/>
              <a:gd name="T8" fmla="*/ 3553 w 160657"/>
              <a:gd name="T9" fmla="*/ 104812 h 222784"/>
              <a:gd name="T10" fmla="*/ 4601 w 160657"/>
              <a:gd name="T11" fmla="*/ 113531 h 222784"/>
              <a:gd name="T12" fmla="*/ 5299 w 160657"/>
              <a:gd name="T13" fmla="*/ 121328 h 222784"/>
              <a:gd name="T14" fmla="*/ 5764 w 160657"/>
              <a:gd name="T15" fmla="*/ 128511 h 222784"/>
              <a:gd name="T16" fmla="*/ 6818 w 160657"/>
              <a:gd name="T17" fmla="*/ 135283 h 222784"/>
              <a:gd name="T18" fmla="*/ 8264 w 160657"/>
              <a:gd name="T19" fmla="*/ 141783 h 222784"/>
              <a:gd name="T20" fmla="*/ 9972 w 160657"/>
              <a:gd name="T21" fmla="*/ 148100 h 222784"/>
              <a:gd name="T22" fmla="*/ 11855 w 160657"/>
              <a:gd name="T23" fmla="*/ 154296 h 222784"/>
              <a:gd name="T24" fmla="*/ 13853 w 160657"/>
              <a:gd name="T25" fmla="*/ 160411 h 222784"/>
              <a:gd name="T26" fmla="*/ 18058 w 160657"/>
              <a:gd name="T27" fmla="*/ 172497 h 222784"/>
              <a:gd name="T28" fmla="*/ 22406 w 160657"/>
              <a:gd name="T29" fmla="*/ 184483 h 222784"/>
              <a:gd name="T30" fmla="*/ 25350 w 160657"/>
              <a:gd name="T31" fmla="*/ 190458 h 222784"/>
              <a:gd name="T32" fmla="*/ 28801 w 160657"/>
              <a:gd name="T33" fmla="*/ 196425 h 222784"/>
              <a:gd name="T34" fmla="*/ 32588 w 160657"/>
              <a:gd name="T35" fmla="*/ 202388 h 222784"/>
              <a:gd name="T36" fmla="*/ 36601 w 160657"/>
              <a:gd name="T37" fmla="*/ 206363 h 222784"/>
              <a:gd name="T38" fmla="*/ 40764 w 160657"/>
              <a:gd name="T39" fmla="*/ 209013 h 222784"/>
              <a:gd name="T40" fmla="*/ 45027 w 160657"/>
              <a:gd name="T41" fmla="*/ 210780 h 222784"/>
              <a:gd name="T42" fmla="*/ 49356 w 160657"/>
              <a:gd name="T43" fmla="*/ 212950 h 222784"/>
              <a:gd name="T44" fmla="*/ 53730 w 160657"/>
              <a:gd name="T45" fmla="*/ 215389 h 222784"/>
              <a:gd name="T46" fmla="*/ 58133 w 160657"/>
              <a:gd name="T47" fmla="*/ 218007 h 222784"/>
              <a:gd name="T48" fmla="*/ 62557 w 160657"/>
              <a:gd name="T49" fmla="*/ 219752 h 222784"/>
              <a:gd name="T50" fmla="*/ 66992 w 160657"/>
              <a:gd name="T51" fmla="*/ 220915 h 222784"/>
              <a:gd name="T52" fmla="*/ 71438 w 160657"/>
              <a:gd name="T53" fmla="*/ 221692 h 222784"/>
              <a:gd name="T54" fmla="*/ 75889 w 160657"/>
              <a:gd name="T55" fmla="*/ 222209 h 222784"/>
              <a:gd name="T56" fmla="*/ 80344 w 160657"/>
              <a:gd name="T57" fmla="*/ 222553 h 222784"/>
              <a:gd name="T58" fmla="*/ 84801 w 160657"/>
              <a:gd name="T59" fmla="*/ 222783 h 222784"/>
              <a:gd name="T60" fmla="*/ 90004 w 160657"/>
              <a:gd name="T61" fmla="*/ 221944 h 222784"/>
              <a:gd name="T62" fmla="*/ 95704 w 160657"/>
              <a:gd name="T63" fmla="*/ 220392 h 222784"/>
              <a:gd name="T64" fmla="*/ 101736 w 160657"/>
              <a:gd name="T65" fmla="*/ 218366 h 222784"/>
              <a:gd name="T66" fmla="*/ 107244 w 160657"/>
              <a:gd name="T67" fmla="*/ 216023 h 222784"/>
              <a:gd name="T68" fmla="*/ 112404 w 160657"/>
              <a:gd name="T69" fmla="*/ 213468 h 222784"/>
              <a:gd name="T70" fmla="*/ 117332 w 160657"/>
              <a:gd name="T71" fmla="*/ 210774 h 222784"/>
              <a:gd name="T72" fmla="*/ 122104 w 160657"/>
              <a:gd name="T73" fmla="*/ 206992 h 222784"/>
              <a:gd name="T74" fmla="*/ 126773 w 160657"/>
              <a:gd name="T75" fmla="*/ 202487 h 222784"/>
              <a:gd name="T76" fmla="*/ 131374 w 160657"/>
              <a:gd name="T77" fmla="*/ 197500 h 222784"/>
              <a:gd name="T78" fmla="*/ 135184 w 160657"/>
              <a:gd name="T79" fmla="*/ 191198 h 222784"/>
              <a:gd name="T80" fmla="*/ 138469 w 160657"/>
              <a:gd name="T81" fmla="*/ 184020 h 222784"/>
              <a:gd name="T82" fmla="*/ 141402 w 160657"/>
              <a:gd name="T83" fmla="*/ 176258 h 222784"/>
              <a:gd name="T84" fmla="*/ 144845 w 160657"/>
              <a:gd name="T85" fmla="*/ 168107 h 222784"/>
              <a:gd name="T86" fmla="*/ 148628 w 160657"/>
              <a:gd name="T87" fmla="*/ 159696 h 222784"/>
              <a:gd name="T88" fmla="*/ 152637 w 160657"/>
              <a:gd name="T89" fmla="*/ 151113 h 222784"/>
              <a:gd name="T90" fmla="*/ 155311 w 160657"/>
              <a:gd name="T91" fmla="*/ 143407 h 222784"/>
              <a:gd name="T92" fmla="*/ 157092 w 160657"/>
              <a:gd name="T93" fmla="*/ 136284 h 222784"/>
              <a:gd name="T94" fmla="*/ 160656 w 160657"/>
              <a:gd name="T95" fmla="*/ 116086 h 22278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60657"/>
              <a:gd name="T145" fmla="*/ 0 h 222784"/>
              <a:gd name="T146" fmla="*/ 160657 w 160657"/>
              <a:gd name="T147" fmla="*/ 222784 h 22278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60657" h="222784">
                <a:moveTo>
                  <a:pt x="0" y="0"/>
                </a:moveTo>
                <a:lnTo>
                  <a:pt x="0" y="72453"/>
                </a:lnTo>
                <a:lnTo>
                  <a:pt x="744" y="84021"/>
                </a:lnTo>
                <a:lnTo>
                  <a:pt x="1983" y="94710"/>
                </a:lnTo>
                <a:lnTo>
                  <a:pt x="3553" y="104812"/>
                </a:lnTo>
                <a:lnTo>
                  <a:pt x="4601" y="113531"/>
                </a:lnTo>
                <a:lnTo>
                  <a:pt x="5299" y="121328"/>
                </a:lnTo>
                <a:lnTo>
                  <a:pt x="5764" y="128511"/>
                </a:lnTo>
                <a:lnTo>
                  <a:pt x="6818" y="135283"/>
                </a:lnTo>
                <a:lnTo>
                  <a:pt x="8264" y="141783"/>
                </a:lnTo>
                <a:lnTo>
                  <a:pt x="9972" y="148100"/>
                </a:lnTo>
                <a:lnTo>
                  <a:pt x="11855" y="154296"/>
                </a:lnTo>
                <a:lnTo>
                  <a:pt x="13853" y="160411"/>
                </a:lnTo>
                <a:lnTo>
                  <a:pt x="18058" y="172497"/>
                </a:lnTo>
                <a:lnTo>
                  <a:pt x="22406" y="184483"/>
                </a:lnTo>
                <a:lnTo>
                  <a:pt x="25350" y="190458"/>
                </a:lnTo>
                <a:lnTo>
                  <a:pt x="28801" y="196425"/>
                </a:lnTo>
                <a:lnTo>
                  <a:pt x="32588" y="202388"/>
                </a:lnTo>
                <a:lnTo>
                  <a:pt x="36601" y="206363"/>
                </a:lnTo>
                <a:lnTo>
                  <a:pt x="40764" y="209013"/>
                </a:lnTo>
                <a:lnTo>
                  <a:pt x="45027" y="210780"/>
                </a:lnTo>
                <a:lnTo>
                  <a:pt x="49356" y="212950"/>
                </a:lnTo>
                <a:lnTo>
                  <a:pt x="53730" y="215389"/>
                </a:lnTo>
                <a:lnTo>
                  <a:pt x="58133" y="218007"/>
                </a:lnTo>
                <a:lnTo>
                  <a:pt x="62557" y="219752"/>
                </a:lnTo>
                <a:lnTo>
                  <a:pt x="66992" y="220915"/>
                </a:lnTo>
                <a:lnTo>
                  <a:pt x="71438" y="221692"/>
                </a:lnTo>
                <a:lnTo>
                  <a:pt x="75889" y="222209"/>
                </a:lnTo>
                <a:lnTo>
                  <a:pt x="80344" y="222553"/>
                </a:lnTo>
                <a:lnTo>
                  <a:pt x="84801" y="222783"/>
                </a:lnTo>
                <a:lnTo>
                  <a:pt x="90004" y="221944"/>
                </a:lnTo>
                <a:lnTo>
                  <a:pt x="95704" y="220392"/>
                </a:lnTo>
                <a:lnTo>
                  <a:pt x="101736" y="218366"/>
                </a:lnTo>
                <a:lnTo>
                  <a:pt x="107244" y="216023"/>
                </a:lnTo>
                <a:lnTo>
                  <a:pt x="112404" y="213468"/>
                </a:lnTo>
                <a:lnTo>
                  <a:pt x="117332" y="210774"/>
                </a:lnTo>
                <a:lnTo>
                  <a:pt x="122104" y="206992"/>
                </a:lnTo>
                <a:lnTo>
                  <a:pt x="126773" y="202487"/>
                </a:lnTo>
                <a:lnTo>
                  <a:pt x="131374" y="197500"/>
                </a:lnTo>
                <a:lnTo>
                  <a:pt x="135184" y="191198"/>
                </a:lnTo>
                <a:lnTo>
                  <a:pt x="138469" y="184020"/>
                </a:lnTo>
                <a:lnTo>
                  <a:pt x="141402" y="176258"/>
                </a:lnTo>
                <a:lnTo>
                  <a:pt x="144845" y="168107"/>
                </a:lnTo>
                <a:lnTo>
                  <a:pt x="148628" y="159696"/>
                </a:lnTo>
                <a:lnTo>
                  <a:pt x="152637" y="151113"/>
                </a:lnTo>
                <a:lnTo>
                  <a:pt x="155311" y="143407"/>
                </a:lnTo>
                <a:lnTo>
                  <a:pt x="157092" y="136284"/>
                </a:lnTo>
                <a:lnTo>
                  <a:pt x="160656" y="116086"/>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00" name="Freeform 61"/>
          <p:cNvSpPr>
            <a:spLocks/>
          </p:cNvSpPr>
          <p:nvPr/>
        </p:nvSpPr>
        <p:spPr bwMode="auto">
          <a:xfrm>
            <a:off x="5843588" y="3633788"/>
            <a:ext cx="1587" cy="0"/>
          </a:xfrm>
          <a:custGeom>
            <a:avLst/>
            <a:gdLst>
              <a:gd name="T0" fmla="*/ 0 w 1985"/>
              <a:gd name="T1" fmla="*/ 0 h 1"/>
              <a:gd name="T2" fmla="*/ 1984 w 1985"/>
              <a:gd name="T3" fmla="*/ 0 h 1"/>
              <a:gd name="T4" fmla="*/ 0 60000 65536"/>
              <a:gd name="T5" fmla="*/ 0 60000 65536"/>
              <a:gd name="T6" fmla="*/ 0 w 1985"/>
              <a:gd name="T7" fmla="*/ 0 h 1"/>
              <a:gd name="T8" fmla="*/ 1985 w 1985"/>
              <a:gd name="T9" fmla="*/ 0 h 1"/>
            </a:gdLst>
            <a:ahLst/>
            <a:cxnLst>
              <a:cxn ang="T4">
                <a:pos x="T0" y="T1"/>
              </a:cxn>
              <a:cxn ang="T5">
                <a:pos x="T2" y="T3"/>
              </a:cxn>
            </a:cxnLst>
            <a:rect l="T6" t="T7" r="T8" b="T9"/>
            <a:pathLst>
              <a:path w="1985" h="1">
                <a:moveTo>
                  <a:pt x="0" y="0"/>
                </a:moveTo>
                <a:lnTo>
                  <a:pt x="1984" y="0"/>
                </a:lnTo>
                <a:close/>
              </a:path>
            </a:pathLst>
          </a:custGeom>
          <a:solidFill>
            <a:schemeClr val="accent1"/>
          </a:solidFill>
          <a:ln w="38100" cap="flat" cmpd="sng" algn="ctr">
            <a:solidFill>
              <a:srgbClr val="0000FF"/>
            </a:solidFill>
            <a:prstDash val="solid"/>
            <a:round/>
            <a:headEnd type="none" w="med" len="med"/>
            <a:tailEnd type="none" w="med" len="med"/>
          </a:ln>
        </p:spPr>
        <p:txBody>
          <a:bodyPr/>
          <a:lstStyle/>
          <a:p>
            <a:endParaRPr lang="en-US"/>
          </a:p>
        </p:txBody>
      </p:sp>
      <p:sp>
        <p:nvSpPr>
          <p:cNvPr id="10301" name="SMARTInkAnnotation280"/>
          <p:cNvSpPr>
            <a:spLocks/>
          </p:cNvSpPr>
          <p:nvPr/>
        </p:nvSpPr>
        <p:spPr bwMode="auto">
          <a:xfrm>
            <a:off x="5756275" y="3519488"/>
            <a:ext cx="166688" cy="542925"/>
          </a:xfrm>
          <a:custGeom>
            <a:avLst/>
            <a:gdLst>
              <a:gd name="T0" fmla="*/ 74564 w 165938"/>
              <a:gd name="T1" fmla="*/ 8820 h 542821"/>
              <a:gd name="T2" fmla="*/ 73910 w 165938"/>
              <a:gd name="T3" fmla="*/ 3206 h 542821"/>
              <a:gd name="T4" fmla="*/ 71773 w 165938"/>
              <a:gd name="T5" fmla="*/ 675 h 542821"/>
              <a:gd name="T6" fmla="*/ 69088 w 165938"/>
              <a:gd name="T7" fmla="*/ 542 h 542821"/>
              <a:gd name="T8" fmla="*/ 67895 w 165938"/>
              <a:gd name="T9" fmla="*/ 3790 h 542821"/>
              <a:gd name="T10" fmla="*/ 71729 w 165938"/>
              <a:gd name="T11" fmla="*/ 13960 h 542821"/>
              <a:gd name="T12" fmla="*/ 73383 w 165938"/>
              <a:gd name="T13" fmla="*/ 33212 h 542821"/>
              <a:gd name="T14" fmla="*/ 78929 w 165938"/>
              <a:gd name="T15" fmla="*/ 56556 h 542821"/>
              <a:gd name="T16" fmla="*/ 85781 w 165938"/>
              <a:gd name="T17" fmla="*/ 80299 h 542821"/>
              <a:gd name="T18" fmla="*/ 92917 w 165938"/>
              <a:gd name="T19" fmla="*/ 97446 h 542821"/>
              <a:gd name="T20" fmla="*/ 99062 w 165938"/>
              <a:gd name="T21" fmla="*/ 114989 h 542821"/>
              <a:gd name="T22" fmla="*/ 105018 w 165938"/>
              <a:gd name="T23" fmla="*/ 133700 h 542821"/>
              <a:gd name="T24" fmla="*/ 116734 w 165938"/>
              <a:gd name="T25" fmla="*/ 165554 h 542821"/>
              <a:gd name="T26" fmla="*/ 125268 w 165938"/>
              <a:gd name="T27" fmla="*/ 184947 h 542821"/>
              <a:gd name="T28" fmla="*/ 132036 w 165938"/>
              <a:gd name="T29" fmla="*/ 206133 h 542821"/>
              <a:gd name="T30" fmla="*/ 138267 w 165938"/>
              <a:gd name="T31" fmla="*/ 228779 h 542821"/>
              <a:gd name="T32" fmla="*/ 145995 w 165938"/>
              <a:gd name="T33" fmla="*/ 252072 h 542821"/>
              <a:gd name="T34" fmla="*/ 152405 w 165938"/>
              <a:gd name="T35" fmla="*/ 275654 h 542821"/>
              <a:gd name="T36" fmla="*/ 160195 w 165938"/>
              <a:gd name="T37" fmla="*/ 311243 h 542821"/>
              <a:gd name="T38" fmla="*/ 164169 w 165938"/>
              <a:gd name="T39" fmla="*/ 335025 h 542821"/>
              <a:gd name="T40" fmla="*/ 165937 w 165938"/>
              <a:gd name="T41" fmla="*/ 358824 h 542821"/>
              <a:gd name="T42" fmla="*/ 164739 w 165938"/>
              <a:gd name="T43" fmla="*/ 382631 h 542821"/>
              <a:gd name="T44" fmla="*/ 162470 w 165938"/>
              <a:gd name="T45" fmla="*/ 405449 h 542821"/>
              <a:gd name="T46" fmla="*/ 161463 w 165938"/>
              <a:gd name="T47" fmla="*/ 425512 h 542821"/>
              <a:gd name="T48" fmla="*/ 157048 w 165938"/>
              <a:gd name="T49" fmla="*/ 444350 h 542821"/>
              <a:gd name="T50" fmla="*/ 150127 w 165938"/>
              <a:gd name="T51" fmla="*/ 462645 h 542821"/>
              <a:gd name="T52" fmla="*/ 142092 w 165938"/>
              <a:gd name="T53" fmla="*/ 480698 h 542821"/>
              <a:gd name="T54" fmla="*/ 133564 w 165938"/>
              <a:gd name="T55" fmla="*/ 495997 h 542821"/>
              <a:gd name="T56" fmla="*/ 124814 w 165938"/>
              <a:gd name="T57" fmla="*/ 508419 h 542821"/>
              <a:gd name="T58" fmla="*/ 115966 w 165938"/>
              <a:gd name="T59" fmla="*/ 517248 h 542821"/>
              <a:gd name="T60" fmla="*/ 105093 w 165938"/>
              <a:gd name="T61" fmla="*/ 524479 h 542821"/>
              <a:gd name="T62" fmla="*/ 92822 w 165938"/>
              <a:gd name="T63" fmla="*/ 531000 h 542821"/>
              <a:gd name="T64" fmla="*/ 74113 w 165938"/>
              <a:gd name="T65" fmla="*/ 539257 h 542821"/>
              <a:gd name="T66" fmla="*/ 63681 w 165938"/>
              <a:gd name="T67" fmla="*/ 541537 h 542821"/>
              <a:gd name="T68" fmla="*/ 54087 w 165938"/>
              <a:gd name="T69" fmla="*/ 542550 h 542821"/>
              <a:gd name="T70" fmla="*/ 44865 w 165938"/>
              <a:gd name="T71" fmla="*/ 542008 h 542821"/>
              <a:gd name="T72" fmla="*/ 35807 w 165938"/>
              <a:gd name="T73" fmla="*/ 538460 h 542821"/>
              <a:gd name="T74" fmla="*/ 26823 w 165938"/>
              <a:gd name="T75" fmla="*/ 533576 h 542821"/>
              <a:gd name="T76" fmla="*/ 18615 w 165938"/>
              <a:gd name="T77" fmla="*/ 527105 h 542821"/>
              <a:gd name="T78" fmla="*/ 12488 w 165938"/>
              <a:gd name="T79" fmla="*/ 517615 h 542821"/>
              <a:gd name="T80" fmla="*/ 4857 w 165938"/>
              <a:gd name="T81" fmla="*/ 501116 h 542821"/>
              <a:gd name="T82" fmla="*/ 639 w 165938"/>
              <a:gd name="T83" fmla="*/ 474494 h 5428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5938"/>
              <a:gd name="T127" fmla="*/ 0 h 542821"/>
              <a:gd name="T128" fmla="*/ 165938 w 165938"/>
              <a:gd name="T129" fmla="*/ 542821 h 54282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5938" h="542821">
                <a:moveTo>
                  <a:pt x="80328" y="16509"/>
                </a:moveTo>
                <a:lnTo>
                  <a:pt x="74564" y="8820"/>
                </a:lnTo>
                <a:lnTo>
                  <a:pt x="74047" y="5485"/>
                </a:lnTo>
                <a:lnTo>
                  <a:pt x="73910" y="3206"/>
                </a:lnTo>
                <a:lnTo>
                  <a:pt x="73074" y="1688"/>
                </a:lnTo>
                <a:lnTo>
                  <a:pt x="71773" y="675"/>
                </a:lnTo>
                <a:lnTo>
                  <a:pt x="70162" y="0"/>
                </a:lnTo>
                <a:lnTo>
                  <a:pt x="69088" y="542"/>
                </a:lnTo>
                <a:lnTo>
                  <a:pt x="68372" y="1895"/>
                </a:lnTo>
                <a:lnTo>
                  <a:pt x="67895" y="3790"/>
                </a:lnTo>
                <a:lnTo>
                  <a:pt x="68321" y="6045"/>
                </a:lnTo>
                <a:lnTo>
                  <a:pt x="71729" y="13960"/>
                </a:lnTo>
                <a:lnTo>
                  <a:pt x="72787" y="19676"/>
                </a:lnTo>
                <a:lnTo>
                  <a:pt x="73383" y="33212"/>
                </a:lnTo>
                <a:lnTo>
                  <a:pt x="75505" y="44107"/>
                </a:lnTo>
                <a:lnTo>
                  <a:pt x="78929" y="56556"/>
                </a:lnTo>
                <a:lnTo>
                  <a:pt x="82929" y="72011"/>
                </a:lnTo>
                <a:lnTo>
                  <a:pt x="85781" y="80299"/>
                </a:lnTo>
                <a:lnTo>
                  <a:pt x="89170" y="88801"/>
                </a:lnTo>
                <a:lnTo>
                  <a:pt x="92917" y="97446"/>
                </a:lnTo>
                <a:lnTo>
                  <a:pt x="96158" y="106185"/>
                </a:lnTo>
                <a:lnTo>
                  <a:pt x="99062" y="114989"/>
                </a:lnTo>
                <a:lnTo>
                  <a:pt x="101743" y="123834"/>
                </a:lnTo>
                <a:lnTo>
                  <a:pt x="105018" y="133700"/>
                </a:lnTo>
                <a:lnTo>
                  <a:pt x="112623" y="155244"/>
                </a:lnTo>
                <a:lnTo>
                  <a:pt x="116734" y="165554"/>
                </a:lnTo>
                <a:lnTo>
                  <a:pt x="120961" y="175404"/>
                </a:lnTo>
                <a:lnTo>
                  <a:pt x="125268" y="184947"/>
                </a:lnTo>
                <a:lnTo>
                  <a:pt x="128882" y="195277"/>
                </a:lnTo>
                <a:lnTo>
                  <a:pt x="132036" y="206133"/>
                </a:lnTo>
                <a:lnTo>
                  <a:pt x="134882" y="217339"/>
                </a:lnTo>
                <a:lnTo>
                  <a:pt x="138267" y="228779"/>
                </a:lnTo>
                <a:lnTo>
                  <a:pt x="142011" y="240374"/>
                </a:lnTo>
                <a:lnTo>
                  <a:pt x="145995" y="252072"/>
                </a:lnTo>
                <a:lnTo>
                  <a:pt x="149394" y="263840"/>
                </a:lnTo>
                <a:lnTo>
                  <a:pt x="152405" y="275654"/>
                </a:lnTo>
                <a:lnTo>
                  <a:pt x="155155" y="287499"/>
                </a:lnTo>
                <a:lnTo>
                  <a:pt x="160195" y="311243"/>
                </a:lnTo>
                <a:lnTo>
                  <a:pt x="162579" y="323131"/>
                </a:lnTo>
                <a:lnTo>
                  <a:pt x="164169" y="335025"/>
                </a:lnTo>
                <a:lnTo>
                  <a:pt x="165230" y="346924"/>
                </a:lnTo>
                <a:lnTo>
                  <a:pt x="165937" y="358824"/>
                </a:lnTo>
                <a:lnTo>
                  <a:pt x="165664" y="370727"/>
                </a:lnTo>
                <a:lnTo>
                  <a:pt x="164739" y="382631"/>
                </a:lnTo>
                <a:lnTo>
                  <a:pt x="163378" y="394536"/>
                </a:lnTo>
                <a:lnTo>
                  <a:pt x="162470" y="405449"/>
                </a:lnTo>
                <a:lnTo>
                  <a:pt x="161866" y="415700"/>
                </a:lnTo>
                <a:lnTo>
                  <a:pt x="161463" y="425512"/>
                </a:lnTo>
                <a:lnTo>
                  <a:pt x="159706" y="435029"/>
                </a:lnTo>
                <a:lnTo>
                  <a:pt x="157048" y="444350"/>
                </a:lnTo>
                <a:lnTo>
                  <a:pt x="153788" y="453541"/>
                </a:lnTo>
                <a:lnTo>
                  <a:pt x="150127" y="462645"/>
                </a:lnTo>
                <a:lnTo>
                  <a:pt x="146198" y="471691"/>
                </a:lnTo>
                <a:lnTo>
                  <a:pt x="142092" y="480698"/>
                </a:lnTo>
                <a:lnTo>
                  <a:pt x="137868" y="488687"/>
                </a:lnTo>
                <a:lnTo>
                  <a:pt x="133564" y="495997"/>
                </a:lnTo>
                <a:lnTo>
                  <a:pt x="129206" y="502855"/>
                </a:lnTo>
                <a:lnTo>
                  <a:pt x="124814" y="508419"/>
                </a:lnTo>
                <a:lnTo>
                  <a:pt x="120398" y="513121"/>
                </a:lnTo>
                <a:lnTo>
                  <a:pt x="115966" y="517248"/>
                </a:lnTo>
                <a:lnTo>
                  <a:pt x="110781" y="520991"/>
                </a:lnTo>
                <a:lnTo>
                  <a:pt x="105093" y="524479"/>
                </a:lnTo>
                <a:lnTo>
                  <a:pt x="99069" y="527796"/>
                </a:lnTo>
                <a:lnTo>
                  <a:pt x="92822" y="531000"/>
                </a:lnTo>
                <a:lnTo>
                  <a:pt x="79931" y="537206"/>
                </a:lnTo>
                <a:lnTo>
                  <a:pt x="74113" y="539257"/>
                </a:lnTo>
                <a:lnTo>
                  <a:pt x="68746" y="540625"/>
                </a:lnTo>
                <a:lnTo>
                  <a:pt x="63681" y="541537"/>
                </a:lnTo>
                <a:lnTo>
                  <a:pt x="58817" y="542144"/>
                </a:lnTo>
                <a:lnTo>
                  <a:pt x="54087" y="542550"/>
                </a:lnTo>
                <a:lnTo>
                  <a:pt x="49446" y="542820"/>
                </a:lnTo>
                <a:lnTo>
                  <a:pt x="44865" y="542008"/>
                </a:lnTo>
                <a:lnTo>
                  <a:pt x="40323" y="540475"/>
                </a:lnTo>
                <a:lnTo>
                  <a:pt x="35807" y="538460"/>
                </a:lnTo>
                <a:lnTo>
                  <a:pt x="31308" y="536125"/>
                </a:lnTo>
                <a:lnTo>
                  <a:pt x="26823" y="533576"/>
                </a:lnTo>
                <a:lnTo>
                  <a:pt x="22345" y="530884"/>
                </a:lnTo>
                <a:lnTo>
                  <a:pt x="18615" y="527105"/>
                </a:lnTo>
                <a:lnTo>
                  <a:pt x="15385" y="522602"/>
                </a:lnTo>
                <a:lnTo>
                  <a:pt x="12488" y="517615"/>
                </a:lnTo>
                <a:lnTo>
                  <a:pt x="9813" y="512306"/>
                </a:lnTo>
                <a:lnTo>
                  <a:pt x="4857" y="501116"/>
                </a:lnTo>
                <a:lnTo>
                  <a:pt x="2158" y="489528"/>
                </a:lnTo>
                <a:lnTo>
                  <a:pt x="639" y="474494"/>
                </a:lnTo>
                <a:lnTo>
                  <a:pt x="0" y="462994"/>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02" name="SMARTInkAnnotation281"/>
          <p:cNvSpPr>
            <a:spLocks/>
          </p:cNvSpPr>
          <p:nvPr/>
        </p:nvSpPr>
        <p:spPr bwMode="auto">
          <a:xfrm>
            <a:off x="6108700" y="3357563"/>
            <a:ext cx="263525" cy="374650"/>
          </a:xfrm>
          <a:custGeom>
            <a:avLst/>
            <a:gdLst>
              <a:gd name="T0" fmla="*/ 111786 w 263336"/>
              <a:gd name="T1" fmla="*/ 7689 h 374991"/>
              <a:gd name="T2" fmla="*/ 98861 w 263336"/>
              <a:gd name="T3" fmla="*/ 22943 h 374991"/>
              <a:gd name="T4" fmla="*/ 81854 w 263336"/>
              <a:gd name="T5" fmla="*/ 39320 h 374991"/>
              <a:gd name="T6" fmla="*/ 24357 w 263336"/>
              <a:gd name="T7" fmla="*/ 92290 h 374991"/>
              <a:gd name="T8" fmla="*/ 13499 w 263336"/>
              <a:gd name="T9" fmla="*/ 109146 h 374991"/>
              <a:gd name="T10" fmla="*/ 820 w 263336"/>
              <a:gd name="T11" fmla="*/ 127471 h 374991"/>
              <a:gd name="T12" fmla="*/ 196 w 263336"/>
              <a:gd name="T13" fmla="*/ 133713 h 374991"/>
              <a:gd name="T14" fmla="*/ 4027 w 263336"/>
              <a:gd name="T15" fmla="*/ 142806 h 374991"/>
              <a:gd name="T16" fmla="*/ 11856 w 263336"/>
              <a:gd name="T17" fmla="*/ 151785 h 374991"/>
              <a:gd name="T18" fmla="*/ 20225 w 263336"/>
              <a:gd name="T19" fmla="*/ 156756 h 374991"/>
              <a:gd name="T20" fmla="*/ 31382 w 263336"/>
              <a:gd name="T21" fmla="*/ 158967 h 374991"/>
              <a:gd name="T22" fmla="*/ 43778 w 263336"/>
              <a:gd name="T23" fmla="*/ 162595 h 374991"/>
              <a:gd name="T24" fmla="*/ 205875 w 263336"/>
              <a:gd name="T25" fmla="*/ 217290 h 374991"/>
              <a:gd name="T26" fmla="*/ 221740 w 263336"/>
              <a:gd name="T27" fmla="*/ 225889 h 374991"/>
              <a:gd name="T28" fmla="*/ 235486 w 263336"/>
              <a:gd name="T29" fmla="*/ 236325 h 374991"/>
              <a:gd name="T30" fmla="*/ 246553 w 263336"/>
              <a:gd name="T31" fmla="*/ 247578 h 374991"/>
              <a:gd name="T32" fmla="*/ 257595 w 263336"/>
              <a:gd name="T33" fmla="*/ 260329 h 374991"/>
              <a:gd name="T34" fmla="*/ 262023 w 263336"/>
              <a:gd name="T35" fmla="*/ 275131 h 374991"/>
              <a:gd name="T36" fmla="*/ 263335 w 263336"/>
              <a:gd name="T37" fmla="*/ 292084 h 374991"/>
              <a:gd name="T38" fmla="*/ 259675 w 263336"/>
              <a:gd name="T39" fmla="*/ 303779 h 374991"/>
              <a:gd name="T40" fmla="*/ 253090 w 263336"/>
              <a:gd name="T41" fmla="*/ 315591 h 374991"/>
              <a:gd name="T42" fmla="*/ 245205 w 263336"/>
              <a:gd name="T43" fmla="*/ 327455 h 374991"/>
              <a:gd name="T44" fmla="*/ 234758 w 263336"/>
              <a:gd name="T45" fmla="*/ 336698 h 374991"/>
              <a:gd name="T46" fmla="*/ 198730 w 263336"/>
              <a:gd name="T47" fmla="*/ 360002 h 374991"/>
              <a:gd name="T48" fmla="*/ 184351 w 263336"/>
              <a:gd name="T49" fmla="*/ 367698 h 374991"/>
              <a:gd name="T50" fmla="*/ 168540 w 263336"/>
              <a:gd name="T51" fmla="*/ 371781 h 374991"/>
              <a:gd name="T52" fmla="*/ 151595 w 263336"/>
              <a:gd name="T53" fmla="*/ 373595 h 374991"/>
              <a:gd name="T54" fmla="*/ 118460 w 263336"/>
              <a:gd name="T55" fmla="*/ 374760 h 374991"/>
              <a:gd name="T56" fmla="*/ 83391 w 263336"/>
              <a:gd name="T57" fmla="*/ 374017 h 374991"/>
              <a:gd name="T58" fmla="*/ 69869 w 263336"/>
              <a:gd name="T59" fmla="*/ 370290 h 374991"/>
              <a:gd name="T60" fmla="*/ 58404 w 263336"/>
              <a:gd name="T61" fmla="*/ 365326 h 374991"/>
              <a:gd name="T62" fmla="*/ 45570 w 263336"/>
              <a:gd name="T63" fmla="*/ 356953 h 374991"/>
              <a:gd name="T64" fmla="*/ 31017 w 263336"/>
              <a:gd name="T65" fmla="*/ 345235 h 374991"/>
              <a:gd name="T66" fmla="*/ 19905 w 263336"/>
              <a:gd name="T67" fmla="*/ 327229 h 374991"/>
              <a:gd name="T68" fmla="*/ 16696 w 263336"/>
              <a:gd name="T69" fmla="*/ 309930 h 374991"/>
              <a:gd name="T70" fmla="*/ 16209 w 263336"/>
              <a:gd name="T71" fmla="*/ 294680 h 3749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63336"/>
              <a:gd name="T109" fmla="*/ 0 h 374991"/>
              <a:gd name="T110" fmla="*/ 263336 w 263336"/>
              <a:gd name="T111" fmla="*/ 374991 h 37499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63336" h="374991">
                <a:moveTo>
                  <a:pt x="123313" y="0"/>
                </a:moveTo>
                <a:lnTo>
                  <a:pt x="111786" y="7689"/>
                </a:lnTo>
                <a:lnTo>
                  <a:pt x="106785" y="13670"/>
                </a:lnTo>
                <a:lnTo>
                  <a:pt x="98861" y="22943"/>
                </a:lnTo>
                <a:lnTo>
                  <a:pt x="93623" y="28194"/>
                </a:lnTo>
                <a:lnTo>
                  <a:pt x="81854" y="39320"/>
                </a:lnTo>
                <a:lnTo>
                  <a:pt x="29547" y="86345"/>
                </a:lnTo>
                <a:lnTo>
                  <a:pt x="24357" y="92290"/>
                </a:lnTo>
                <a:lnTo>
                  <a:pt x="20153" y="98238"/>
                </a:lnTo>
                <a:lnTo>
                  <a:pt x="13499" y="109146"/>
                </a:lnTo>
                <a:lnTo>
                  <a:pt x="8063" y="117301"/>
                </a:lnTo>
                <a:lnTo>
                  <a:pt x="820" y="127471"/>
                </a:lnTo>
                <a:lnTo>
                  <a:pt x="0" y="130621"/>
                </a:lnTo>
                <a:lnTo>
                  <a:pt x="196" y="133713"/>
                </a:lnTo>
                <a:lnTo>
                  <a:pt x="1071" y="136767"/>
                </a:lnTo>
                <a:lnTo>
                  <a:pt x="4027" y="142806"/>
                </a:lnTo>
                <a:lnTo>
                  <a:pt x="5857" y="145806"/>
                </a:lnTo>
                <a:lnTo>
                  <a:pt x="11856" y="151785"/>
                </a:lnTo>
                <a:lnTo>
                  <a:pt x="15538" y="154768"/>
                </a:lnTo>
                <a:lnTo>
                  <a:pt x="20225" y="156756"/>
                </a:lnTo>
                <a:lnTo>
                  <a:pt x="25580" y="158083"/>
                </a:lnTo>
                <a:lnTo>
                  <a:pt x="31382" y="158967"/>
                </a:lnTo>
                <a:lnTo>
                  <a:pt x="37481" y="160548"/>
                </a:lnTo>
                <a:lnTo>
                  <a:pt x="43778" y="162595"/>
                </a:lnTo>
                <a:lnTo>
                  <a:pt x="57469" y="167514"/>
                </a:lnTo>
                <a:lnTo>
                  <a:pt x="205875" y="217290"/>
                </a:lnTo>
                <a:lnTo>
                  <a:pt x="214056" y="221259"/>
                </a:lnTo>
                <a:lnTo>
                  <a:pt x="221740" y="225889"/>
                </a:lnTo>
                <a:lnTo>
                  <a:pt x="229095" y="230960"/>
                </a:lnTo>
                <a:lnTo>
                  <a:pt x="235486" y="236325"/>
                </a:lnTo>
                <a:lnTo>
                  <a:pt x="241234" y="241886"/>
                </a:lnTo>
                <a:lnTo>
                  <a:pt x="246553" y="247578"/>
                </a:lnTo>
                <a:lnTo>
                  <a:pt x="254448" y="256547"/>
                </a:lnTo>
                <a:lnTo>
                  <a:pt x="257595" y="260329"/>
                </a:lnTo>
                <a:lnTo>
                  <a:pt x="259691" y="264833"/>
                </a:lnTo>
                <a:lnTo>
                  <a:pt x="262023" y="275131"/>
                </a:lnTo>
                <a:lnTo>
                  <a:pt x="263058" y="286322"/>
                </a:lnTo>
                <a:lnTo>
                  <a:pt x="263335" y="292084"/>
                </a:lnTo>
                <a:lnTo>
                  <a:pt x="262031" y="297910"/>
                </a:lnTo>
                <a:lnTo>
                  <a:pt x="259675" y="303779"/>
                </a:lnTo>
                <a:lnTo>
                  <a:pt x="256616" y="309676"/>
                </a:lnTo>
                <a:lnTo>
                  <a:pt x="253090" y="315591"/>
                </a:lnTo>
                <a:lnTo>
                  <a:pt x="249251" y="321519"/>
                </a:lnTo>
                <a:lnTo>
                  <a:pt x="245205" y="327455"/>
                </a:lnTo>
                <a:lnTo>
                  <a:pt x="240275" y="332405"/>
                </a:lnTo>
                <a:lnTo>
                  <a:pt x="234758" y="336698"/>
                </a:lnTo>
                <a:lnTo>
                  <a:pt x="206316" y="355455"/>
                </a:lnTo>
                <a:lnTo>
                  <a:pt x="198730" y="360002"/>
                </a:lnTo>
                <a:lnTo>
                  <a:pt x="191442" y="364024"/>
                </a:lnTo>
                <a:lnTo>
                  <a:pt x="184351" y="367698"/>
                </a:lnTo>
                <a:lnTo>
                  <a:pt x="176650" y="370148"/>
                </a:lnTo>
                <a:lnTo>
                  <a:pt x="168540" y="371781"/>
                </a:lnTo>
                <a:lnTo>
                  <a:pt x="160158" y="372869"/>
                </a:lnTo>
                <a:lnTo>
                  <a:pt x="151595" y="373595"/>
                </a:lnTo>
                <a:lnTo>
                  <a:pt x="142912" y="374079"/>
                </a:lnTo>
                <a:lnTo>
                  <a:pt x="118460" y="374760"/>
                </a:lnTo>
                <a:lnTo>
                  <a:pt x="90207" y="374990"/>
                </a:lnTo>
                <a:lnTo>
                  <a:pt x="83391" y="374017"/>
                </a:lnTo>
                <a:lnTo>
                  <a:pt x="76617" y="372376"/>
                </a:lnTo>
                <a:lnTo>
                  <a:pt x="69869" y="370290"/>
                </a:lnTo>
                <a:lnTo>
                  <a:pt x="63883" y="367907"/>
                </a:lnTo>
                <a:lnTo>
                  <a:pt x="58404" y="365326"/>
                </a:lnTo>
                <a:lnTo>
                  <a:pt x="53265" y="362613"/>
                </a:lnTo>
                <a:lnTo>
                  <a:pt x="45570" y="356953"/>
                </a:lnTo>
                <a:lnTo>
                  <a:pt x="38927" y="351130"/>
                </a:lnTo>
                <a:lnTo>
                  <a:pt x="31017" y="345235"/>
                </a:lnTo>
                <a:lnTo>
                  <a:pt x="24526" y="336662"/>
                </a:lnTo>
                <a:lnTo>
                  <a:pt x="19905" y="327229"/>
                </a:lnTo>
                <a:lnTo>
                  <a:pt x="17852" y="319729"/>
                </a:lnTo>
                <a:lnTo>
                  <a:pt x="16696" y="309930"/>
                </a:lnTo>
                <a:lnTo>
                  <a:pt x="16425" y="303773"/>
                </a:lnTo>
                <a:lnTo>
                  <a:pt x="16209" y="29468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03" name="SMARTInkAnnotation282"/>
          <p:cNvSpPr>
            <a:spLocks/>
          </p:cNvSpPr>
          <p:nvPr/>
        </p:nvSpPr>
        <p:spPr bwMode="auto">
          <a:xfrm>
            <a:off x="6405563" y="3527425"/>
            <a:ext cx="152400" cy="195263"/>
          </a:xfrm>
          <a:custGeom>
            <a:avLst/>
            <a:gdLst>
              <a:gd name="T0" fmla="*/ 0 w 152246"/>
              <a:gd name="T1" fmla="*/ 12429 h 194676"/>
              <a:gd name="T2" fmla="*/ 3554 w 152246"/>
              <a:gd name="T3" fmla="*/ 20991 h 194676"/>
              <a:gd name="T4" fmla="*/ 5298 w 152246"/>
              <a:gd name="T5" fmla="*/ 32150 h 194676"/>
              <a:gd name="T6" fmla="*/ 6074 w 152246"/>
              <a:gd name="T7" fmla="*/ 46039 h 194676"/>
              <a:gd name="T8" fmla="*/ 6638 w 152246"/>
              <a:gd name="T9" fmla="*/ 90334 h 194676"/>
              <a:gd name="T10" fmla="*/ 7433 w 152246"/>
              <a:gd name="T11" fmla="*/ 135838 h 194676"/>
              <a:gd name="T12" fmla="*/ 10245 w 152246"/>
              <a:gd name="T13" fmla="*/ 148346 h 194676"/>
              <a:gd name="T14" fmla="*/ 13975 w 152246"/>
              <a:gd name="T15" fmla="*/ 157875 h 194676"/>
              <a:gd name="T16" fmla="*/ 18111 w 152246"/>
              <a:gd name="T17" fmla="*/ 165417 h 194676"/>
              <a:gd name="T18" fmla="*/ 22428 w 152246"/>
              <a:gd name="T19" fmla="*/ 172076 h 194676"/>
              <a:gd name="T20" fmla="*/ 28810 w 152246"/>
              <a:gd name="T21" fmla="*/ 178343 h 194676"/>
              <a:gd name="T22" fmla="*/ 37349 w 152246"/>
              <a:gd name="T23" fmla="*/ 184435 h 194676"/>
              <a:gd name="T24" fmla="*/ 48582 w 152246"/>
              <a:gd name="T25" fmla="*/ 190451 h 194676"/>
              <a:gd name="T26" fmla="*/ 59028 w 152246"/>
              <a:gd name="T27" fmla="*/ 193786 h 194676"/>
              <a:gd name="T28" fmla="*/ 69374 w 152246"/>
              <a:gd name="T29" fmla="*/ 194275 h 194676"/>
              <a:gd name="T30" fmla="*/ 81409 w 152246"/>
              <a:gd name="T31" fmla="*/ 191186 h 194676"/>
              <a:gd name="T32" fmla="*/ 92213 w 152246"/>
              <a:gd name="T33" fmla="*/ 186506 h 194676"/>
              <a:gd name="T34" fmla="*/ 101974 w 152246"/>
              <a:gd name="T35" fmla="*/ 181118 h 194676"/>
              <a:gd name="T36" fmla="*/ 115831 w 152246"/>
              <a:gd name="T37" fmla="*/ 171515 h 194676"/>
              <a:gd name="T38" fmla="*/ 124866 w 152246"/>
              <a:gd name="T39" fmla="*/ 161887 h 194676"/>
              <a:gd name="T40" fmla="*/ 138316 w 152246"/>
              <a:gd name="T41" fmla="*/ 145312 h 194676"/>
              <a:gd name="T42" fmla="*/ 145272 w 152246"/>
              <a:gd name="T43" fmla="*/ 133705 h 194676"/>
              <a:gd name="T44" fmla="*/ 150099 w 152246"/>
              <a:gd name="T45" fmla="*/ 120940 h 194676"/>
              <a:gd name="T46" fmla="*/ 152245 w 152246"/>
              <a:gd name="T47" fmla="*/ 105345 h 194676"/>
              <a:gd name="T48" fmla="*/ 151215 w 152246"/>
              <a:gd name="T49" fmla="*/ 91138 h 194676"/>
              <a:gd name="T50" fmla="*/ 148278 w 152246"/>
              <a:gd name="T51" fmla="*/ 78209 h 194676"/>
              <a:gd name="T52" fmla="*/ 144493 w 152246"/>
              <a:gd name="T53" fmla="*/ 65848 h 194676"/>
              <a:gd name="T54" fmla="*/ 138349 w 152246"/>
              <a:gd name="T55" fmla="*/ 53740 h 194676"/>
              <a:gd name="T56" fmla="*/ 129915 w 152246"/>
              <a:gd name="T57" fmla="*/ 41744 h 194676"/>
              <a:gd name="T58" fmla="*/ 118729 w 152246"/>
              <a:gd name="T59" fmla="*/ 29798 h 194676"/>
              <a:gd name="T60" fmla="*/ 108304 w 152246"/>
              <a:gd name="T61" fmla="*/ 20520 h 194676"/>
              <a:gd name="T62" fmla="*/ 97968 w 152246"/>
              <a:gd name="T63" fmla="*/ 14081 h 194676"/>
              <a:gd name="T64" fmla="*/ 85936 w 152246"/>
              <a:gd name="T65" fmla="*/ 11219 h 194676"/>
              <a:gd name="T66" fmla="*/ 73151 w 152246"/>
              <a:gd name="T67" fmla="*/ 7302 h 194676"/>
              <a:gd name="T68" fmla="*/ 60775 w 152246"/>
              <a:gd name="T69" fmla="*/ 3246 h 194676"/>
              <a:gd name="T70" fmla="*/ 50316 w 152246"/>
              <a:gd name="T71" fmla="*/ 1443 h 194676"/>
              <a:gd name="T72" fmla="*/ 40709 w 152246"/>
              <a:gd name="T73" fmla="*/ 641 h 194676"/>
              <a:gd name="T74" fmla="*/ 20082 w 152246"/>
              <a:gd name="T75" fmla="*/ 0 h 1946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2246"/>
              <a:gd name="T115" fmla="*/ 0 h 194676"/>
              <a:gd name="T116" fmla="*/ 152246 w 152246"/>
              <a:gd name="T117" fmla="*/ 194676 h 19467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2246" h="194676">
                <a:moveTo>
                  <a:pt x="0" y="0"/>
                </a:moveTo>
                <a:lnTo>
                  <a:pt x="0" y="12429"/>
                </a:lnTo>
                <a:lnTo>
                  <a:pt x="743" y="15232"/>
                </a:lnTo>
                <a:lnTo>
                  <a:pt x="3554" y="20991"/>
                </a:lnTo>
                <a:lnTo>
                  <a:pt x="4600" y="25900"/>
                </a:lnTo>
                <a:lnTo>
                  <a:pt x="5298" y="32150"/>
                </a:lnTo>
                <a:lnTo>
                  <a:pt x="5764" y="39293"/>
                </a:lnTo>
                <a:lnTo>
                  <a:pt x="6074" y="46039"/>
                </a:lnTo>
                <a:lnTo>
                  <a:pt x="6418" y="58826"/>
                </a:lnTo>
                <a:lnTo>
                  <a:pt x="6638" y="90334"/>
                </a:lnTo>
                <a:lnTo>
                  <a:pt x="6687" y="129342"/>
                </a:lnTo>
                <a:lnTo>
                  <a:pt x="7433" y="135838"/>
                </a:lnTo>
                <a:lnTo>
                  <a:pt x="8673" y="142152"/>
                </a:lnTo>
                <a:lnTo>
                  <a:pt x="10245" y="148346"/>
                </a:lnTo>
                <a:lnTo>
                  <a:pt x="12037" y="153468"/>
                </a:lnTo>
                <a:lnTo>
                  <a:pt x="13975" y="157875"/>
                </a:lnTo>
                <a:lnTo>
                  <a:pt x="16010" y="161805"/>
                </a:lnTo>
                <a:lnTo>
                  <a:pt x="18111" y="165417"/>
                </a:lnTo>
                <a:lnTo>
                  <a:pt x="20255" y="168817"/>
                </a:lnTo>
                <a:lnTo>
                  <a:pt x="22428" y="172076"/>
                </a:lnTo>
                <a:lnTo>
                  <a:pt x="25365" y="175241"/>
                </a:lnTo>
                <a:lnTo>
                  <a:pt x="28810" y="178343"/>
                </a:lnTo>
                <a:lnTo>
                  <a:pt x="32595" y="181403"/>
                </a:lnTo>
                <a:lnTo>
                  <a:pt x="37349" y="184435"/>
                </a:lnTo>
                <a:lnTo>
                  <a:pt x="42750" y="187449"/>
                </a:lnTo>
                <a:lnTo>
                  <a:pt x="48582" y="190451"/>
                </a:lnTo>
                <a:lnTo>
                  <a:pt x="53957" y="192451"/>
                </a:lnTo>
                <a:lnTo>
                  <a:pt x="59028" y="193786"/>
                </a:lnTo>
                <a:lnTo>
                  <a:pt x="63897" y="194675"/>
                </a:lnTo>
                <a:lnTo>
                  <a:pt x="69374" y="194275"/>
                </a:lnTo>
                <a:lnTo>
                  <a:pt x="75256" y="193017"/>
                </a:lnTo>
                <a:lnTo>
                  <a:pt x="81409" y="191186"/>
                </a:lnTo>
                <a:lnTo>
                  <a:pt x="86999" y="188973"/>
                </a:lnTo>
                <a:lnTo>
                  <a:pt x="92213" y="186506"/>
                </a:lnTo>
                <a:lnTo>
                  <a:pt x="97176" y="183868"/>
                </a:lnTo>
                <a:lnTo>
                  <a:pt x="101974" y="181118"/>
                </a:lnTo>
                <a:lnTo>
                  <a:pt x="111268" y="175416"/>
                </a:lnTo>
                <a:lnTo>
                  <a:pt x="115831" y="171515"/>
                </a:lnTo>
                <a:lnTo>
                  <a:pt x="120359" y="166929"/>
                </a:lnTo>
                <a:lnTo>
                  <a:pt x="124866" y="161887"/>
                </a:lnTo>
                <a:lnTo>
                  <a:pt x="129358" y="156542"/>
                </a:lnTo>
                <a:lnTo>
                  <a:pt x="138316" y="145312"/>
                </a:lnTo>
                <a:lnTo>
                  <a:pt x="142043" y="139538"/>
                </a:lnTo>
                <a:lnTo>
                  <a:pt x="145272" y="133705"/>
                </a:lnTo>
                <a:lnTo>
                  <a:pt x="148169" y="127833"/>
                </a:lnTo>
                <a:lnTo>
                  <a:pt x="150099" y="120940"/>
                </a:lnTo>
                <a:lnTo>
                  <a:pt x="151386" y="113369"/>
                </a:lnTo>
                <a:lnTo>
                  <a:pt x="152245" y="105345"/>
                </a:lnTo>
                <a:lnTo>
                  <a:pt x="152073" y="98012"/>
                </a:lnTo>
                <a:lnTo>
                  <a:pt x="151215" y="91138"/>
                </a:lnTo>
                <a:lnTo>
                  <a:pt x="149899" y="84571"/>
                </a:lnTo>
                <a:lnTo>
                  <a:pt x="148278" y="78209"/>
                </a:lnTo>
                <a:lnTo>
                  <a:pt x="146453" y="71983"/>
                </a:lnTo>
                <a:lnTo>
                  <a:pt x="144493" y="65848"/>
                </a:lnTo>
                <a:lnTo>
                  <a:pt x="141699" y="59774"/>
                </a:lnTo>
                <a:lnTo>
                  <a:pt x="138349" y="53740"/>
                </a:lnTo>
                <a:lnTo>
                  <a:pt x="134627" y="47733"/>
                </a:lnTo>
                <a:lnTo>
                  <a:pt x="129915" y="41744"/>
                </a:lnTo>
                <a:lnTo>
                  <a:pt x="124543" y="35767"/>
                </a:lnTo>
                <a:lnTo>
                  <a:pt x="118729" y="29798"/>
                </a:lnTo>
                <a:lnTo>
                  <a:pt x="113366" y="24826"/>
                </a:lnTo>
                <a:lnTo>
                  <a:pt x="108304" y="20520"/>
                </a:lnTo>
                <a:lnTo>
                  <a:pt x="103441" y="16656"/>
                </a:lnTo>
                <a:lnTo>
                  <a:pt x="97968" y="14081"/>
                </a:lnTo>
                <a:lnTo>
                  <a:pt x="92088" y="12364"/>
                </a:lnTo>
                <a:lnTo>
                  <a:pt x="85936" y="11219"/>
                </a:lnTo>
                <a:lnTo>
                  <a:pt x="79604" y="9464"/>
                </a:lnTo>
                <a:lnTo>
                  <a:pt x="73151" y="7302"/>
                </a:lnTo>
                <a:lnTo>
                  <a:pt x="66618" y="4868"/>
                </a:lnTo>
                <a:lnTo>
                  <a:pt x="60775" y="3246"/>
                </a:lnTo>
                <a:lnTo>
                  <a:pt x="55392" y="2164"/>
                </a:lnTo>
                <a:lnTo>
                  <a:pt x="50316" y="1443"/>
                </a:lnTo>
                <a:lnTo>
                  <a:pt x="45444" y="962"/>
                </a:lnTo>
                <a:lnTo>
                  <a:pt x="40709" y="641"/>
                </a:lnTo>
                <a:lnTo>
                  <a:pt x="28921" y="190"/>
                </a:lnTo>
                <a:lnTo>
                  <a:pt x="20082"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04" name="SMARTInkAnnotation283"/>
          <p:cNvSpPr>
            <a:spLocks/>
          </p:cNvSpPr>
          <p:nvPr/>
        </p:nvSpPr>
        <p:spPr bwMode="auto">
          <a:xfrm>
            <a:off x="6607175" y="3402013"/>
            <a:ext cx="53975" cy="303212"/>
          </a:xfrm>
          <a:custGeom>
            <a:avLst/>
            <a:gdLst>
              <a:gd name="T0" fmla="*/ 0 w 53552"/>
              <a:gd name="T1" fmla="*/ 0 h 303611"/>
              <a:gd name="T2" fmla="*/ 7107 w 53552"/>
              <a:gd name="T3" fmla="*/ 9482 h 303611"/>
              <a:gd name="T4" fmla="*/ 8456 w 53552"/>
              <a:gd name="T5" fmla="*/ 13266 h 303611"/>
              <a:gd name="T6" fmla="*/ 8613 w 53552"/>
              <a:gd name="T7" fmla="*/ 16782 h 303611"/>
              <a:gd name="T8" fmla="*/ 7973 w 53552"/>
              <a:gd name="T9" fmla="*/ 20118 h 303611"/>
              <a:gd name="T10" fmla="*/ 8290 w 53552"/>
              <a:gd name="T11" fmla="*/ 24326 h 303611"/>
              <a:gd name="T12" fmla="*/ 9245 w 53552"/>
              <a:gd name="T13" fmla="*/ 29116 h 303611"/>
              <a:gd name="T14" fmla="*/ 10626 w 53552"/>
              <a:gd name="T15" fmla="*/ 34294 h 303611"/>
              <a:gd name="T16" fmla="*/ 12290 w 53552"/>
              <a:gd name="T17" fmla="*/ 41714 h 303611"/>
              <a:gd name="T18" fmla="*/ 16123 w 53552"/>
              <a:gd name="T19" fmla="*/ 60542 h 303611"/>
              <a:gd name="T20" fmla="*/ 17443 w 53552"/>
              <a:gd name="T21" fmla="*/ 70128 h 303611"/>
              <a:gd name="T22" fmla="*/ 18322 w 53552"/>
              <a:gd name="T23" fmla="*/ 79494 h 303611"/>
              <a:gd name="T24" fmla="*/ 18908 w 53552"/>
              <a:gd name="T25" fmla="*/ 88715 h 303611"/>
              <a:gd name="T26" fmla="*/ 19300 w 53552"/>
              <a:gd name="T27" fmla="*/ 97839 h 303611"/>
              <a:gd name="T28" fmla="*/ 19733 w 53552"/>
              <a:gd name="T29" fmla="*/ 115914 h 303611"/>
              <a:gd name="T30" fmla="*/ 20594 w 53552"/>
              <a:gd name="T31" fmla="*/ 124901 h 303611"/>
              <a:gd name="T32" fmla="*/ 21910 w 53552"/>
              <a:gd name="T33" fmla="*/ 133869 h 303611"/>
              <a:gd name="T34" fmla="*/ 23532 w 53552"/>
              <a:gd name="T35" fmla="*/ 142824 h 303611"/>
              <a:gd name="T36" fmla="*/ 25357 w 53552"/>
              <a:gd name="T37" fmla="*/ 151771 h 303611"/>
              <a:gd name="T38" fmla="*/ 29368 w 53552"/>
              <a:gd name="T39" fmla="*/ 169649 h 303611"/>
              <a:gd name="T40" fmla="*/ 30735 w 53552"/>
              <a:gd name="T41" fmla="*/ 178584 h 303611"/>
              <a:gd name="T42" fmla="*/ 31646 w 53552"/>
              <a:gd name="T43" fmla="*/ 187518 h 303611"/>
              <a:gd name="T44" fmla="*/ 32254 w 53552"/>
              <a:gd name="T45" fmla="*/ 196449 h 303611"/>
              <a:gd name="T46" fmla="*/ 33403 w 53552"/>
              <a:gd name="T47" fmla="*/ 204388 h 303611"/>
              <a:gd name="T48" fmla="*/ 34912 w 53552"/>
              <a:gd name="T49" fmla="*/ 211665 h 303611"/>
              <a:gd name="T50" fmla="*/ 36663 w 53552"/>
              <a:gd name="T51" fmla="*/ 218501 h 303611"/>
              <a:gd name="T52" fmla="*/ 38573 w 53552"/>
              <a:gd name="T53" fmla="*/ 225043 h 303611"/>
              <a:gd name="T54" fmla="*/ 40591 w 53552"/>
              <a:gd name="T55" fmla="*/ 231388 h 303611"/>
              <a:gd name="T56" fmla="*/ 42679 w 53552"/>
              <a:gd name="T57" fmla="*/ 237603 h 303611"/>
              <a:gd name="T58" fmla="*/ 44073 w 53552"/>
              <a:gd name="T59" fmla="*/ 243730 h 303611"/>
              <a:gd name="T60" fmla="*/ 45001 w 53552"/>
              <a:gd name="T61" fmla="*/ 249800 h 303611"/>
              <a:gd name="T62" fmla="*/ 45620 w 53552"/>
              <a:gd name="T63" fmla="*/ 255830 h 303611"/>
              <a:gd name="T64" fmla="*/ 46307 w 53552"/>
              <a:gd name="T65" fmla="*/ 265177 h 303611"/>
              <a:gd name="T66" fmla="*/ 46490 w 53552"/>
              <a:gd name="T67" fmla="*/ 269058 h 303611"/>
              <a:gd name="T68" fmla="*/ 47356 w 53552"/>
              <a:gd name="T69" fmla="*/ 272638 h 303611"/>
              <a:gd name="T70" fmla="*/ 48678 w 53552"/>
              <a:gd name="T71" fmla="*/ 276017 h 303611"/>
              <a:gd name="T72" fmla="*/ 50302 w 53552"/>
              <a:gd name="T73" fmla="*/ 279261 h 303611"/>
              <a:gd name="T74" fmla="*/ 51385 w 53552"/>
              <a:gd name="T75" fmla="*/ 282417 h 303611"/>
              <a:gd name="T76" fmla="*/ 52909 w 53552"/>
              <a:gd name="T77" fmla="*/ 290606 h 303611"/>
              <a:gd name="T78" fmla="*/ 53361 w 53552"/>
              <a:gd name="T79" fmla="*/ 294465 h 303611"/>
              <a:gd name="T80" fmla="*/ 53551 w 53552"/>
              <a:gd name="T81" fmla="*/ 303610 h 30361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3552"/>
              <a:gd name="T124" fmla="*/ 0 h 303611"/>
              <a:gd name="T125" fmla="*/ 53552 w 53552"/>
              <a:gd name="T126" fmla="*/ 303611 h 30361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3552" h="303611">
                <a:moveTo>
                  <a:pt x="0" y="0"/>
                </a:moveTo>
                <a:lnTo>
                  <a:pt x="7107" y="9482"/>
                </a:lnTo>
                <a:lnTo>
                  <a:pt x="8456" y="13266"/>
                </a:lnTo>
                <a:lnTo>
                  <a:pt x="8613" y="16782"/>
                </a:lnTo>
                <a:lnTo>
                  <a:pt x="7973" y="20118"/>
                </a:lnTo>
                <a:lnTo>
                  <a:pt x="8290" y="24326"/>
                </a:lnTo>
                <a:lnTo>
                  <a:pt x="9245" y="29116"/>
                </a:lnTo>
                <a:lnTo>
                  <a:pt x="10626" y="34294"/>
                </a:lnTo>
                <a:lnTo>
                  <a:pt x="12290" y="41714"/>
                </a:lnTo>
                <a:lnTo>
                  <a:pt x="16123" y="60542"/>
                </a:lnTo>
                <a:lnTo>
                  <a:pt x="17443" y="70128"/>
                </a:lnTo>
                <a:lnTo>
                  <a:pt x="18322" y="79494"/>
                </a:lnTo>
                <a:lnTo>
                  <a:pt x="18908" y="88715"/>
                </a:lnTo>
                <a:lnTo>
                  <a:pt x="19300" y="97839"/>
                </a:lnTo>
                <a:lnTo>
                  <a:pt x="19733" y="115914"/>
                </a:lnTo>
                <a:lnTo>
                  <a:pt x="20594" y="124901"/>
                </a:lnTo>
                <a:lnTo>
                  <a:pt x="21910" y="133869"/>
                </a:lnTo>
                <a:lnTo>
                  <a:pt x="23532" y="142824"/>
                </a:lnTo>
                <a:lnTo>
                  <a:pt x="25357" y="151771"/>
                </a:lnTo>
                <a:lnTo>
                  <a:pt x="29368" y="169649"/>
                </a:lnTo>
                <a:lnTo>
                  <a:pt x="30735" y="178584"/>
                </a:lnTo>
                <a:lnTo>
                  <a:pt x="31646" y="187518"/>
                </a:lnTo>
                <a:lnTo>
                  <a:pt x="32254" y="196449"/>
                </a:lnTo>
                <a:lnTo>
                  <a:pt x="33403" y="204388"/>
                </a:lnTo>
                <a:lnTo>
                  <a:pt x="34912" y="211665"/>
                </a:lnTo>
                <a:lnTo>
                  <a:pt x="36663" y="218501"/>
                </a:lnTo>
                <a:lnTo>
                  <a:pt x="38573" y="225043"/>
                </a:lnTo>
                <a:lnTo>
                  <a:pt x="40591" y="231388"/>
                </a:lnTo>
                <a:lnTo>
                  <a:pt x="42679" y="237603"/>
                </a:lnTo>
                <a:lnTo>
                  <a:pt x="44073" y="243730"/>
                </a:lnTo>
                <a:lnTo>
                  <a:pt x="45001" y="249800"/>
                </a:lnTo>
                <a:lnTo>
                  <a:pt x="45620" y="255830"/>
                </a:lnTo>
                <a:lnTo>
                  <a:pt x="46307" y="265177"/>
                </a:lnTo>
                <a:lnTo>
                  <a:pt x="46490" y="269058"/>
                </a:lnTo>
                <a:lnTo>
                  <a:pt x="47356" y="272638"/>
                </a:lnTo>
                <a:lnTo>
                  <a:pt x="48678" y="276017"/>
                </a:lnTo>
                <a:lnTo>
                  <a:pt x="50302" y="279261"/>
                </a:lnTo>
                <a:lnTo>
                  <a:pt x="51385" y="282417"/>
                </a:lnTo>
                <a:lnTo>
                  <a:pt x="52909" y="290606"/>
                </a:lnTo>
                <a:lnTo>
                  <a:pt x="53361" y="294465"/>
                </a:lnTo>
                <a:lnTo>
                  <a:pt x="53551" y="30361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05" name="SMARTInkAnnotation284"/>
          <p:cNvSpPr>
            <a:spLocks/>
          </p:cNvSpPr>
          <p:nvPr/>
        </p:nvSpPr>
        <p:spPr bwMode="auto">
          <a:xfrm>
            <a:off x="6767513" y="3633788"/>
            <a:ext cx="0" cy="9525"/>
          </a:xfrm>
          <a:custGeom>
            <a:avLst/>
            <a:gdLst>
              <a:gd name="T0" fmla="*/ 0 w 1"/>
              <a:gd name="T1" fmla="*/ 0 h 8930"/>
              <a:gd name="T2" fmla="*/ 0 w 1"/>
              <a:gd name="T3" fmla="*/ 8929 h 8930"/>
              <a:gd name="T4" fmla="*/ 0 60000 65536"/>
              <a:gd name="T5" fmla="*/ 0 60000 65536"/>
              <a:gd name="T6" fmla="*/ 0 w 1"/>
              <a:gd name="T7" fmla="*/ 0 h 8930"/>
              <a:gd name="T8" fmla="*/ 0 w 1"/>
              <a:gd name="T9" fmla="*/ 8930 h 8930"/>
            </a:gdLst>
            <a:ahLst/>
            <a:cxnLst>
              <a:cxn ang="T4">
                <a:pos x="T0" y="T1"/>
              </a:cxn>
              <a:cxn ang="T5">
                <a:pos x="T2" y="T3"/>
              </a:cxn>
            </a:cxnLst>
            <a:rect l="T6" t="T7" r="T8" b="T9"/>
            <a:pathLst>
              <a:path w="1" h="8930">
                <a:moveTo>
                  <a:pt x="0" y="0"/>
                </a:moveTo>
                <a:lnTo>
                  <a:pt x="0" y="8929"/>
                </a:lnTo>
              </a:path>
            </a:pathLst>
          </a:custGeom>
          <a:solidFill>
            <a:schemeClr val="accent1"/>
          </a:solidFill>
          <a:ln w="38100" cap="flat" cmpd="sng" algn="ctr">
            <a:solidFill>
              <a:srgbClr val="0000FF"/>
            </a:solidFill>
            <a:prstDash val="solid"/>
            <a:round/>
            <a:headEnd type="none" w="med" len="med"/>
            <a:tailEnd type="none" w="med" len="med"/>
          </a:ln>
        </p:spPr>
        <p:txBody>
          <a:bodyPr/>
          <a:lstStyle/>
          <a:p>
            <a:endParaRPr lang="en-US"/>
          </a:p>
        </p:txBody>
      </p:sp>
      <p:sp>
        <p:nvSpPr>
          <p:cNvPr id="10306" name="SMARTInkAnnotation285"/>
          <p:cNvSpPr>
            <a:spLocks/>
          </p:cNvSpPr>
          <p:nvPr/>
        </p:nvSpPr>
        <p:spPr bwMode="auto">
          <a:xfrm>
            <a:off x="3594100" y="2892425"/>
            <a:ext cx="114300" cy="9525"/>
          </a:xfrm>
          <a:custGeom>
            <a:avLst/>
            <a:gdLst>
              <a:gd name="T0" fmla="*/ 0 w 113799"/>
              <a:gd name="T1" fmla="*/ 8930 h 8931"/>
              <a:gd name="T2" fmla="*/ 83590 w 113799"/>
              <a:gd name="T3" fmla="*/ 8930 h 8931"/>
              <a:gd name="T4" fmla="*/ 88453 w 113799"/>
              <a:gd name="T5" fmla="*/ 7938 h 8931"/>
              <a:gd name="T6" fmla="*/ 93182 w 113799"/>
              <a:gd name="T7" fmla="*/ 6285 h 8931"/>
              <a:gd name="T8" fmla="*/ 97823 w 113799"/>
              <a:gd name="T9" fmla="*/ 4190 h 8931"/>
              <a:gd name="T10" fmla="*/ 101660 w 113799"/>
              <a:gd name="T11" fmla="*/ 2793 h 8931"/>
              <a:gd name="T12" fmla="*/ 104962 w 113799"/>
              <a:gd name="T13" fmla="*/ 1863 h 8931"/>
              <a:gd name="T14" fmla="*/ 113798 w 113799"/>
              <a:gd name="T15" fmla="*/ 0 h 8931"/>
              <a:gd name="T16" fmla="*/ 0 60000 65536"/>
              <a:gd name="T17" fmla="*/ 0 60000 65536"/>
              <a:gd name="T18" fmla="*/ 0 60000 65536"/>
              <a:gd name="T19" fmla="*/ 0 60000 65536"/>
              <a:gd name="T20" fmla="*/ 0 60000 65536"/>
              <a:gd name="T21" fmla="*/ 0 60000 65536"/>
              <a:gd name="T22" fmla="*/ 0 60000 65536"/>
              <a:gd name="T23" fmla="*/ 0 60000 65536"/>
              <a:gd name="T24" fmla="*/ 0 w 113799"/>
              <a:gd name="T25" fmla="*/ 0 h 8931"/>
              <a:gd name="T26" fmla="*/ 113799 w 113799"/>
              <a:gd name="T27" fmla="*/ 8931 h 893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3799" h="8931">
                <a:moveTo>
                  <a:pt x="0" y="8930"/>
                </a:moveTo>
                <a:lnTo>
                  <a:pt x="83590" y="8930"/>
                </a:lnTo>
                <a:lnTo>
                  <a:pt x="88453" y="7938"/>
                </a:lnTo>
                <a:lnTo>
                  <a:pt x="93182" y="6285"/>
                </a:lnTo>
                <a:lnTo>
                  <a:pt x="97823" y="4190"/>
                </a:lnTo>
                <a:lnTo>
                  <a:pt x="101660" y="2793"/>
                </a:lnTo>
                <a:lnTo>
                  <a:pt x="104962" y="1863"/>
                </a:lnTo>
                <a:lnTo>
                  <a:pt x="113798"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07" name="SMARTInkAnnotation286"/>
          <p:cNvSpPr>
            <a:spLocks/>
          </p:cNvSpPr>
          <p:nvPr/>
        </p:nvSpPr>
        <p:spPr bwMode="auto">
          <a:xfrm>
            <a:off x="3902075" y="2751138"/>
            <a:ext cx="187325" cy="266700"/>
          </a:xfrm>
          <a:custGeom>
            <a:avLst/>
            <a:gdLst>
              <a:gd name="T0" fmla="*/ 0 w 186900"/>
              <a:gd name="T1" fmla="*/ 44487 h 267684"/>
              <a:gd name="T2" fmla="*/ 17191 w 186900"/>
              <a:gd name="T3" fmla="*/ 22536 h 267684"/>
              <a:gd name="T4" fmla="*/ 25239 w 186900"/>
              <a:gd name="T5" fmla="*/ 15549 h 267684"/>
              <a:gd name="T6" fmla="*/ 38133 w 186900"/>
              <a:gd name="T7" fmla="*/ 6037 h 267684"/>
              <a:gd name="T8" fmla="*/ 48927 w 186900"/>
              <a:gd name="T9" fmla="*/ 2593 h 267684"/>
              <a:gd name="T10" fmla="*/ 61161 w 186900"/>
              <a:gd name="T11" fmla="*/ 1063 h 267684"/>
              <a:gd name="T12" fmla="*/ 80594 w 186900"/>
              <a:gd name="T13" fmla="*/ 201 h 267684"/>
              <a:gd name="T14" fmla="*/ 100484 w 186900"/>
              <a:gd name="T15" fmla="*/ 938 h 267684"/>
              <a:gd name="T16" fmla="*/ 113827 w 186900"/>
              <a:gd name="T17" fmla="*/ 4627 h 267684"/>
              <a:gd name="T18" fmla="*/ 125211 w 186900"/>
              <a:gd name="T19" fmla="*/ 9573 h 267684"/>
              <a:gd name="T20" fmla="*/ 135230 w 186900"/>
              <a:gd name="T21" fmla="*/ 16071 h 267684"/>
              <a:gd name="T22" fmla="*/ 144641 w 186900"/>
              <a:gd name="T23" fmla="*/ 25574 h 267684"/>
              <a:gd name="T24" fmla="*/ 151196 w 186900"/>
              <a:gd name="T25" fmla="*/ 37340 h 267684"/>
              <a:gd name="T26" fmla="*/ 152728 w 186900"/>
              <a:gd name="T27" fmla="*/ 46602 h 267684"/>
              <a:gd name="T28" fmla="*/ 153410 w 186900"/>
              <a:gd name="T29" fmla="*/ 57333 h 267684"/>
              <a:gd name="T30" fmla="*/ 153712 w 186900"/>
              <a:gd name="T31" fmla="*/ 68717 h 267684"/>
              <a:gd name="T32" fmla="*/ 149880 w 186900"/>
              <a:gd name="T33" fmla="*/ 77745 h 267684"/>
              <a:gd name="T34" fmla="*/ 143963 w 186900"/>
              <a:gd name="T35" fmla="*/ 86058 h 267684"/>
              <a:gd name="T36" fmla="*/ 138853 w 186900"/>
              <a:gd name="T37" fmla="*/ 96366 h 267684"/>
              <a:gd name="T38" fmla="*/ 130136 w 186900"/>
              <a:gd name="T39" fmla="*/ 104917 h 267684"/>
              <a:gd name="T40" fmla="*/ 104511 w 186900"/>
              <a:gd name="T41" fmla="*/ 121604 h 267684"/>
              <a:gd name="T42" fmla="*/ 92559 w 186900"/>
              <a:gd name="T43" fmla="*/ 127709 h 267684"/>
              <a:gd name="T44" fmla="*/ 81793 w 186900"/>
              <a:gd name="T45" fmla="*/ 133730 h 267684"/>
              <a:gd name="T46" fmla="*/ 72050 w 186900"/>
              <a:gd name="T47" fmla="*/ 138720 h 267684"/>
              <a:gd name="T48" fmla="*/ 62761 w 186900"/>
              <a:gd name="T49" fmla="*/ 140939 h 267684"/>
              <a:gd name="T50" fmla="*/ 53674 w 186900"/>
              <a:gd name="T51" fmla="*/ 141925 h 267684"/>
              <a:gd name="T52" fmla="*/ 36593 w 186900"/>
              <a:gd name="T53" fmla="*/ 142610 h 267684"/>
              <a:gd name="T54" fmla="*/ 27729 w 186900"/>
              <a:gd name="T55" fmla="*/ 141712 h 267684"/>
              <a:gd name="T56" fmla="*/ 27797 w 186900"/>
              <a:gd name="T57" fmla="*/ 136574 h 267684"/>
              <a:gd name="T58" fmla="*/ 32197 w 186900"/>
              <a:gd name="T59" fmla="*/ 134610 h 267684"/>
              <a:gd name="T60" fmla="*/ 39699 w 186900"/>
              <a:gd name="T61" fmla="*/ 133037 h 267684"/>
              <a:gd name="T62" fmla="*/ 49622 w 186900"/>
              <a:gd name="T63" fmla="*/ 129152 h 267684"/>
              <a:gd name="T64" fmla="*/ 61470 w 186900"/>
              <a:gd name="T65" fmla="*/ 126764 h 267684"/>
              <a:gd name="T66" fmla="*/ 74918 w 186900"/>
              <a:gd name="T67" fmla="*/ 126695 h 267684"/>
              <a:gd name="T68" fmla="*/ 90812 w 186900"/>
              <a:gd name="T69" fmla="*/ 129972 h 267684"/>
              <a:gd name="T70" fmla="*/ 105809 w 186900"/>
              <a:gd name="T71" fmla="*/ 134735 h 267684"/>
              <a:gd name="T72" fmla="*/ 137172 w 186900"/>
              <a:gd name="T73" fmla="*/ 145878 h 267684"/>
              <a:gd name="T74" fmla="*/ 150463 w 186900"/>
              <a:gd name="T75" fmla="*/ 154373 h 267684"/>
              <a:gd name="T76" fmla="*/ 161327 w 186900"/>
              <a:gd name="T77" fmla="*/ 164762 h 267684"/>
              <a:gd name="T78" fmla="*/ 171116 w 186900"/>
              <a:gd name="T79" fmla="*/ 175995 h 267684"/>
              <a:gd name="T80" fmla="*/ 178442 w 186900"/>
              <a:gd name="T81" fmla="*/ 187601 h 267684"/>
              <a:gd name="T82" fmla="*/ 183432 w 186900"/>
              <a:gd name="T83" fmla="*/ 199374 h 267684"/>
              <a:gd name="T84" fmla="*/ 185651 w 186900"/>
              <a:gd name="T85" fmla="*/ 211222 h 267684"/>
              <a:gd name="T86" fmla="*/ 186899 w 186900"/>
              <a:gd name="T87" fmla="*/ 224307 h 267684"/>
              <a:gd name="T88" fmla="*/ 183224 w 186900"/>
              <a:gd name="T89" fmla="*/ 231232 h 267684"/>
              <a:gd name="T90" fmla="*/ 176633 w 186900"/>
              <a:gd name="T91" fmla="*/ 237618 h 267684"/>
              <a:gd name="T92" fmla="*/ 168744 w 186900"/>
              <a:gd name="T93" fmla="*/ 243763 h 267684"/>
              <a:gd name="T94" fmla="*/ 158297 w 186900"/>
              <a:gd name="T95" fmla="*/ 249801 h 267684"/>
              <a:gd name="T96" fmla="*/ 139870 w 186900"/>
              <a:gd name="T97" fmla="*/ 258779 h 267684"/>
              <a:gd name="T98" fmla="*/ 126125 w 186900"/>
              <a:gd name="T99" fmla="*/ 263751 h 267684"/>
              <a:gd name="T100" fmla="*/ 110100 w 186900"/>
              <a:gd name="T101" fmla="*/ 265961 h 267684"/>
              <a:gd name="T102" fmla="*/ 87905 w 186900"/>
              <a:gd name="T103" fmla="*/ 267205 h 267684"/>
              <a:gd name="T104" fmla="*/ 46929 w 186900"/>
              <a:gd name="T105" fmla="*/ 267683 h 267684"/>
              <a:gd name="T106" fmla="*/ 35481 w 186900"/>
              <a:gd name="T107" fmla="*/ 265063 h 267684"/>
              <a:gd name="T108" fmla="*/ 25434 w 186900"/>
              <a:gd name="T109" fmla="*/ 260591 h 267684"/>
              <a:gd name="T110" fmla="*/ 6687 w 186900"/>
              <a:gd name="T111" fmla="*/ 249870 h 26768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6900"/>
              <a:gd name="T169" fmla="*/ 0 h 267684"/>
              <a:gd name="T170" fmla="*/ 186900 w 186900"/>
              <a:gd name="T171" fmla="*/ 267684 h 26768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6900" h="267684">
                <a:moveTo>
                  <a:pt x="20074" y="44487"/>
                </a:moveTo>
                <a:lnTo>
                  <a:pt x="0" y="44487"/>
                </a:lnTo>
                <a:lnTo>
                  <a:pt x="13518" y="26444"/>
                </a:lnTo>
                <a:lnTo>
                  <a:pt x="17191" y="22536"/>
                </a:lnTo>
                <a:lnTo>
                  <a:pt x="21127" y="18939"/>
                </a:lnTo>
                <a:lnTo>
                  <a:pt x="25239" y="15549"/>
                </a:lnTo>
                <a:lnTo>
                  <a:pt x="29468" y="12296"/>
                </a:lnTo>
                <a:lnTo>
                  <a:pt x="38133" y="6037"/>
                </a:lnTo>
                <a:lnTo>
                  <a:pt x="43270" y="3971"/>
                </a:lnTo>
                <a:lnTo>
                  <a:pt x="48927" y="2593"/>
                </a:lnTo>
                <a:lnTo>
                  <a:pt x="54928" y="1675"/>
                </a:lnTo>
                <a:lnTo>
                  <a:pt x="61161" y="1063"/>
                </a:lnTo>
                <a:lnTo>
                  <a:pt x="67548" y="655"/>
                </a:lnTo>
                <a:lnTo>
                  <a:pt x="80594" y="201"/>
                </a:lnTo>
                <a:lnTo>
                  <a:pt x="93830" y="0"/>
                </a:lnTo>
                <a:lnTo>
                  <a:pt x="100484" y="938"/>
                </a:lnTo>
                <a:lnTo>
                  <a:pt x="107151" y="2556"/>
                </a:lnTo>
                <a:lnTo>
                  <a:pt x="113827" y="4627"/>
                </a:lnTo>
                <a:lnTo>
                  <a:pt x="119765" y="6999"/>
                </a:lnTo>
                <a:lnTo>
                  <a:pt x="125211" y="9573"/>
                </a:lnTo>
                <a:lnTo>
                  <a:pt x="130330" y="12281"/>
                </a:lnTo>
                <a:lnTo>
                  <a:pt x="135230" y="16071"/>
                </a:lnTo>
                <a:lnTo>
                  <a:pt x="139984" y="20582"/>
                </a:lnTo>
                <a:lnTo>
                  <a:pt x="144641" y="25574"/>
                </a:lnTo>
                <a:lnTo>
                  <a:pt x="149815" y="33766"/>
                </a:lnTo>
                <a:lnTo>
                  <a:pt x="151196" y="37340"/>
                </a:lnTo>
                <a:lnTo>
                  <a:pt x="152116" y="41706"/>
                </a:lnTo>
                <a:lnTo>
                  <a:pt x="152728" y="46602"/>
                </a:lnTo>
                <a:lnTo>
                  <a:pt x="153137" y="51850"/>
                </a:lnTo>
                <a:lnTo>
                  <a:pt x="153410" y="57333"/>
                </a:lnTo>
                <a:lnTo>
                  <a:pt x="153591" y="62973"/>
                </a:lnTo>
                <a:lnTo>
                  <a:pt x="153712" y="68717"/>
                </a:lnTo>
                <a:lnTo>
                  <a:pt x="152306" y="73539"/>
                </a:lnTo>
                <a:lnTo>
                  <a:pt x="149880" y="77745"/>
                </a:lnTo>
                <a:lnTo>
                  <a:pt x="146776" y="81542"/>
                </a:lnTo>
                <a:lnTo>
                  <a:pt x="143963" y="86058"/>
                </a:lnTo>
                <a:lnTo>
                  <a:pt x="141343" y="91052"/>
                </a:lnTo>
                <a:lnTo>
                  <a:pt x="138853" y="96366"/>
                </a:lnTo>
                <a:lnTo>
                  <a:pt x="134962" y="100901"/>
                </a:lnTo>
                <a:lnTo>
                  <a:pt x="130136" y="104917"/>
                </a:lnTo>
                <a:lnTo>
                  <a:pt x="109912" y="118490"/>
                </a:lnTo>
                <a:lnTo>
                  <a:pt x="104511" y="121604"/>
                </a:lnTo>
                <a:lnTo>
                  <a:pt x="98679" y="124672"/>
                </a:lnTo>
                <a:lnTo>
                  <a:pt x="92559" y="127709"/>
                </a:lnTo>
                <a:lnTo>
                  <a:pt x="86992" y="130726"/>
                </a:lnTo>
                <a:lnTo>
                  <a:pt x="81793" y="133730"/>
                </a:lnTo>
                <a:lnTo>
                  <a:pt x="76840" y="136724"/>
                </a:lnTo>
                <a:lnTo>
                  <a:pt x="72050" y="138720"/>
                </a:lnTo>
                <a:lnTo>
                  <a:pt x="67369" y="140052"/>
                </a:lnTo>
                <a:lnTo>
                  <a:pt x="62761" y="140939"/>
                </a:lnTo>
                <a:lnTo>
                  <a:pt x="58201" y="141530"/>
                </a:lnTo>
                <a:lnTo>
                  <a:pt x="53674" y="141925"/>
                </a:lnTo>
                <a:lnTo>
                  <a:pt x="45420" y="142363"/>
                </a:lnTo>
                <a:lnTo>
                  <a:pt x="36593" y="142610"/>
                </a:lnTo>
                <a:lnTo>
                  <a:pt x="28209" y="142700"/>
                </a:lnTo>
                <a:lnTo>
                  <a:pt x="27729" y="141712"/>
                </a:lnTo>
                <a:lnTo>
                  <a:pt x="27196" y="137969"/>
                </a:lnTo>
                <a:lnTo>
                  <a:pt x="27797" y="136574"/>
                </a:lnTo>
                <a:lnTo>
                  <a:pt x="28942" y="135644"/>
                </a:lnTo>
                <a:lnTo>
                  <a:pt x="32197" y="134610"/>
                </a:lnTo>
                <a:lnTo>
                  <a:pt x="36123" y="134151"/>
                </a:lnTo>
                <a:lnTo>
                  <a:pt x="39699" y="133037"/>
                </a:lnTo>
                <a:lnTo>
                  <a:pt x="44314" y="131301"/>
                </a:lnTo>
                <a:lnTo>
                  <a:pt x="49622" y="129152"/>
                </a:lnTo>
                <a:lnTo>
                  <a:pt x="55392" y="127720"/>
                </a:lnTo>
                <a:lnTo>
                  <a:pt x="61470" y="126764"/>
                </a:lnTo>
                <a:lnTo>
                  <a:pt x="67754" y="126127"/>
                </a:lnTo>
                <a:lnTo>
                  <a:pt x="74918" y="126695"/>
                </a:lnTo>
                <a:lnTo>
                  <a:pt x="82669" y="128066"/>
                </a:lnTo>
                <a:lnTo>
                  <a:pt x="90812" y="129972"/>
                </a:lnTo>
                <a:lnTo>
                  <a:pt x="98471" y="132234"/>
                </a:lnTo>
                <a:lnTo>
                  <a:pt x="105809" y="134735"/>
                </a:lnTo>
                <a:lnTo>
                  <a:pt x="120656" y="140160"/>
                </a:lnTo>
                <a:lnTo>
                  <a:pt x="137172" y="145878"/>
                </a:lnTo>
                <a:lnTo>
                  <a:pt x="144254" y="149784"/>
                </a:lnTo>
                <a:lnTo>
                  <a:pt x="150463" y="154373"/>
                </a:lnTo>
                <a:lnTo>
                  <a:pt x="156089" y="159416"/>
                </a:lnTo>
                <a:lnTo>
                  <a:pt x="161327" y="164762"/>
                </a:lnTo>
                <a:lnTo>
                  <a:pt x="166308" y="170311"/>
                </a:lnTo>
                <a:lnTo>
                  <a:pt x="171116" y="175995"/>
                </a:lnTo>
                <a:lnTo>
                  <a:pt x="175065" y="181768"/>
                </a:lnTo>
                <a:lnTo>
                  <a:pt x="178442" y="187601"/>
                </a:lnTo>
                <a:lnTo>
                  <a:pt x="181436" y="193474"/>
                </a:lnTo>
                <a:lnTo>
                  <a:pt x="183432" y="199374"/>
                </a:lnTo>
                <a:lnTo>
                  <a:pt x="184763" y="205292"/>
                </a:lnTo>
                <a:lnTo>
                  <a:pt x="185651" y="211222"/>
                </a:lnTo>
                <a:lnTo>
                  <a:pt x="186242" y="216167"/>
                </a:lnTo>
                <a:lnTo>
                  <a:pt x="186899" y="224307"/>
                </a:lnTo>
                <a:lnTo>
                  <a:pt x="185587" y="227867"/>
                </a:lnTo>
                <a:lnTo>
                  <a:pt x="183224" y="231232"/>
                </a:lnTo>
                <a:lnTo>
                  <a:pt x="180162" y="234468"/>
                </a:lnTo>
                <a:lnTo>
                  <a:pt x="176633" y="237618"/>
                </a:lnTo>
                <a:lnTo>
                  <a:pt x="172793" y="240710"/>
                </a:lnTo>
                <a:lnTo>
                  <a:pt x="168744" y="243763"/>
                </a:lnTo>
                <a:lnTo>
                  <a:pt x="163814" y="246791"/>
                </a:lnTo>
                <a:lnTo>
                  <a:pt x="158297" y="249801"/>
                </a:lnTo>
                <a:lnTo>
                  <a:pt x="152387" y="252801"/>
                </a:lnTo>
                <a:lnTo>
                  <a:pt x="139870" y="258779"/>
                </a:lnTo>
                <a:lnTo>
                  <a:pt x="133409" y="261762"/>
                </a:lnTo>
                <a:lnTo>
                  <a:pt x="126125" y="263751"/>
                </a:lnTo>
                <a:lnTo>
                  <a:pt x="118295" y="265077"/>
                </a:lnTo>
                <a:lnTo>
                  <a:pt x="110100" y="265961"/>
                </a:lnTo>
                <a:lnTo>
                  <a:pt x="102405" y="266550"/>
                </a:lnTo>
                <a:lnTo>
                  <a:pt x="87905" y="267205"/>
                </a:lnTo>
                <a:lnTo>
                  <a:pt x="60415" y="267626"/>
                </a:lnTo>
                <a:lnTo>
                  <a:pt x="46929" y="267683"/>
                </a:lnTo>
                <a:lnTo>
                  <a:pt x="40953" y="266706"/>
                </a:lnTo>
                <a:lnTo>
                  <a:pt x="35481" y="265063"/>
                </a:lnTo>
                <a:lnTo>
                  <a:pt x="30345" y="262975"/>
                </a:lnTo>
                <a:lnTo>
                  <a:pt x="25434" y="260591"/>
                </a:lnTo>
                <a:lnTo>
                  <a:pt x="20673" y="258009"/>
                </a:lnTo>
                <a:lnTo>
                  <a:pt x="6687" y="24987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08" name="SMARTInkAnnotation287"/>
          <p:cNvSpPr>
            <a:spLocks/>
          </p:cNvSpPr>
          <p:nvPr/>
        </p:nvSpPr>
        <p:spPr bwMode="auto">
          <a:xfrm>
            <a:off x="4149725" y="2820988"/>
            <a:ext cx="195263" cy="112712"/>
          </a:xfrm>
          <a:custGeom>
            <a:avLst/>
            <a:gdLst>
              <a:gd name="T0" fmla="*/ 0 w 194126"/>
              <a:gd name="T1" fmla="*/ 0 h 112020"/>
              <a:gd name="T2" fmla="*/ 3553 w 194126"/>
              <a:gd name="T3" fmla="*/ 9481 h 112020"/>
              <a:gd name="T4" fmla="*/ 5344 w 194126"/>
              <a:gd name="T5" fmla="*/ 13266 h 112020"/>
              <a:gd name="T6" fmla="*/ 7281 w 194126"/>
              <a:gd name="T7" fmla="*/ 16781 h 112020"/>
              <a:gd name="T8" fmla="*/ 9317 w 194126"/>
              <a:gd name="T9" fmla="*/ 20117 h 112020"/>
              <a:gd name="T10" fmla="*/ 11418 w 194126"/>
              <a:gd name="T11" fmla="*/ 24325 h 112020"/>
              <a:gd name="T12" fmla="*/ 13562 w 194126"/>
              <a:gd name="T13" fmla="*/ 29115 h 112020"/>
              <a:gd name="T14" fmla="*/ 15735 w 194126"/>
              <a:gd name="T15" fmla="*/ 34293 h 112020"/>
              <a:gd name="T16" fmla="*/ 18671 w 194126"/>
              <a:gd name="T17" fmla="*/ 38737 h 112020"/>
              <a:gd name="T18" fmla="*/ 22116 w 194126"/>
              <a:gd name="T19" fmla="*/ 42692 h 112020"/>
              <a:gd name="T20" fmla="*/ 25901 w 194126"/>
              <a:gd name="T21" fmla="*/ 46320 h 112020"/>
              <a:gd name="T22" fmla="*/ 29912 w 194126"/>
              <a:gd name="T23" fmla="*/ 49732 h 112020"/>
              <a:gd name="T24" fmla="*/ 34073 w 194126"/>
              <a:gd name="T25" fmla="*/ 52998 h 112020"/>
              <a:gd name="T26" fmla="*/ 38334 w 194126"/>
              <a:gd name="T27" fmla="*/ 56168 h 112020"/>
              <a:gd name="T28" fmla="*/ 43407 w 194126"/>
              <a:gd name="T29" fmla="*/ 59274 h 112020"/>
              <a:gd name="T30" fmla="*/ 49019 w 194126"/>
              <a:gd name="T31" fmla="*/ 62336 h 112020"/>
              <a:gd name="T32" fmla="*/ 54993 w 194126"/>
              <a:gd name="T33" fmla="*/ 65370 h 112020"/>
              <a:gd name="T34" fmla="*/ 61207 w 194126"/>
              <a:gd name="T35" fmla="*/ 69377 h 112020"/>
              <a:gd name="T36" fmla="*/ 67580 w 194126"/>
              <a:gd name="T37" fmla="*/ 74033 h 112020"/>
              <a:gd name="T38" fmla="*/ 74061 w 194126"/>
              <a:gd name="T39" fmla="*/ 79121 h 112020"/>
              <a:gd name="T40" fmla="*/ 80612 w 194126"/>
              <a:gd name="T41" fmla="*/ 83505 h 112020"/>
              <a:gd name="T42" fmla="*/ 87212 w 194126"/>
              <a:gd name="T43" fmla="*/ 87420 h 112020"/>
              <a:gd name="T44" fmla="*/ 93842 w 194126"/>
              <a:gd name="T45" fmla="*/ 91022 h 112020"/>
              <a:gd name="T46" fmla="*/ 100494 w 194126"/>
              <a:gd name="T47" fmla="*/ 93424 h 112020"/>
              <a:gd name="T48" fmla="*/ 107159 w 194126"/>
              <a:gd name="T49" fmla="*/ 95025 h 112020"/>
              <a:gd name="T50" fmla="*/ 113835 w 194126"/>
              <a:gd name="T51" fmla="*/ 96092 h 112020"/>
              <a:gd name="T52" fmla="*/ 120516 w 194126"/>
              <a:gd name="T53" fmla="*/ 97796 h 112020"/>
              <a:gd name="T54" fmla="*/ 127202 w 194126"/>
              <a:gd name="T55" fmla="*/ 99924 h 112020"/>
              <a:gd name="T56" fmla="*/ 133890 w 194126"/>
              <a:gd name="T57" fmla="*/ 102334 h 112020"/>
              <a:gd name="T58" fmla="*/ 140581 w 194126"/>
              <a:gd name="T59" fmla="*/ 103942 h 112020"/>
              <a:gd name="T60" fmla="*/ 147273 w 194126"/>
              <a:gd name="T61" fmla="*/ 105013 h 112020"/>
              <a:gd name="T62" fmla="*/ 153965 w 194126"/>
              <a:gd name="T63" fmla="*/ 105727 h 112020"/>
              <a:gd name="T64" fmla="*/ 159170 w 194126"/>
              <a:gd name="T65" fmla="*/ 107196 h 112020"/>
              <a:gd name="T66" fmla="*/ 163384 w 194126"/>
              <a:gd name="T67" fmla="*/ 109167 h 112020"/>
              <a:gd name="T68" fmla="*/ 166937 w 194126"/>
              <a:gd name="T69" fmla="*/ 111473 h 112020"/>
              <a:gd name="T70" fmla="*/ 170793 w 194126"/>
              <a:gd name="T71" fmla="*/ 112019 h 112020"/>
              <a:gd name="T72" fmla="*/ 174852 w 194126"/>
              <a:gd name="T73" fmla="*/ 111390 h 112020"/>
              <a:gd name="T74" fmla="*/ 179045 w 194126"/>
              <a:gd name="T75" fmla="*/ 109979 h 112020"/>
              <a:gd name="T76" fmla="*/ 182583 w 194126"/>
              <a:gd name="T77" fmla="*/ 109038 h 112020"/>
              <a:gd name="T78" fmla="*/ 188500 w 194126"/>
              <a:gd name="T79" fmla="*/ 107993 h 112020"/>
              <a:gd name="T80" fmla="*/ 194125 w 194126"/>
              <a:gd name="T81" fmla="*/ 107156 h 1120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4126"/>
              <a:gd name="T124" fmla="*/ 0 h 112020"/>
              <a:gd name="T125" fmla="*/ 194126 w 194126"/>
              <a:gd name="T126" fmla="*/ 112020 h 1120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4126" h="112020">
                <a:moveTo>
                  <a:pt x="0" y="0"/>
                </a:moveTo>
                <a:lnTo>
                  <a:pt x="3553" y="9481"/>
                </a:lnTo>
                <a:lnTo>
                  <a:pt x="5344" y="13266"/>
                </a:lnTo>
                <a:lnTo>
                  <a:pt x="7281" y="16781"/>
                </a:lnTo>
                <a:lnTo>
                  <a:pt x="9317" y="20117"/>
                </a:lnTo>
                <a:lnTo>
                  <a:pt x="11418" y="24325"/>
                </a:lnTo>
                <a:lnTo>
                  <a:pt x="13562" y="29115"/>
                </a:lnTo>
                <a:lnTo>
                  <a:pt x="15735" y="34293"/>
                </a:lnTo>
                <a:lnTo>
                  <a:pt x="18671" y="38737"/>
                </a:lnTo>
                <a:lnTo>
                  <a:pt x="22116" y="42692"/>
                </a:lnTo>
                <a:lnTo>
                  <a:pt x="25901" y="46320"/>
                </a:lnTo>
                <a:lnTo>
                  <a:pt x="29912" y="49732"/>
                </a:lnTo>
                <a:lnTo>
                  <a:pt x="34073" y="52998"/>
                </a:lnTo>
                <a:lnTo>
                  <a:pt x="38334" y="56168"/>
                </a:lnTo>
                <a:lnTo>
                  <a:pt x="43407" y="59274"/>
                </a:lnTo>
                <a:lnTo>
                  <a:pt x="49019" y="62336"/>
                </a:lnTo>
                <a:lnTo>
                  <a:pt x="54993" y="65370"/>
                </a:lnTo>
                <a:lnTo>
                  <a:pt x="61207" y="69377"/>
                </a:lnTo>
                <a:lnTo>
                  <a:pt x="67580" y="74033"/>
                </a:lnTo>
                <a:lnTo>
                  <a:pt x="74061" y="79121"/>
                </a:lnTo>
                <a:lnTo>
                  <a:pt x="80612" y="83505"/>
                </a:lnTo>
                <a:lnTo>
                  <a:pt x="87212" y="87420"/>
                </a:lnTo>
                <a:lnTo>
                  <a:pt x="93842" y="91022"/>
                </a:lnTo>
                <a:lnTo>
                  <a:pt x="100494" y="93424"/>
                </a:lnTo>
                <a:lnTo>
                  <a:pt x="107159" y="95025"/>
                </a:lnTo>
                <a:lnTo>
                  <a:pt x="113835" y="96092"/>
                </a:lnTo>
                <a:lnTo>
                  <a:pt x="120516" y="97796"/>
                </a:lnTo>
                <a:lnTo>
                  <a:pt x="127202" y="99924"/>
                </a:lnTo>
                <a:lnTo>
                  <a:pt x="133890" y="102334"/>
                </a:lnTo>
                <a:lnTo>
                  <a:pt x="140581" y="103942"/>
                </a:lnTo>
                <a:lnTo>
                  <a:pt x="147273" y="105013"/>
                </a:lnTo>
                <a:lnTo>
                  <a:pt x="153965" y="105727"/>
                </a:lnTo>
                <a:lnTo>
                  <a:pt x="159170" y="107196"/>
                </a:lnTo>
                <a:lnTo>
                  <a:pt x="163384" y="109167"/>
                </a:lnTo>
                <a:lnTo>
                  <a:pt x="166937" y="111473"/>
                </a:lnTo>
                <a:lnTo>
                  <a:pt x="170793" y="112019"/>
                </a:lnTo>
                <a:lnTo>
                  <a:pt x="174852" y="111390"/>
                </a:lnTo>
                <a:lnTo>
                  <a:pt x="179045" y="109979"/>
                </a:lnTo>
                <a:lnTo>
                  <a:pt x="182583" y="109038"/>
                </a:lnTo>
                <a:lnTo>
                  <a:pt x="188500" y="107993"/>
                </a:lnTo>
                <a:lnTo>
                  <a:pt x="194125" y="107156"/>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09" name="SMARTInkAnnotation288"/>
          <p:cNvSpPr>
            <a:spLocks/>
          </p:cNvSpPr>
          <p:nvPr/>
        </p:nvSpPr>
        <p:spPr bwMode="auto">
          <a:xfrm>
            <a:off x="4243388" y="2759075"/>
            <a:ext cx="107950" cy="241300"/>
          </a:xfrm>
          <a:custGeom>
            <a:avLst/>
            <a:gdLst>
              <a:gd name="T0" fmla="*/ 107104 w 107105"/>
              <a:gd name="T1" fmla="*/ 0 h 241103"/>
              <a:gd name="T2" fmla="*/ 97787 w 107105"/>
              <a:gd name="T3" fmla="*/ 12429 h 241103"/>
              <a:gd name="T4" fmla="*/ 96429 w 107105"/>
              <a:gd name="T5" fmla="*/ 15231 h 241103"/>
              <a:gd name="T6" fmla="*/ 94922 w 107105"/>
              <a:gd name="T7" fmla="*/ 20991 h 241103"/>
              <a:gd name="T8" fmla="*/ 93776 w 107105"/>
              <a:gd name="T9" fmla="*/ 24908 h 241103"/>
              <a:gd name="T10" fmla="*/ 92269 w 107105"/>
              <a:gd name="T11" fmla="*/ 29504 h 241103"/>
              <a:gd name="T12" fmla="*/ 90520 w 107105"/>
              <a:gd name="T13" fmla="*/ 34552 h 241103"/>
              <a:gd name="T14" fmla="*/ 87866 w 107105"/>
              <a:gd name="T15" fmla="*/ 39902 h 241103"/>
              <a:gd name="T16" fmla="*/ 84610 w 107105"/>
              <a:gd name="T17" fmla="*/ 45453 h 241103"/>
              <a:gd name="T18" fmla="*/ 80951 w 107105"/>
              <a:gd name="T19" fmla="*/ 51138 h 241103"/>
              <a:gd name="T20" fmla="*/ 77025 w 107105"/>
              <a:gd name="T21" fmla="*/ 57905 h 241103"/>
              <a:gd name="T22" fmla="*/ 72920 w 107105"/>
              <a:gd name="T23" fmla="*/ 65392 h 241103"/>
              <a:gd name="T24" fmla="*/ 68694 w 107105"/>
              <a:gd name="T25" fmla="*/ 73360 h 241103"/>
              <a:gd name="T26" fmla="*/ 65134 w 107105"/>
              <a:gd name="T27" fmla="*/ 80657 h 241103"/>
              <a:gd name="T28" fmla="*/ 62017 w 107105"/>
              <a:gd name="T29" fmla="*/ 87506 h 241103"/>
              <a:gd name="T30" fmla="*/ 59195 w 107105"/>
              <a:gd name="T31" fmla="*/ 94056 h 241103"/>
              <a:gd name="T32" fmla="*/ 55827 w 107105"/>
              <a:gd name="T33" fmla="*/ 101399 h 241103"/>
              <a:gd name="T34" fmla="*/ 48116 w 107105"/>
              <a:gd name="T35" fmla="*/ 117496 h 241103"/>
              <a:gd name="T36" fmla="*/ 43979 w 107105"/>
              <a:gd name="T37" fmla="*/ 124964 h 241103"/>
              <a:gd name="T38" fmla="*/ 39732 w 107105"/>
              <a:gd name="T39" fmla="*/ 131926 h 241103"/>
              <a:gd name="T40" fmla="*/ 35413 w 107105"/>
              <a:gd name="T41" fmla="*/ 138553 h 241103"/>
              <a:gd name="T42" fmla="*/ 31791 w 107105"/>
              <a:gd name="T43" fmla="*/ 145947 h 241103"/>
              <a:gd name="T44" fmla="*/ 28631 w 107105"/>
              <a:gd name="T45" fmla="*/ 153852 h 241103"/>
              <a:gd name="T46" fmla="*/ 23138 w 107105"/>
              <a:gd name="T47" fmla="*/ 169582 h 241103"/>
              <a:gd name="T48" fmla="*/ 8997 w 107105"/>
              <a:gd name="T49" fmla="*/ 208091 h 241103"/>
              <a:gd name="T50" fmla="*/ 4495 w 107105"/>
              <a:gd name="T51" fmla="*/ 220146 h 241103"/>
              <a:gd name="T52" fmla="*/ 2997 w 107105"/>
              <a:gd name="T53" fmla="*/ 225147 h 241103"/>
              <a:gd name="T54" fmla="*/ 1998 w 107105"/>
              <a:gd name="T55" fmla="*/ 229473 h 241103"/>
              <a:gd name="T56" fmla="*/ 0 w 107105"/>
              <a:gd name="T57" fmla="*/ 241102 h 24110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07105"/>
              <a:gd name="T88" fmla="*/ 0 h 241103"/>
              <a:gd name="T89" fmla="*/ 107105 w 107105"/>
              <a:gd name="T90" fmla="*/ 241103 h 24110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07105" h="241103">
                <a:moveTo>
                  <a:pt x="107104" y="0"/>
                </a:moveTo>
                <a:lnTo>
                  <a:pt x="97787" y="12429"/>
                </a:lnTo>
                <a:lnTo>
                  <a:pt x="96429" y="15231"/>
                </a:lnTo>
                <a:lnTo>
                  <a:pt x="94922" y="20991"/>
                </a:lnTo>
                <a:lnTo>
                  <a:pt x="93776" y="24908"/>
                </a:lnTo>
                <a:lnTo>
                  <a:pt x="92269" y="29504"/>
                </a:lnTo>
                <a:lnTo>
                  <a:pt x="90520" y="34552"/>
                </a:lnTo>
                <a:lnTo>
                  <a:pt x="87866" y="39902"/>
                </a:lnTo>
                <a:lnTo>
                  <a:pt x="84610" y="45453"/>
                </a:lnTo>
                <a:lnTo>
                  <a:pt x="80951" y="51138"/>
                </a:lnTo>
                <a:lnTo>
                  <a:pt x="77025" y="57905"/>
                </a:lnTo>
                <a:lnTo>
                  <a:pt x="72920" y="65392"/>
                </a:lnTo>
                <a:lnTo>
                  <a:pt x="68694" y="73360"/>
                </a:lnTo>
                <a:lnTo>
                  <a:pt x="65134" y="80657"/>
                </a:lnTo>
                <a:lnTo>
                  <a:pt x="62017" y="87506"/>
                </a:lnTo>
                <a:lnTo>
                  <a:pt x="59195" y="94056"/>
                </a:lnTo>
                <a:lnTo>
                  <a:pt x="55827" y="101399"/>
                </a:lnTo>
                <a:lnTo>
                  <a:pt x="48116" y="117496"/>
                </a:lnTo>
                <a:lnTo>
                  <a:pt x="43979" y="124964"/>
                </a:lnTo>
                <a:lnTo>
                  <a:pt x="39732" y="131926"/>
                </a:lnTo>
                <a:lnTo>
                  <a:pt x="35413" y="138553"/>
                </a:lnTo>
                <a:lnTo>
                  <a:pt x="31791" y="145947"/>
                </a:lnTo>
                <a:lnTo>
                  <a:pt x="28631" y="153852"/>
                </a:lnTo>
                <a:lnTo>
                  <a:pt x="23138" y="169582"/>
                </a:lnTo>
                <a:lnTo>
                  <a:pt x="8997" y="208091"/>
                </a:lnTo>
                <a:lnTo>
                  <a:pt x="4495" y="220146"/>
                </a:lnTo>
                <a:lnTo>
                  <a:pt x="2997" y="225147"/>
                </a:lnTo>
                <a:lnTo>
                  <a:pt x="1998" y="229473"/>
                </a:lnTo>
                <a:lnTo>
                  <a:pt x="0" y="241102"/>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10" name="SMARTInkAnnotation289"/>
          <p:cNvSpPr>
            <a:spLocks/>
          </p:cNvSpPr>
          <p:nvPr/>
        </p:nvSpPr>
        <p:spPr bwMode="auto">
          <a:xfrm>
            <a:off x="2062163" y="2884488"/>
            <a:ext cx="220662" cy="9525"/>
          </a:xfrm>
          <a:custGeom>
            <a:avLst/>
            <a:gdLst>
              <a:gd name="T0" fmla="*/ 0 w 220903"/>
              <a:gd name="T1" fmla="*/ 0 h 8930"/>
              <a:gd name="T2" fmla="*/ 142829 w 220903"/>
              <a:gd name="T3" fmla="*/ 0 h 8930"/>
              <a:gd name="T4" fmla="*/ 151746 w 220903"/>
              <a:gd name="T5" fmla="*/ 992 h 8930"/>
              <a:gd name="T6" fmla="*/ 160666 w 220903"/>
              <a:gd name="T7" fmla="*/ 2646 h 8930"/>
              <a:gd name="T8" fmla="*/ 169588 w 220903"/>
              <a:gd name="T9" fmla="*/ 4740 h 8930"/>
              <a:gd name="T10" fmla="*/ 179255 w 220903"/>
              <a:gd name="T11" fmla="*/ 6136 h 8930"/>
              <a:gd name="T12" fmla="*/ 189418 w 220903"/>
              <a:gd name="T13" fmla="*/ 7067 h 8930"/>
              <a:gd name="T14" fmla="*/ 220902 w 220903"/>
              <a:gd name="T15" fmla="*/ 8929 h 8930"/>
              <a:gd name="T16" fmla="*/ 0 60000 65536"/>
              <a:gd name="T17" fmla="*/ 0 60000 65536"/>
              <a:gd name="T18" fmla="*/ 0 60000 65536"/>
              <a:gd name="T19" fmla="*/ 0 60000 65536"/>
              <a:gd name="T20" fmla="*/ 0 60000 65536"/>
              <a:gd name="T21" fmla="*/ 0 60000 65536"/>
              <a:gd name="T22" fmla="*/ 0 60000 65536"/>
              <a:gd name="T23" fmla="*/ 0 60000 65536"/>
              <a:gd name="T24" fmla="*/ 0 w 220903"/>
              <a:gd name="T25" fmla="*/ 0 h 8930"/>
              <a:gd name="T26" fmla="*/ 220903 w 220903"/>
              <a:gd name="T27" fmla="*/ 8930 h 89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0903" h="8930">
                <a:moveTo>
                  <a:pt x="0" y="0"/>
                </a:moveTo>
                <a:lnTo>
                  <a:pt x="142829" y="0"/>
                </a:lnTo>
                <a:lnTo>
                  <a:pt x="151746" y="992"/>
                </a:lnTo>
                <a:lnTo>
                  <a:pt x="160666" y="2646"/>
                </a:lnTo>
                <a:lnTo>
                  <a:pt x="169588" y="4740"/>
                </a:lnTo>
                <a:lnTo>
                  <a:pt x="179255" y="6136"/>
                </a:lnTo>
                <a:lnTo>
                  <a:pt x="189418" y="7067"/>
                </a:lnTo>
                <a:lnTo>
                  <a:pt x="220902" y="8929"/>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11" name="SMARTInkAnnotation290"/>
          <p:cNvSpPr>
            <a:spLocks/>
          </p:cNvSpPr>
          <p:nvPr/>
        </p:nvSpPr>
        <p:spPr bwMode="auto">
          <a:xfrm>
            <a:off x="2343150" y="2825750"/>
            <a:ext cx="233363" cy="254000"/>
          </a:xfrm>
          <a:custGeom>
            <a:avLst/>
            <a:gdLst>
              <a:gd name="T0" fmla="*/ 9317 w 233746"/>
              <a:gd name="T1" fmla="*/ 31595 h 253332"/>
              <a:gd name="T2" fmla="*/ 19289 w 233746"/>
              <a:gd name="T3" fmla="*/ 26854 h 253332"/>
              <a:gd name="T4" fmla="*/ 35219 w 233746"/>
              <a:gd name="T5" fmla="*/ 19166 h 253332"/>
              <a:gd name="T6" fmla="*/ 57624 w 233746"/>
              <a:gd name="T7" fmla="*/ 10604 h 253332"/>
              <a:gd name="T8" fmla="*/ 74452 w 233746"/>
              <a:gd name="T9" fmla="*/ 7383 h 253332"/>
              <a:gd name="T10" fmla="*/ 91849 w 233746"/>
              <a:gd name="T11" fmla="*/ 4959 h 253332"/>
              <a:gd name="T12" fmla="*/ 109497 w 233746"/>
              <a:gd name="T13" fmla="*/ 574 h 253332"/>
              <a:gd name="T14" fmla="*/ 127258 w 233746"/>
              <a:gd name="T15" fmla="*/ 610 h 253332"/>
              <a:gd name="T16" fmla="*/ 144325 w 233746"/>
              <a:gd name="T17" fmla="*/ 2941 h 253332"/>
              <a:gd name="T18" fmla="*/ 159348 w 233746"/>
              <a:gd name="T19" fmla="*/ 3977 h 253332"/>
              <a:gd name="T20" fmla="*/ 171479 w 233746"/>
              <a:gd name="T21" fmla="*/ 7083 h 253332"/>
              <a:gd name="T22" fmla="*/ 181830 w 233746"/>
              <a:gd name="T23" fmla="*/ 11771 h 253332"/>
              <a:gd name="T24" fmla="*/ 191388 w 233746"/>
              <a:gd name="T25" fmla="*/ 17162 h 253332"/>
              <a:gd name="T26" fmla="*/ 204301 w 233746"/>
              <a:gd name="T27" fmla="*/ 28707 h 253332"/>
              <a:gd name="T28" fmla="*/ 210199 w 233746"/>
              <a:gd name="T29" fmla="*/ 37574 h 253332"/>
              <a:gd name="T30" fmla="*/ 207896 w 233746"/>
              <a:gd name="T31" fmla="*/ 47477 h 253332"/>
              <a:gd name="T32" fmla="*/ 202504 w 233746"/>
              <a:gd name="T33" fmla="*/ 61546 h 253332"/>
              <a:gd name="T34" fmla="*/ 194707 w 233746"/>
              <a:gd name="T35" fmla="*/ 72440 h 253332"/>
              <a:gd name="T36" fmla="*/ 179671 w 233746"/>
              <a:gd name="T37" fmla="*/ 81951 h 253332"/>
              <a:gd name="T38" fmla="*/ 164720 w 233746"/>
              <a:gd name="T39" fmla="*/ 91053 h 253332"/>
              <a:gd name="T40" fmla="*/ 146489 w 233746"/>
              <a:gd name="T41" fmla="*/ 100034 h 253332"/>
              <a:gd name="T42" fmla="*/ 126956 w 233746"/>
              <a:gd name="T43" fmla="*/ 107987 h 253332"/>
              <a:gd name="T44" fmla="*/ 113695 w 233746"/>
              <a:gd name="T45" fmla="*/ 110195 h 253332"/>
              <a:gd name="T46" fmla="*/ 100365 w 233746"/>
              <a:gd name="T47" fmla="*/ 113823 h 253332"/>
              <a:gd name="T48" fmla="*/ 88490 w 233746"/>
              <a:gd name="T49" fmla="*/ 117750 h 253332"/>
              <a:gd name="T50" fmla="*/ 80732 w 233746"/>
              <a:gd name="T51" fmla="*/ 119495 h 253332"/>
              <a:gd name="T52" fmla="*/ 72822 w 233746"/>
              <a:gd name="T53" fmla="*/ 120271 h 253332"/>
              <a:gd name="T54" fmla="*/ 65836 w 233746"/>
              <a:gd name="T55" fmla="*/ 119623 h 253332"/>
              <a:gd name="T56" fmla="*/ 62730 w 233746"/>
              <a:gd name="T57" fmla="*/ 116028 h 253332"/>
              <a:gd name="T58" fmla="*/ 56880 w 233746"/>
              <a:gd name="T59" fmla="*/ 112765 h 253332"/>
              <a:gd name="T60" fmla="*/ 63210 w 233746"/>
              <a:gd name="T61" fmla="*/ 112068 h 253332"/>
              <a:gd name="T62" fmla="*/ 72942 w 233746"/>
              <a:gd name="T63" fmla="*/ 107252 h 253332"/>
              <a:gd name="T64" fmla="*/ 82996 w 233746"/>
              <a:gd name="T65" fmla="*/ 104908 h 253332"/>
              <a:gd name="T66" fmla="*/ 94902 w 233746"/>
              <a:gd name="T67" fmla="*/ 103866 h 253332"/>
              <a:gd name="T68" fmla="*/ 130896 w 233746"/>
              <a:gd name="T69" fmla="*/ 103142 h 253332"/>
              <a:gd name="T70" fmla="*/ 147925 w 233746"/>
              <a:gd name="T71" fmla="*/ 108372 h 253332"/>
              <a:gd name="T72" fmla="*/ 200467 w 233746"/>
              <a:gd name="T73" fmla="*/ 132588 h 253332"/>
              <a:gd name="T74" fmla="*/ 212068 w 233746"/>
              <a:gd name="T75" fmla="*/ 141303 h 253332"/>
              <a:gd name="T76" fmla="*/ 221439 w 233746"/>
              <a:gd name="T77" fmla="*/ 150799 h 253332"/>
              <a:gd name="T78" fmla="*/ 230152 w 233746"/>
              <a:gd name="T79" fmla="*/ 162715 h 253332"/>
              <a:gd name="T80" fmla="*/ 232451 w 233746"/>
              <a:gd name="T81" fmla="*/ 172884 h 253332"/>
              <a:gd name="T82" fmla="*/ 233473 w 233746"/>
              <a:gd name="T83" fmla="*/ 184017 h 253332"/>
              <a:gd name="T84" fmla="*/ 233183 w 233746"/>
              <a:gd name="T85" fmla="*/ 194588 h 253332"/>
              <a:gd name="T86" fmla="*/ 230575 w 233746"/>
              <a:gd name="T87" fmla="*/ 202593 h 253332"/>
              <a:gd name="T88" fmla="*/ 221372 w 233746"/>
              <a:gd name="T89" fmla="*/ 212679 h 253332"/>
              <a:gd name="T90" fmla="*/ 211442 w 233746"/>
              <a:gd name="T91" fmla="*/ 218902 h 253332"/>
              <a:gd name="T92" fmla="*/ 199591 w 233746"/>
              <a:gd name="T93" fmla="*/ 225967 h 253332"/>
              <a:gd name="T94" fmla="*/ 186886 w 233746"/>
              <a:gd name="T95" fmla="*/ 235722 h 253332"/>
              <a:gd name="T96" fmla="*/ 171818 w 233746"/>
              <a:gd name="T97" fmla="*/ 241380 h 253332"/>
              <a:gd name="T98" fmla="*/ 155204 w 233746"/>
              <a:gd name="T99" fmla="*/ 244887 h 253332"/>
              <a:gd name="T100" fmla="*/ 137903 w 233746"/>
              <a:gd name="T101" fmla="*/ 249753 h 253332"/>
              <a:gd name="T102" fmla="*/ 120297 w 233746"/>
              <a:gd name="T103" fmla="*/ 252577 h 253332"/>
              <a:gd name="T104" fmla="*/ 102555 w 233746"/>
              <a:gd name="T105" fmla="*/ 252840 h 253332"/>
              <a:gd name="T106" fmla="*/ 84752 w 233746"/>
              <a:gd name="T107" fmla="*/ 249650 h 253332"/>
              <a:gd name="T108" fmla="*/ 68907 w 233746"/>
              <a:gd name="T109" fmla="*/ 247571 h 253332"/>
              <a:gd name="T110" fmla="*/ 54426 w 233746"/>
              <a:gd name="T111" fmla="*/ 245654 h 253332"/>
              <a:gd name="T112" fmla="*/ 40553 w 233746"/>
              <a:gd name="T113" fmla="*/ 241495 h 253332"/>
              <a:gd name="T114" fmla="*/ 28933 w 233746"/>
              <a:gd name="T115" fmla="*/ 238985 h 253332"/>
              <a:gd name="T116" fmla="*/ 18809 w 233746"/>
              <a:gd name="T117" fmla="*/ 236878 h 253332"/>
              <a:gd name="T118" fmla="*/ 9352 w 233746"/>
              <a:gd name="T119" fmla="*/ 232634 h 253332"/>
              <a:gd name="T120" fmla="*/ 4156 w 233746"/>
              <a:gd name="T121" fmla="*/ 227440 h 253332"/>
              <a:gd name="T122" fmla="*/ 1232 w 233746"/>
              <a:gd name="T123" fmla="*/ 218938 h 25333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3746"/>
              <a:gd name="T187" fmla="*/ 0 h 253332"/>
              <a:gd name="T188" fmla="*/ 233746 w 233746"/>
              <a:gd name="T189" fmla="*/ 253332 h 25333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3746" h="253332">
                <a:moveTo>
                  <a:pt x="0" y="31595"/>
                </a:moveTo>
                <a:lnTo>
                  <a:pt x="9317" y="31595"/>
                </a:lnTo>
                <a:lnTo>
                  <a:pt x="15546" y="28949"/>
                </a:lnTo>
                <a:lnTo>
                  <a:pt x="19289" y="26854"/>
                </a:lnTo>
                <a:lnTo>
                  <a:pt x="24016" y="24465"/>
                </a:lnTo>
                <a:lnTo>
                  <a:pt x="35219" y="19166"/>
                </a:lnTo>
                <a:lnTo>
                  <a:pt x="42074" y="16363"/>
                </a:lnTo>
                <a:lnTo>
                  <a:pt x="57624" y="10604"/>
                </a:lnTo>
                <a:lnTo>
                  <a:pt x="65936" y="8671"/>
                </a:lnTo>
                <a:lnTo>
                  <a:pt x="74452" y="7383"/>
                </a:lnTo>
                <a:lnTo>
                  <a:pt x="83105" y="6524"/>
                </a:lnTo>
                <a:lnTo>
                  <a:pt x="91849" y="4959"/>
                </a:lnTo>
                <a:lnTo>
                  <a:pt x="100653" y="2923"/>
                </a:lnTo>
                <a:lnTo>
                  <a:pt x="109497" y="574"/>
                </a:lnTo>
                <a:lnTo>
                  <a:pt x="118369" y="0"/>
                </a:lnTo>
                <a:lnTo>
                  <a:pt x="127258" y="610"/>
                </a:lnTo>
                <a:lnTo>
                  <a:pt x="136160" y="2009"/>
                </a:lnTo>
                <a:lnTo>
                  <a:pt x="144325" y="2941"/>
                </a:lnTo>
                <a:lnTo>
                  <a:pt x="152000" y="3562"/>
                </a:lnTo>
                <a:lnTo>
                  <a:pt x="159348" y="3977"/>
                </a:lnTo>
                <a:lnTo>
                  <a:pt x="165734" y="5245"/>
                </a:lnTo>
                <a:lnTo>
                  <a:pt x="171479" y="7083"/>
                </a:lnTo>
                <a:lnTo>
                  <a:pt x="176797" y="9301"/>
                </a:lnTo>
                <a:lnTo>
                  <a:pt x="181830" y="11771"/>
                </a:lnTo>
                <a:lnTo>
                  <a:pt x="186672" y="14410"/>
                </a:lnTo>
                <a:lnTo>
                  <a:pt x="191388" y="17162"/>
                </a:lnTo>
                <a:lnTo>
                  <a:pt x="198612" y="22865"/>
                </a:lnTo>
                <a:lnTo>
                  <a:pt x="204301" y="28707"/>
                </a:lnTo>
                <a:lnTo>
                  <a:pt x="209309" y="34611"/>
                </a:lnTo>
                <a:lnTo>
                  <a:pt x="210199" y="37574"/>
                </a:lnTo>
                <a:lnTo>
                  <a:pt x="210048" y="40542"/>
                </a:lnTo>
                <a:lnTo>
                  <a:pt x="207896" y="47477"/>
                </a:lnTo>
                <a:lnTo>
                  <a:pt x="204461" y="57175"/>
                </a:lnTo>
                <a:lnTo>
                  <a:pt x="202504" y="61546"/>
                </a:lnTo>
                <a:lnTo>
                  <a:pt x="198345" y="69050"/>
                </a:lnTo>
                <a:lnTo>
                  <a:pt x="194707" y="72440"/>
                </a:lnTo>
                <a:lnTo>
                  <a:pt x="190051" y="75692"/>
                </a:lnTo>
                <a:lnTo>
                  <a:pt x="179671" y="81951"/>
                </a:lnTo>
                <a:lnTo>
                  <a:pt x="170099" y="88040"/>
                </a:lnTo>
                <a:lnTo>
                  <a:pt x="164720" y="91053"/>
                </a:lnTo>
                <a:lnTo>
                  <a:pt x="158903" y="94054"/>
                </a:lnTo>
                <a:lnTo>
                  <a:pt x="146489" y="100034"/>
                </a:lnTo>
                <a:lnTo>
                  <a:pt x="133534" y="105999"/>
                </a:lnTo>
                <a:lnTo>
                  <a:pt x="126956" y="107987"/>
                </a:lnTo>
                <a:lnTo>
                  <a:pt x="120338" y="109312"/>
                </a:lnTo>
                <a:lnTo>
                  <a:pt x="113695" y="110195"/>
                </a:lnTo>
                <a:lnTo>
                  <a:pt x="107036" y="111776"/>
                </a:lnTo>
                <a:lnTo>
                  <a:pt x="100365" y="113823"/>
                </a:lnTo>
                <a:lnTo>
                  <a:pt x="93686" y="116178"/>
                </a:lnTo>
                <a:lnTo>
                  <a:pt x="88490" y="117750"/>
                </a:lnTo>
                <a:lnTo>
                  <a:pt x="84281" y="118797"/>
                </a:lnTo>
                <a:lnTo>
                  <a:pt x="80732" y="119495"/>
                </a:lnTo>
                <a:lnTo>
                  <a:pt x="76879" y="119961"/>
                </a:lnTo>
                <a:lnTo>
                  <a:pt x="72822" y="120271"/>
                </a:lnTo>
                <a:lnTo>
                  <a:pt x="68630" y="120478"/>
                </a:lnTo>
                <a:lnTo>
                  <a:pt x="65836" y="119623"/>
                </a:lnTo>
                <a:lnTo>
                  <a:pt x="63972" y="118062"/>
                </a:lnTo>
                <a:lnTo>
                  <a:pt x="62730" y="116028"/>
                </a:lnTo>
                <a:lnTo>
                  <a:pt x="61159" y="114673"/>
                </a:lnTo>
                <a:lnTo>
                  <a:pt x="56880" y="112765"/>
                </a:lnTo>
                <a:lnTo>
                  <a:pt x="57258" y="112497"/>
                </a:lnTo>
                <a:lnTo>
                  <a:pt x="63210" y="112068"/>
                </a:lnTo>
                <a:lnTo>
                  <a:pt x="69249" y="109363"/>
                </a:lnTo>
                <a:lnTo>
                  <a:pt x="72942" y="107252"/>
                </a:lnTo>
                <a:lnTo>
                  <a:pt x="77635" y="105846"/>
                </a:lnTo>
                <a:lnTo>
                  <a:pt x="82996" y="104908"/>
                </a:lnTo>
                <a:lnTo>
                  <a:pt x="88801" y="104283"/>
                </a:lnTo>
                <a:lnTo>
                  <a:pt x="94902" y="103866"/>
                </a:lnTo>
                <a:lnTo>
                  <a:pt x="107631" y="103403"/>
                </a:lnTo>
                <a:lnTo>
                  <a:pt x="130896" y="103142"/>
                </a:lnTo>
                <a:lnTo>
                  <a:pt x="139328" y="105090"/>
                </a:lnTo>
                <a:lnTo>
                  <a:pt x="147925" y="108372"/>
                </a:lnTo>
                <a:lnTo>
                  <a:pt x="172256" y="119828"/>
                </a:lnTo>
                <a:lnTo>
                  <a:pt x="200467" y="132588"/>
                </a:lnTo>
                <a:lnTo>
                  <a:pt x="206535" y="136626"/>
                </a:lnTo>
                <a:lnTo>
                  <a:pt x="212068" y="141303"/>
                </a:lnTo>
                <a:lnTo>
                  <a:pt x="217244" y="146406"/>
                </a:lnTo>
                <a:lnTo>
                  <a:pt x="221439" y="150799"/>
                </a:lnTo>
                <a:lnTo>
                  <a:pt x="228083" y="158327"/>
                </a:lnTo>
                <a:lnTo>
                  <a:pt x="230152" y="162715"/>
                </a:lnTo>
                <a:lnTo>
                  <a:pt x="231531" y="167626"/>
                </a:lnTo>
                <a:lnTo>
                  <a:pt x="232451" y="172884"/>
                </a:lnTo>
                <a:lnTo>
                  <a:pt x="233064" y="178373"/>
                </a:lnTo>
                <a:lnTo>
                  <a:pt x="233473" y="184017"/>
                </a:lnTo>
                <a:lnTo>
                  <a:pt x="233745" y="189764"/>
                </a:lnTo>
                <a:lnTo>
                  <a:pt x="233183" y="194588"/>
                </a:lnTo>
                <a:lnTo>
                  <a:pt x="232064" y="198796"/>
                </a:lnTo>
                <a:lnTo>
                  <a:pt x="230575" y="202593"/>
                </a:lnTo>
                <a:lnTo>
                  <a:pt x="224953" y="209459"/>
                </a:lnTo>
                <a:lnTo>
                  <a:pt x="221372" y="212679"/>
                </a:lnTo>
                <a:lnTo>
                  <a:pt x="216753" y="215817"/>
                </a:lnTo>
                <a:lnTo>
                  <a:pt x="211442" y="218902"/>
                </a:lnTo>
                <a:lnTo>
                  <a:pt x="205670" y="221950"/>
                </a:lnTo>
                <a:lnTo>
                  <a:pt x="199591" y="225967"/>
                </a:lnTo>
                <a:lnTo>
                  <a:pt x="193307" y="230629"/>
                </a:lnTo>
                <a:lnTo>
                  <a:pt x="186886" y="235722"/>
                </a:lnTo>
                <a:lnTo>
                  <a:pt x="179630" y="239117"/>
                </a:lnTo>
                <a:lnTo>
                  <a:pt x="171818" y="241380"/>
                </a:lnTo>
                <a:lnTo>
                  <a:pt x="163635" y="242889"/>
                </a:lnTo>
                <a:lnTo>
                  <a:pt x="155204" y="244887"/>
                </a:lnTo>
                <a:lnTo>
                  <a:pt x="146609" y="247212"/>
                </a:lnTo>
                <a:lnTo>
                  <a:pt x="137903" y="249753"/>
                </a:lnTo>
                <a:lnTo>
                  <a:pt x="129124" y="251448"/>
                </a:lnTo>
                <a:lnTo>
                  <a:pt x="120297" y="252577"/>
                </a:lnTo>
                <a:lnTo>
                  <a:pt x="111437" y="253331"/>
                </a:lnTo>
                <a:lnTo>
                  <a:pt x="102555" y="252840"/>
                </a:lnTo>
                <a:lnTo>
                  <a:pt x="93658" y="251522"/>
                </a:lnTo>
                <a:lnTo>
                  <a:pt x="84752" y="249650"/>
                </a:lnTo>
                <a:lnTo>
                  <a:pt x="76583" y="248402"/>
                </a:lnTo>
                <a:lnTo>
                  <a:pt x="68907" y="247571"/>
                </a:lnTo>
                <a:lnTo>
                  <a:pt x="61557" y="247016"/>
                </a:lnTo>
                <a:lnTo>
                  <a:pt x="54426" y="245654"/>
                </a:lnTo>
                <a:lnTo>
                  <a:pt x="47441" y="243754"/>
                </a:lnTo>
                <a:lnTo>
                  <a:pt x="40553" y="241495"/>
                </a:lnTo>
                <a:lnTo>
                  <a:pt x="34473" y="239989"/>
                </a:lnTo>
                <a:lnTo>
                  <a:pt x="28933" y="238985"/>
                </a:lnTo>
                <a:lnTo>
                  <a:pt x="23751" y="238316"/>
                </a:lnTo>
                <a:lnTo>
                  <a:pt x="18809" y="236878"/>
                </a:lnTo>
                <a:lnTo>
                  <a:pt x="14027" y="234926"/>
                </a:lnTo>
                <a:lnTo>
                  <a:pt x="9352" y="232634"/>
                </a:lnTo>
                <a:lnTo>
                  <a:pt x="6234" y="230113"/>
                </a:lnTo>
                <a:lnTo>
                  <a:pt x="4156" y="227440"/>
                </a:lnTo>
                <a:lnTo>
                  <a:pt x="2771" y="224666"/>
                </a:lnTo>
                <a:lnTo>
                  <a:pt x="1232" y="218938"/>
                </a:lnTo>
                <a:lnTo>
                  <a:pt x="0" y="210188"/>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12" name="SMARTInkAnnotation291"/>
          <p:cNvSpPr>
            <a:spLocks/>
          </p:cNvSpPr>
          <p:nvPr/>
        </p:nvSpPr>
        <p:spPr bwMode="auto">
          <a:xfrm>
            <a:off x="2657475" y="2901950"/>
            <a:ext cx="160338" cy="152400"/>
          </a:xfrm>
          <a:custGeom>
            <a:avLst/>
            <a:gdLst>
              <a:gd name="T0" fmla="*/ 0 w 160656"/>
              <a:gd name="T1" fmla="*/ 0 h 151806"/>
              <a:gd name="T2" fmla="*/ 0 w 160656"/>
              <a:gd name="T3" fmla="*/ 23939 h 151806"/>
              <a:gd name="T4" fmla="*/ 743 w 160656"/>
              <a:gd name="T5" fmla="*/ 26873 h 151806"/>
              <a:gd name="T6" fmla="*/ 1983 w 160656"/>
              <a:gd name="T7" fmla="*/ 30814 h 151806"/>
              <a:gd name="T8" fmla="*/ 3553 w 160656"/>
              <a:gd name="T9" fmla="*/ 35425 h 151806"/>
              <a:gd name="T10" fmla="*/ 9316 w 160656"/>
              <a:gd name="T11" fmla="*/ 51397 h 151806"/>
              <a:gd name="T12" fmla="*/ 15735 w 160656"/>
              <a:gd name="T13" fmla="*/ 68697 h 151806"/>
              <a:gd name="T14" fmla="*/ 18671 w 160656"/>
              <a:gd name="T15" fmla="*/ 73579 h 151806"/>
              <a:gd name="T16" fmla="*/ 22116 w 160656"/>
              <a:gd name="T17" fmla="*/ 77826 h 151806"/>
              <a:gd name="T18" fmla="*/ 25901 w 160656"/>
              <a:gd name="T19" fmla="*/ 81650 h 151806"/>
              <a:gd name="T20" fmla="*/ 29167 w 160656"/>
              <a:gd name="T21" fmla="*/ 86183 h 151806"/>
              <a:gd name="T22" fmla="*/ 32089 w 160656"/>
              <a:gd name="T23" fmla="*/ 91190 h 151806"/>
              <a:gd name="T24" fmla="*/ 34781 w 160656"/>
              <a:gd name="T25" fmla="*/ 96512 h 151806"/>
              <a:gd name="T26" fmla="*/ 38062 w 160656"/>
              <a:gd name="T27" fmla="*/ 101052 h 151806"/>
              <a:gd name="T28" fmla="*/ 41738 w 160656"/>
              <a:gd name="T29" fmla="*/ 105071 h 151806"/>
              <a:gd name="T30" fmla="*/ 45676 w 160656"/>
              <a:gd name="T31" fmla="*/ 108743 h 151806"/>
              <a:gd name="T32" fmla="*/ 49789 w 160656"/>
              <a:gd name="T33" fmla="*/ 112183 h 151806"/>
              <a:gd name="T34" fmla="*/ 54018 w 160656"/>
              <a:gd name="T35" fmla="*/ 115468 h 151806"/>
              <a:gd name="T36" fmla="*/ 58325 w 160656"/>
              <a:gd name="T37" fmla="*/ 118651 h 151806"/>
              <a:gd name="T38" fmla="*/ 63428 w 160656"/>
              <a:gd name="T39" fmla="*/ 121765 h 151806"/>
              <a:gd name="T40" fmla="*/ 69061 w 160656"/>
              <a:gd name="T41" fmla="*/ 124832 h 151806"/>
              <a:gd name="T42" fmla="*/ 75048 w 160656"/>
              <a:gd name="T43" fmla="*/ 127870 h 151806"/>
              <a:gd name="T44" fmla="*/ 87650 w 160656"/>
              <a:gd name="T45" fmla="*/ 133891 h 151806"/>
              <a:gd name="T46" fmla="*/ 113922 w 160656"/>
              <a:gd name="T47" fmla="*/ 145841 h 151806"/>
              <a:gd name="T48" fmla="*/ 119830 w 160656"/>
              <a:gd name="T49" fmla="*/ 147829 h 151806"/>
              <a:gd name="T50" fmla="*/ 125257 w 160656"/>
              <a:gd name="T51" fmla="*/ 149154 h 151806"/>
              <a:gd name="T52" fmla="*/ 130363 w 160656"/>
              <a:gd name="T53" fmla="*/ 150038 h 151806"/>
              <a:gd name="T54" fmla="*/ 135254 w 160656"/>
              <a:gd name="T55" fmla="*/ 150627 h 151806"/>
              <a:gd name="T56" fmla="*/ 140002 w 160656"/>
              <a:gd name="T57" fmla="*/ 151019 h 151806"/>
              <a:gd name="T58" fmla="*/ 148501 w 160656"/>
              <a:gd name="T59" fmla="*/ 151456 h 151806"/>
              <a:gd name="T60" fmla="*/ 160655 w 160656"/>
              <a:gd name="T61" fmla="*/ 151805 h 15180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60656"/>
              <a:gd name="T94" fmla="*/ 0 h 151806"/>
              <a:gd name="T95" fmla="*/ 160656 w 160656"/>
              <a:gd name="T96" fmla="*/ 151806 h 15180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60656" h="151806">
                <a:moveTo>
                  <a:pt x="0" y="0"/>
                </a:moveTo>
                <a:lnTo>
                  <a:pt x="0" y="23939"/>
                </a:lnTo>
                <a:lnTo>
                  <a:pt x="743" y="26873"/>
                </a:lnTo>
                <a:lnTo>
                  <a:pt x="1983" y="30814"/>
                </a:lnTo>
                <a:lnTo>
                  <a:pt x="3553" y="35425"/>
                </a:lnTo>
                <a:lnTo>
                  <a:pt x="9316" y="51397"/>
                </a:lnTo>
                <a:lnTo>
                  <a:pt x="15735" y="68697"/>
                </a:lnTo>
                <a:lnTo>
                  <a:pt x="18671" y="73579"/>
                </a:lnTo>
                <a:lnTo>
                  <a:pt x="22116" y="77826"/>
                </a:lnTo>
                <a:lnTo>
                  <a:pt x="25901" y="81650"/>
                </a:lnTo>
                <a:lnTo>
                  <a:pt x="29167" y="86183"/>
                </a:lnTo>
                <a:lnTo>
                  <a:pt x="32089" y="91190"/>
                </a:lnTo>
                <a:lnTo>
                  <a:pt x="34781" y="96512"/>
                </a:lnTo>
                <a:lnTo>
                  <a:pt x="38062" y="101052"/>
                </a:lnTo>
                <a:lnTo>
                  <a:pt x="41738" y="105071"/>
                </a:lnTo>
                <a:lnTo>
                  <a:pt x="45676" y="108743"/>
                </a:lnTo>
                <a:lnTo>
                  <a:pt x="49789" y="112183"/>
                </a:lnTo>
                <a:lnTo>
                  <a:pt x="54018" y="115468"/>
                </a:lnTo>
                <a:lnTo>
                  <a:pt x="58325" y="118651"/>
                </a:lnTo>
                <a:lnTo>
                  <a:pt x="63428" y="121765"/>
                </a:lnTo>
                <a:lnTo>
                  <a:pt x="69061" y="124832"/>
                </a:lnTo>
                <a:lnTo>
                  <a:pt x="75048" y="127870"/>
                </a:lnTo>
                <a:lnTo>
                  <a:pt x="87650" y="133891"/>
                </a:lnTo>
                <a:lnTo>
                  <a:pt x="113922" y="145841"/>
                </a:lnTo>
                <a:lnTo>
                  <a:pt x="119830" y="147829"/>
                </a:lnTo>
                <a:lnTo>
                  <a:pt x="125257" y="149154"/>
                </a:lnTo>
                <a:lnTo>
                  <a:pt x="130363" y="150038"/>
                </a:lnTo>
                <a:lnTo>
                  <a:pt x="135254" y="150627"/>
                </a:lnTo>
                <a:lnTo>
                  <a:pt x="140002" y="151019"/>
                </a:lnTo>
                <a:lnTo>
                  <a:pt x="148501" y="151456"/>
                </a:lnTo>
                <a:lnTo>
                  <a:pt x="160655" y="151805"/>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13" name="SMARTInkAnnotation292"/>
          <p:cNvSpPr>
            <a:spLocks/>
          </p:cNvSpPr>
          <p:nvPr/>
        </p:nvSpPr>
        <p:spPr bwMode="auto">
          <a:xfrm>
            <a:off x="2711450" y="2874963"/>
            <a:ext cx="87313" cy="196850"/>
          </a:xfrm>
          <a:custGeom>
            <a:avLst/>
            <a:gdLst>
              <a:gd name="T0" fmla="*/ 87021 w 87022"/>
              <a:gd name="T1" fmla="*/ 0 h 196454"/>
              <a:gd name="T2" fmla="*/ 79914 w 87022"/>
              <a:gd name="T3" fmla="*/ 9481 h 196454"/>
              <a:gd name="T4" fmla="*/ 77077 w 87022"/>
              <a:gd name="T5" fmla="*/ 12274 h 196454"/>
              <a:gd name="T6" fmla="*/ 74441 w 87022"/>
              <a:gd name="T7" fmla="*/ 14135 h 196454"/>
              <a:gd name="T8" fmla="*/ 71940 w 87022"/>
              <a:gd name="T9" fmla="*/ 15377 h 196454"/>
              <a:gd name="T10" fmla="*/ 69530 w 87022"/>
              <a:gd name="T11" fmla="*/ 18189 h 196454"/>
              <a:gd name="T12" fmla="*/ 67179 w 87022"/>
              <a:gd name="T13" fmla="*/ 22048 h 196454"/>
              <a:gd name="T14" fmla="*/ 64868 w 87022"/>
              <a:gd name="T15" fmla="*/ 26605 h 196454"/>
              <a:gd name="T16" fmla="*/ 62583 w 87022"/>
              <a:gd name="T17" fmla="*/ 31627 h 196454"/>
              <a:gd name="T18" fmla="*/ 60317 w 87022"/>
              <a:gd name="T19" fmla="*/ 36960 h 196454"/>
              <a:gd name="T20" fmla="*/ 55814 w 87022"/>
              <a:gd name="T21" fmla="*/ 48177 h 196454"/>
              <a:gd name="T22" fmla="*/ 35701 w 87022"/>
              <a:gd name="T23" fmla="*/ 101218 h 196454"/>
              <a:gd name="T24" fmla="*/ 17850 w 87022"/>
              <a:gd name="T25" fmla="*/ 148829 h 196454"/>
              <a:gd name="T26" fmla="*/ 16363 w 87022"/>
              <a:gd name="T27" fmla="*/ 154782 h 196454"/>
              <a:gd name="T28" fmla="*/ 15371 w 87022"/>
              <a:gd name="T29" fmla="*/ 160735 h 196454"/>
              <a:gd name="T30" fmla="*/ 14710 w 87022"/>
              <a:gd name="T31" fmla="*/ 166688 h 196454"/>
              <a:gd name="T32" fmla="*/ 13525 w 87022"/>
              <a:gd name="T33" fmla="*/ 171649 h 196454"/>
              <a:gd name="T34" fmla="*/ 11992 w 87022"/>
              <a:gd name="T35" fmla="*/ 175948 h 196454"/>
              <a:gd name="T36" fmla="*/ 10226 w 87022"/>
              <a:gd name="T37" fmla="*/ 179807 h 196454"/>
              <a:gd name="T38" fmla="*/ 8304 w 87022"/>
              <a:gd name="T39" fmla="*/ 183371 h 196454"/>
              <a:gd name="T40" fmla="*/ 6280 w 87022"/>
              <a:gd name="T41" fmla="*/ 186740 h 196454"/>
              <a:gd name="T42" fmla="*/ 0 w 87022"/>
              <a:gd name="T43" fmla="*/ 196453 h 19645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7022"/>
              <a:gd name="T67" fmla="*/ 0 h 196454"/>
              <a:gd name="T68" fmla="*/ 87022 w 87022"/>
              <a:gd name="T69" fmla="*/ 196454 h 19645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7022" h="196454">
                <a:moveTo>
                  <a:pt x="87021" y="0"/>
                </a:moveTo>
                <a:lnTo>
                  <a:pt x="79914" y="9481"/>
                </a:lnTo>
                <a:lnTo>
                  <a:pt x="77077" y="12274"/>
                </a:lnTo>
                <a:lnTo>
                  <a:pt x="74441" y="14135"/>
                </a:lnTo>
                <a:lnTo>
                  <a:pt x="71940" y="15377"/>
                </a:lnTo>
                <a:lnTo>
                  <a:pt x="69530" y="18189"/>
                </a:lnTo>
                <a:lnTo>
                  <a:pt x="67179" y="22048"/>
                </a:lnTo>
                <a:lnTo>
                  <a:pt x="64868" y="26605"/>
                </a:lnTo>
                <a:lnTo>
                  <a:pt x="62583" y="31627"/>
                </a:lnTo>
                <a:lnTo>
                  <a:pt x="60317" y="36960"/>
                </a:lnTo>
                <a:lnTo>
                  <a:pt x="55814" y="48177"/>
                </a:lnTo>
                <a:lnTo>
                  <a:pt x="35701" y="101218"/>
                </a:lnTo>
                <a:lnTo>
                  <a:pt x="17850" y="148829"/>
                </a:lnTo>
                <a:lnTo>
                  <a:pt x="16363" y="154782"/>
                </a:lnTo>
                <a:lnTo>
                  <a:pt x="15371" y="160735"/>
                </a:lnTo>
                <a:lnTo>
                  <a:pt x="14710" y="166688"/>
                </a:lnTo>
                <a:lnTo>
                  <a:pt x="13525" y="171649"/>
                </a:lnTo>
                <a:lnTo>
                  <a:pt x="11992" y="175948"/>
                </a:lnTo>
                <a:lnTo>
                  <a:pt x="10226" y="179807"/>
                </a:lnTo>
                <a:lnTo>
                  <a:pt x="8304" y="183371"/>
                </a:lnTo>
                <a:lnTo>
                  <a:pt x="6280" y="186740"/>
                </a:lnTo>
                <a:lnTo>
                  <a:pt x="0" y="196453"/>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14" name="SMARTInkAnnotation293"/>
          <p:cNvSpPr>
            <a:spLocks/>
          </p:cNvSpPr>
          <p:nvPr/>
        </p:nvSpPr>
        <p:spPr bwMode="auto">
          <a:xfrm>
            <a:off x="1947863" y="3106738"/>
            <a:ext cx="2422525" cy="46037"/>
          </a:xfrm>
          <a:custGeom>
            <a:avLst/>
            <a:gdLst>
              <a:gd name="T0" fmla="*/ 0 w 2423227"/>
              <a:gd name="T1" fmla="*/ 44648 h 44649"/>
              <a:gd name="T2" fmla="*/ 7107 w 2423227"/>
              <a:gd name="T3" fmla="*/ 44648 h 44649"/>
              <a:gd name="T4" fmla="*/ 11432 w 2423227"/>
              <a:gd name="T5" fmla="*/ 43656 h 44649"/>
              <a:gd name="T6" fmla="*/ 16546 w 2423227"/>
              <a:gd name="T7" fmla="*/ 42003 h 44649"/>
              <a:gd name="T8" fmla="*/ 22187 w 2423227"/>
              <a:gd name="T9" fmla="*/ 39908 h 44649"/>
              <a:gd name="T10" fmla="*/ 26692 w 2423227"/>
              <a:gd name="T11" fmla="*/ 38511 h 44649"/>
              <a:gd name="T12" fmla="*/ 30439 w 2423227"/>
              <a:gd name="T13" fmla="*/ 37581 h 44649"/>
              <a:gd name="T14" fmla="*/ 47199 w 2423227"/>
              <a:gd name="T15" fmla="*/ 36270 h 44649"/>
              <a:gd name="T16" fmla="*/ 66348 w 2423227"/>
              <a:gd name="T17" fmla="*/ 34972 h 44649"/>
              <a:gd name="T18" fmla="*/ 77702 w 2423227"/>
              <a:gd name="T19" fmla="*/ 33236 h 44649"/>
              <a:gd name="T20" fmla="*/ 89734 w 2423227"/>
              <a:gd name="T21" fmla="*/ 31087 h 44649"/>
              <a:gd name="T22" fmla="*/ 102218 w 2423227"/>
              <a:gd name="T23" fmla="*/ 29655 h 44649"/>
              <a:gd name="T24" fmla="*/ 115003 w 2423227"/>
              <a:gd name="T25" fmla="*/ 28700 h 44649"/>
              <a:gd name="T26" fmla="*/ 127989 w 2423227"/>
              <a:gd name="T27" fmla="*/ 28063 h 44649"/>
              <a:gd name="T28" fmla="*/ 141853 w 2423227"/>
              <a:gd name="T29" fmla="*/ 26646 h 44649"/>
              <a:gd name="T30" fmla="*/ 156302 w 2423227"/>
              <a:gd name="T31" fmla="*/ 24709 h 44649"/>
              <a:gd name="T32" fmla="*/ 171142 w 2423227"/>
              <a:gd name="T33" fmla="*/ 22426 h 44649"/>
              <a:gd name="T34" fmla="*/ 186240 w 2423227"/>
              <a:gd name="T35" fmla="*/ 20904 h 44649"/>
              <a:gd name="T36" fmla="*/ 201513 w 2423227"/>
              <a:gd name="T37" fmla="*/ 19889 h 44649"/>
              <a:gd name="T38" fmla="*/ 216902 w 2423227"/>
              <a:gd name="T39" fmla="*/ 19212 h 44649"/>
              <a:gd name="T40" fmla="*/ 233110 w 2423227"/>
              <a:gd name="T41" fmla="*/ 17769 h 44649"/>
              <a:gd name="T42" fmla="*/ 266988 w 2423227"/>
              <a:gd name="T43" fmla="*/ 13520 h 44649"/>
              <a:gd name="T44" fmla="*/ 283608 w 2423227"/>
              <a:gd name="T45" fmla="*/ 11990 h 44649"/>
              <a:gd name="T46" fmla="*/ 299895 w 2423227"/>
              <a:gd name="T47" fmla="*/ 10970 h 44649"/>
              <a:gd name="T48" fmla="*/ 332619 w 2423227"/>
              <a:gd name="T49" fmla="*/ 9836 h 44649"/>
              <a:gd name="T50" fmla="*/ 737669 w 2423227"/>
              <a:gd name="T51" fmla="*/ 8930 h 44649"/>
              <a:gd name="T52" fmla="*/ 757308 w 2423227"/>
              <a:gd name="T53" fmla="*/ 7938 h 44649"/>
              <a:gd name="T54" fmla="*/ 777094 w 2423227"/>
              <a:gd name="T55" fmla="*/ 6284 h 44649"/>
              <a:gd name="T56" fmla="*/ 796980 w 2423227"/>
              <a:gd name="T57" fmla="*/ 4189 h 44649"/>
              <a:gd name="T58" fmla="*/ 816930 w 2423227"/>
              <a:gd name="T59" fmla="*/ 2793 h 44649"/>
              <a:gd name="T60" fmla="*/ 856948 w 2423227"/>
              <a:gd name="T61" fmla="*/ 1241 h 44649"/>
              <a:gd name="T62" fmla="*/ 997412 w 2423227"/>
              <a:gd name="T63" fmla="*/ 73 h 44649"/>
              <a:gd name="T64" fmla="*/ 1345469 w 2423227"/>
              <a:gd name="T65" fmla="*/ 0 h 44649"/>
              <a:gd name="T66" fmla="*/ 1365559 w 2423227"/>
              <a:gd name="T67" fmla="*/ 992 h 44649"/>
              <a:gd name="T68" fmla="*/ 1385646 w 2423227"/>
              <a:gd name="T69" fmla="*/ 2646 h 44649"/>
              <a:gd name="T70" fmla="*/ 1405731 w 2423227"/>
              <a:gd name="T71" fmla="*/ 4741 h 44649"/>
              <a:gd name="T72" fmla="*/ 1426560 w 2423227"/>
              <a:gd name="T73" fmla="*/ 6137 h 44649"/>
              <a:gd name="T74" fmla="*/ 1469536 w 2423227"/>
              <a:gd name="T75" fmla="*/ 7688 h 44649"/>
              <a:gd name="T76" fmla="*/ 1647571 w 2423227"/>
              <a:gd name="T77" fmla="*/ 8897 h 44649"/>
              <a:gd name="T78" fmla="*/ 1707220 w 2423227"/>
              <a:gd name="T79" fmla="*/ 8920 h 44649"/>
              <a:gd name="T80" fmla="*/ 1727218 w 2423227"/>
              <a:gd name="T81" fmla="*/ 9916 h 44649"/>
              <a:gd name="T82" fmla="*/ 1747245 w 2423227"/>
              <a:gd name="T83" fmla="*/ 11571 h 44649"/>
              <a:gd name="T84" fmla="*/ 1767289 w 2423227"/>
              <a:gd name="T85" fmla="*/ 13667 h 44649"/>
              <a:gd name="T86" fmla="*/ 1787347 w 2423227"/>
              <a:gd name="T87" fmla="*/ 15065 h 44649"/>
              <a:gd name="T88" fmla="*/ 1827483 w 2423227"/>
              <a:gd name="T89" fmla="*/ 16617 h 44649"/>
              <a:gd name="T90" fmla="*/ 1967292 w 2423227"/>
              <a:gd name="T91" fmla="*/ 17787 h 44649"/>
              <a:gd name="T92" fmla="*/ 2194264 w 2423227"/>
              <a:gd name="T93" fmla="*/ 17859 h 44649"/>
              <a:gd name="T94" fmla="*/ 2208108 w 2423227"/>
              <a:gd name="T95" fmla="*/ 16867 h 44649"/>
              <a:gd name="T96" fmla="*/ 2221799 w 2423227"/>
              <a:gd name="T97" fmla="*/ 15214 h 44649"/>
              <a:gd name="T98" fmla="*/ 2235390 w 2423227"/>
              <a:gd name="T99" fmla="*/ 13119 h 44649"/>
              <a:gd name="T100" fmla="*/ 2248912 w 2423227"/>
              <a:gd name="T101" fmla="*/ 11722 h 44649"/>
              <a:gd name="T102" fmla="*/ 2262391 w 2423227"/>
              <a:gd name="T103" fmla="*/ 10792 h 44649"/>
              <a:gd name="T104" fmla="*/ 2300697 w 2423227"/>
              <a:gd name="T105" fmla="*/ 9481 h 44649"/>
              <a:gd name="T106" fmla="*/ 2323399 w 2423227"/>
              <a:gd name="T107" fmla="*/ 8183 h 44649"/>
              <a:gd name="T108" fmla="*/ 2333617 w 2423227"/>
              <a:gd name="T109" fmla="*/ 6447 h 44649"/>
              <a:gd name="T110" fmla="*/ 2343405 w 2423227"/>
              <a:gd name="T111" fmla="*/ 4298 h 44649"/>
              <a:gd name="T112" fmla="*/ 2352162 w 2423227"/>
              <a:gd name="T113" fmla="*/ 2865 h 44649"/>
              <a:gd name="T114" fmla="*/ 2360231 w 2423227"/>
              <a:gd name="T115" fmla="*/ 1910 h 44649"/>
              <a:gd name="T116" fmla="*/ 2380264 w 2423227"/>
              <a:gd name="T117" fmla="*/ 566 h 44649"/>
              <a:gd name="T118" fmla="*/ 2423226 w 2423227"/>
              <a:gd name="T119" fmla="*/ 0 h 446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423227"/>
              <a:gd name="T181" fmla="*/ 0 h 44649"/>
              <a:gd name="T182" fmla="*/ 2423227 w 2423227"/>
              <a:gd name="T183" fmla="*/ 44649 h 446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423227" h="44649">
                <a:moveTo>
                  <a:pt x="0" y="44648"/>
                </a:moveTo>
                <a:lnTo>
                  <a:pt x="7107" y="44648"/>
                </a:lnTo>
                <a:lnTo>
                  <a:pt x="11432" y="43656"/>
                </a:lnTo>
                <a:lnTo>
                  <a:pt x="16546" y="42003"/>
                </a:lnTo>
                <a:lnTo>
                  <a:pt x="22187" y="39908"/>
                </a:lnTo>
                <a:lnTo>
                  <a:pt x="26692" y="38511"/>
                </a:lnTo>
                <a:lnTo>
                  <a:pt x="30439" y="37581"/>
                </a:lnTo>
                <a:lnTo>
                  <a:pt x="47199" y="36270"/>
                </a:lnTo>
                <a:lnTo>
                  <a:pt x="66348" y="34972"/>
                </a:lnTo>
                <a:lnTo>
                  <a:pt x="77702" y="33236"/>
                </a:lnTo>
                <a:lnTo>
                  <a:pt x="89734" y="31087"/>
                </a:lnTo>
                <a:lnTo>
                  <a:pt x="102218" y="29655"/>
                </a:lnTo>
                <a:lnTo>
                  <a:pt x="115003" y="28700"/>
                </a:lnTo>
                <a:lnTo>
                  <a:pt x="127989" y="28063"/>
                </a:lnTo>
                <a:lnTo>
                  <a:pt x="141853" y="26646"/>
                </a:lnTo>
                <a:lnTo>
                  <a:pt x="156302" y="24709"/>
                </a:lnTo>
                <a:lnTo>
                  <a:pt x="171142" y="22426"/>
                </a:lnTo>
                <a:lnTo>
                  <a:pt x="186240" y="20904"/>
                </a:lnTo>
                <a:lnTo>
                  <a:pt x="201513" y="19889"/>
                </a:lnTo>
                <a:lnTo>
                  <a:pt x="216902" y="19212"/>
                </a:lnTo>
                <a:lnTo>
                  <a:pt x="233110" y="17769"/>
                </a:lnTo>
                <a:lnTo>
                  <a:pt x="266988" y="13520"/>
                </a:lnTo>
                <a:lnTo>
                  <a:pt x="283608" y="11990"/>
                </a:lnTo>
                <a:lnTo>
                  <a:pt x="299895" y="10970"/>
                </a:lnTo>
                <a:lnTo>
                  <a:pt x="332619" y="9836"/>
                </a:lnTo>
                <a:lnTo>
                  <a:pt x="737669" y="8930"/>
                </a:lnTo>
                <a:lnTo>
                  <a:pt x="757308" y="7938"/>
                </a:lnTo>
                <a:lnTo>
                  <a:pt x="777094" y="6284"/>
                </a:lnTo>
                <a:lnTo>
                  <a:pt x="796980" y="4189"/>
                </a:lnTo>
                <a:lnTo>
                  <a:pt x="816930" y="2793"/>
                </a:lnTo>
                <a:lnTo>
                  <a:pt x="856948" y="1241"/>
                </a:lnTo>
                <a:lnTo>
                  <a:pt x="997412" y="73"/>
                </a:lnTo>
                <a:lnTo>
                  <a:pt x="1345469" y="0"/>
                </a:lnTo>
                <a:lnTo>
                  <a:pt x="1365559" y="992"/>
                </a:lnTo>
                <a:lnTo>
                  <a:pt x="1385646" y="2646"/>
                </a:lnTo>
                <a:lnTo>
                  <a:pt x="1405731" y="4741"/>
                </a:lnTo>
                <a:lnTo>
                  <a:pt x="1426560" y="6137"/>
                </a:lnTo>
                <a:lnTo>
                  <a:pt x="1469536" y="7688"/>
                </a:lnTo>
                <a:lnTo>
                  <a:pt x="1647571" y="8897"/>
                </a:lnTo>
                <a:lnTo>
                  <a:pt x="1707220" y="8920"/>
                </a:lnTo>
                <a:lnTo>
                  <a:pt x="1727218" y="9916"/>
                </a:lnTo>
                <a:lnTo>
                  <a:pt x="1747245" y="11571"/>
                </a:lnTo>
                <a:lnTo>
                  <a:pt x="1767289" y="13667"/>
                </a:lnTo>
                <a:lnTo>
                  <a:pt x="1787347" y="15065"/>
                </a:lnTo>
                <a:lnTo>
                  <a:pt x="1827483" y="16617"/>
                </a:lnTo>
                <a:lnTo>
                  <a:pt x="1967292" y="17787"/>
                </a:lnTo>
                <a:lnTo>
                  <a:pt x="2194264" y="17859"/>
                </a:lnTo>
                <a:lnTo>
                  <a:pt x="2208108" y="16867"/>
                </a:lnTo>
                <a:lnTo>
                  <a:pt x="2221799" y="15214"/>
                </a:lnTo>
                <a:lnTo>
                  <a:pt x="2235390" y="13119"/>
                </a:lnTo>
                <a:lnTo>
                  <a:pt x="2248912" y="11722"/>
                </a:lnTo>
                <a:lnTo>
                  <a:pt x="2262391" y="10792"/>
                </a:lnTo>
                <a:lnTo>
                  <a:pt x="2300697" y="9481"/>
                </a:lnTo>
                <a:lnTo>
                  <a:pt x="2323399" y="8183"/>
                </a:lnTo>
                <a:lnTo>
                  <a:pt x="2333617" y="6447"/>
                </a:lnTo>
                <a:lnTo>
                  <a:pt x="2343405" y="4298"/>
                </a:lnTo>
                <a:lnTo>
                  <a:pt x="2352162" y="2865"/>
                </a:lnTo>
                <a:lnTo>
                  <a:pt x="2360231" y="1910"/>
                </a:lnTo>
                <a:lnTo>
                  <a:pt x="2380264" y="566"/>
                </a:lnTo>
                <a:lnTo>
                  <a:pt x="2423226"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15" name="SMARTInkAnnotation294"/>
          <p:cNvSpPr>
            <a:spLocks/>
          </p:cNvSpPr>
          <p:nvPr/>
        </p:nvSpPr>
        <p:spPr bwMode="auto">
          <a:xfrm>
            <a:off x="2949575" y="3322638"/>
            <a:ext cx="252413" cy="293687"/>
          </a:xfrm>
          <a:custGeom>
            <a:avLst/>
            <a:gdLst>
              <a:gd name="T0" fmla="*/ 13088 w 253607"/>
              <a:gd name="T1" fmla="*/ 4740 h 294680"/>
              <a:gd name="T2" fmla="*/ 10878 w 253607"/>
              <a:gd name="T3" fmla="*/ 17169 h 294680"/>
              <a:gd name="T4" fmla="*/ 8378 w 253607"/>
              <a:gd name="T5" fmla="*/ 22513 h 294680"/>
              <a:gd name="T6" fmla="*/ 5530 w 253607"/>
              <a:gd name="T7" fmla="*/ 27865 h 294680"/>
              <a:gd name="T8" fmla="*/ 4266 w 253607"/>
              <a:gd name="T9" fmla="*/ 40165 h 294680"/>
              <a:gd name="T10" fmla="*/ 1720 w 253607"/>
              <a:gd name="T11" fmla="*/ 55554 h 294680"/>
              <a:gd name="T12" fmla="*/ 1828 w 253607"/>
              <a:gd name="T13" fmla="*/ 72315 h 294680"/>
              <a:gd name="T14" fmla="*/ 11793 w 253607"/>
              <a:gd name="T15" fmla="*/ 89687 h 294680"/>
              <a:gd name="T16" fmla="*/ 16222 w 253607"/>
              <a:gd name="T17" fmla="*/ 107329 h 294680"/>
              <a:gd name="T18" fmla="*/ 16559 w 253607"/>
              <a:gd name="T19" fmla="*/ 142909 h 294680"/>
              <a:gd name="T20" fmla="*/ 14621 w 253607"/>
              <a:gd name="T21" fmla="*/ 158104 h 294680"/>
              <a:gd name="T22" fmla="*/ 12024 w 253607"/>
              <a:gd name="T23" fmla="*/ 172463 h 294680"/>
              <a:gd name="T24" fmla="*/ 10870 w 253607"/>
              <a:gd name="T25" fmla="*/ 188767 h 294680"/>
              <a:gd name="T26" fmla="*/ 12341 w 253607"/>
              <a:gd name="T27" fmla="*/ 203290 h 294680"/>
              <a:gd name="T28" fmla="*/ 15474 w 253607"/>
              <a:gd name="T29" fmla="*/ 216359 h 294680"/>
              <a:gd name="T30" fmla="*/ 19345 w 253607"/>
              <a:gd name="T31" fmla="*/ 228781 h 294680"/>
              <a:gd name="T32" fmla="*/ 25706 w 253607"/>
              <a:gd name="T33" fmla="*/ 246932 h 294680"/>
              <a:gd name="T34" fmla="*/ 35856 w 253607"/>
              <a:gd name="T35" fmla="*/ 260137 h 294680"/>
              <a:gd name="T36" fmla="*/ 46007 w 253607"/>
              <a:gd name="T37" fmla="*/ 267090 h 294680"/>
              <a:gd name="T38" fmla="*/ 57956 w 253607"/>
              <a:gd name="T39" fmla="*/ 272496 h 294680"/>
              <a:gd name="T40" fmla="*/ 70705 w 253607"/>
              <a:gd name="T41" fmla="*/ 274898 h 294680"/>
              <a:gd name="T42" fmla="*/ 83809 w 253607"/>
              <a:gd name="T43" fmla="*/ 275966 h 294680"/>
              <a:gd name="T44" fmla="*/ 110402 w 253607"/>
              <a:gd name="T45" fmla="*/ 276651 h 294680"/>
              <a:gd name="T46" fmla="*/ 125748 w 253607"/>
              <a:gd name="T47" fmla="*/ 274099 h 294680"/>
              <a:gd name="T48" fmla="*/ 141742 w 253607"/>
              <a:gd name="T49" fmla="*/ 269658 h 294680"/>
              <a:gd name="T50" fmla="*/ 156288 w 253607"/>
              <a:gd name="T51" fmla="*/ 264376 h 294680"/>
              <a:gd name="T52" fmla="*/ 177022 w 253607"/>
              <a:gd name="T53" fmla="*/ 255825 h 294680"/>
              <a:gd name="T54" fmla="*/ 192547 w 253607"/>
              <a:gd name="T55" fmla="*/ 247314 h 294680"/>
              <a:gd name="T56" fmla="*/ 207875 w 253607"/>
              <a:gd name="T57" fmla="*/ 236917 h 294680"/>
              <a:gd name="T58" fmla="*/ 219647 w 253607"/>
              <a:gd name="T59" fmla="*/ 225682 h 294680"/>
              <a:gd name="T60" fmla="*/ 229837 w 253607"/>
              <a:gd name="T61" fmla="*/ 214073 h 294680"/>
              <a:gd name="T62" fmla="*/ 238581 w 253607"/>
              <a:gd name="T63" fmla="*/ 202300 h 294680"/>
              <a:gd name="T64" fmla="*/ 244946 w 253607"/>
              <a:gd name="T65" fmla="*/ 190453 h 294680"/>
              <a:gd name="T66" fmla="*/ 250255 w 253607"/>
              <a:gd name="T67" fmla="*/ 178572 h 294680"/>
              <a:gd name="T68" fmla="*/ 253606 w 253607"/>
              <a:gd name="T69" fmla="*/ 166678 h 294680"/>
              <a:gd name="T70" fmla="*/ 252616 w 253607"/>
              <a:gd name="T71" fmla="*/ 154777 h 294680"/>
              <a:gd name="T72" fmla="*/ 247877 w 253607"/>
              <a:gd name="T73" fmla="*/ 141660 h 294680"/>
              <a:gd name="T74" fmla="*/ 238208 w 253607"/>
              <a:gd name="T75" fmla="*/ 131490 h 294680"/>
              <a:gd name="T76" fmla="*/ 230153 w 253607"/>
              <a:gd name="T77" fmla="*/ 127893 h 294680"/>
              <a:gd name="T78" fmla="*/ 221615 w 253607"/>
              <a:gd name="T79" fmla="*/ 126294 h 294680"/>
              <a:gd name="T80" fmla="*/ 212861 w 253607"/>
              <a:gd name="T81" fmla="*/ 125584 h 294680"/>
              <a:gd name="T82" fmla="*/ 182657 w 253607"/>
              <a:gd name="T83" fmla="*/ 125065 h 294680"/>
              <a:gd name="T84" fmla="*/ 171994 w 253607"/>
              <a:gd name="T85" fmla="*/ 127683 h 294680"/>
              <a:gd name="T86" fmla="*/ 162296 w 253607"/>
              <a:gd name="T87" fmla="*/ 133146 h 294680"/>
              <a:gd name="T88" fmla="*/ 153027 w 253607"/>
              <a:gd name="T89" fmla="*/ 142189 h 294680"/>
              <a:gd name="T90" fmla="*/ 139557 w 253607"/>
              <a:gd name="T91" fmla="*/ 158026 h 294680"/>
              <a:gd name="T92" fmla="*/ 127309 w 253607"/>
              <a:gd name="T93" fmla="*/ 176588 h 294680"/>
              <a:gd name="T94" fmla="*/ 125329 w 253607"/>
              <a:gd name="T95" fmla="*/ 184648 h 294680"/>
              <a:gd name="T96" fmla="*/ 124449 w 253607"/>
              <a:gd name="T97" fmla="*/ 194844 h 294680"/>
              <a:gd name="T98" fmla="*/ 123954 w 253607"/>
              <a:gd name="T99" fmla="*/ 207001 h 294680"/>
              <a:gd name="T100" fmla="*/ 125822 w 253607"/>
              <a:gd name="T101" fmla="*/ 216354 h 294680"/>
              <a:gd name="T102" fmla="*/ 129131 w 253607"/>
              <a:gd name="T103" fmla="*/ 227126 h 294680"/>
              <a:gd name="T104" fmla="*/ 137315 w 253607"/>
              <a:gd name="T105" fmla="*/ 247564 h 294680"/>
              <a:gd name="T106" fmla="*/ 145865 w 253607"/>
              <a:gd name="T107" fmla="*/ 258230 h 294680"/>
              <a:gd name="T108" fmla="*/ 158527 w 253607"/>
              <a:gd name="T109" fmla="*/ 270723 h 294680"/>
              <a:gd name="T110" fmla="*/ 172791 w 253607"/>
              <a:gd name="T111" fmla="*/ 282745 h 294680"/>
              <a:gd name="T112" fmla="*/ 183991 w 253607"/>
              <a:gd name="T113" fmla="*/ 294679 h 29468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53607"/>
              <a:gd name="T172" fmla="*/ 0 h 294680"/>
              <a:gd name="T173" fmla="*/ 253607 w 253607"/>
              <a:gd name="T174" fmla="*/ 294680 h 29468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53607" h="294680">
                <a:moveTo>
                  <a:pt x="16641" y="0"/>
                </a:moveTo>
                <a:lnTo>
                  <a:pt x="13088" y="4740"/>
                </a:lnTo>
                <a:lnTo>
                  <a:pt x="12041" y="8120"/>
                </a:lnTo>
                <a:lnTo>
                  <a:pt x="10878" y="17169"/>
                </a:lnTo>
                <a:lnTo>
                  <a:pt x="9824" y="20376"/>
                </a:lnTo>
                <a:lnTo>
                  <a:pt x="8378" y="22513"/>
                </a:lnTo>
                <a:lnTo>
                  <a:pt x="6670" y="23938"/>
                </a:lnTo>
                <a:lnTo>
                  <a:pt x="5530" y="27865"/>
                </a:lnTo>
                <a:lnTo>
                  <a:pt x="4771" y="33459"/>
                </a:lnTo>
                <a:lnTo>
                  <a:pt x="4266" y="40165"/>
                </a:lnTo>
                <a:lnTo>
                  <a:pt x="3184" y="47613"/>
                </a:lnTo>
                <a:lnTo>
                  <a:pt x="1720" y="55554"/>
                </a:lnTo>
                <a:lnTo>
                  <a:pt x="0" y="63825"/>
                </a:lnTo>
                <a:lnTo>
                  <a:pt x="1828" y="72315"/>
                </a:lnTo>
                <a:lnTo>
                  <a:pt x="6022" y="80952"/>
                </a:lnTo>
                <a:lnTo>
                  <a:pt x="11793" y="89687"/>
                </a:lnTo>
                <a:lnTo>
                  <a:pt x="14897" y="98486"/>
                </a:lnTo>
                <a:lnTo>
                  <a:pt x="16222" y="107329"/>
                </a:lnTo>
                <a:lnTo>
                  <a:pt x="16517" y="133996"/>
                </a:lnTo>
                <a:lnTo>
                  <a:pt x="16559" y="142909"/>
                </a:lnTo>
                <a:lnTo>
                  <a:pt x="15843" y="150835"/>
                </a:lnTo>
                <a:lnTo>
                  <a:pt x="14621" y="158104"/>
                </a:lnTo>
                <a:lnTo>
                  <a:pt x="13063" y="164934"/>
                </a:lnTo>
                <a:lnTo>
                  <a:pt x="12024" y="172463"/>
                </a:lnTo>
                <a:lnTo>
                  <a:pt x="11332" y="180460"/>
                </a:lnTo>
                <a:lnTo>
                  <a:pt x="10870" y="188767"/>
                </a:lnTo>
                <a:lnTo>
                  <a:pt x="11306" y="196290"/>
                </a:lnTo>
                <a:lnTo>
                  <a:pt x="12341" y="203290"/>
                </a:lnTo>
                <a:lnTo>
                  <a:pt x="13775" y="209940"/>
                </a:lnTo>
                <a:lnTo>
                  <a:pt x="15474" y="216359"/>
                </a:lnTo>
                <a:lnTo>
                  <a:pt x="17351" y="222622"/>
                </a:lnTo>
                <a:lnTo>
                  <a:pt x="19345" y="228781"/>
                </a:lnTo>
                <a:lnTo>
                  <a:pt x="23545" y="240917"/>
                </a:lnTo>
                <a:lnTo>
                  <a:pt x="25706" y="246932"/>
                </a:lnTo>
                <a:lnTo>
                  <a:pt x="28635" y="251934"/>
                </a:lnTo>
                <a:lnTo>
                  <a:pt x="35856" y="260137"/>
                </a:lnTo>
                <a:lnTo>
                  <a:pt x="40607" y="263713"/>
                </a:lnTo>
                <a:lnTo>
                  <a:pt x="46007" y="267090"/>
                </a:lnTo>
                <a:lnTo>
                  <a:pt x="51837" y="270334"/>
                </a:lnTo>
                <a:lnTo>
                  <a:pt x="57956" y="272496"/>
                </a:lnTo>
                <a:lnTo>
                  <a:pt x="64267" y="273937"/>
                </a:lnTo>
                <a:lnTo>
                  <a:pt x="70705" y="274898"/>
                </a:lnTo>
                <a:lnTo>
                  <a:pt x="77228" y="275539"/>
                </a:lnTo>
                <a:lnTo>
                  <a:pt x="83809" y="275966"/>
                </a:lnTo>
                <a:lnTo>
                  <a:pt x="97071" y="276441"/>
                </a:lnTo>
                <a:lnTo>
                  <a:pt x="110402" y="276651"/>
                </a:lnTo>
                <a:lnTo>
                  <a:pt x="117825" y="275715"/>
                </a:lnTo>
                <a:lnTo>
                  <a:pt x="125748" y="274099"/>
                </a:lnTo>
                <a:lnTo>
                  <a:pt x="134006" y="272030"/>
                </a:lnTo>
                <a:lnTo>
                  <a:pt x="141742" y="269658"/>
                </a:lnTo>
                <a:lnTo>
                  <a:pt x="149131" y="267084"/>
                </a:lnTo>
                <a:lnTo>
                  <a:pt x="156288" y="264376"/>
                </a:lnTo>
                <a:lnTo>
                  <a:pt x="170191" y="258722"/>
                </a:lnTo>
                <a:lnTo>
                  <a:pt x="177022" y="255825"/>
                </a:lnTo>
                <a:lnTo>
                  <a:pt x="184552" y="251909"/>
                </a:lnTo>
                <a:lnTo>
                  <a:pt x="192547" y="247314"/>
                </a:lnTo>
                <a:lnTo>
                  <a:pt x="200851" y="242267"/>
                </a:lnTo>
                <a:lnTo>
                  <a:pt x="207875" y="236917"/>
                </a:lnTo>
                <a:lnTo>
                  <a:pt x="214046" y="231367"/>
                </a:lnTo>
                <a:lnTo>
                  <a:pt x="219647" y="225682"/>
                </a:lnTo>
                <a:lnTo>
                  <a:pt x="224868" y="219908"/>
                </a:lnTo>
                <a:lnTo>
                  <a:pt x="229837" y="214073"/>
                </a:lnTo>
                <a:lnTo>
                  <a:pt x="234637" y="208200"/>
                </a:lnTo>
                <a:lnTo>
                  <a:pt x="238581" y="202300"/>
                </a:lnTo>
                <a:lnTo>
                  <a:pt x="241954" y="196382"/>
                </a:lnTo>
                <a:lnTo>
                  <a:pt x="244946" y="190453"/>
                </a:lnTo>
                <a:lnTo>
                  <a:pt x="247685" y="184515"/>
                </a:lnTo>
                <a:lnTo>
                  <a:pt x="250255" y="178572"/>
                </a:lnTo>
                <a:lnTo>
                  <a:pt x="252711" y="172626"/>
                </a:lnTo>
                <a:lnTo>
                  <a:pt x="253606" y="166678"/>
                </a:lnTo>
                <a:lnTo>
                  <a:pt x="253458" y="160728"/>
                </a:lnTo>
                <a:lnTo>
                  <a:pt x="252616" y="154777"/>
                </a:lnTo>
                <a:lnTo>
                  <a:pt x="251310" y="149817"/>
                </a:lnTo>
                <a:lnTo>
                  <a:pt x="247877" y="141660"/>
                </a:lnTo>
                <a:lnTo>
                  <a:pt x="241888" y="134729"/>
                </a:lnTo>
                <a:lnTo>
                  <a:pt x="238208" y="131490"/>
                </a:lnTo>
                <a:lnTo>
                  <a:pt x="234268" y="129332"/>
                </a:lnTo>
                <a:lnTo>
                  <a:pt x="230153" y="127893"/>
                </a:lnTo>
                <a:lnTo>
                  <a:pt x="225922" y="126934"/>
                </a:lnTo>
                <a:lnTo>
                  <a:pt x="221615" y="126294"/>
                </a:lnTo>
                <a:lnTo>
                  <a:pt x="217255" y="125868"/>
                </a:lnTo>
                <a:lnTo>
                  <a:pt x="212861" y="125584"/>
                </a:lnTo>
                <a:lnTo>
                  <a:pt x="204012" y="125268"/>
                </a:lnTo>
                <a:lnTo>
                  <a:pt x="182657" y="125065"/>
                </a:lnTo>
                <a:lnTo>
                  <a:pt x="177152" y="126040"/>
                </a:lnTo>
                <a:lnTo>
                  <a:pt x="171994" y="127683"/>
                </a:lnTo>
                <a:lnTo>
                  <a:pt x="167068" y="129770"/>
                </a:lnTo>
                <a:lnTo>
                  <a:pt x="162296" y="133146"/>
                </a:lnTo>
                <a:lnTo>
                  <a:pt x="157627" y="137381"/>
                </a:lnTo>
                <a:lnTo>
                  <a:pt x="153027" y="142189"/>
                </a:lnTo>
                <a:lnTo>
                  <a:pt x="145933" y="150177"/>
                </a:lnTo>
                <a:lnTo>
                  <a:pt x="139557" y="158026"/>
                </a:lnTo>
                <a:lnTo>
                  <a:pt x="131764" y="168130"/>
                </a:lnTo>
                <a:lnTo>
                  <a:pt x="127309" y="176588"/>
                </a:lnTo>
                <a:lnTo>
                  <a:pt x="126121" y="180233"/>
                </a:lnTo>
                <a:lnTo>
                  <a:pt x="125329" y="184648"/>
                </a:lnTo>
                <a:lnTo>
                  <a:pt x="124801" y="189575"/>
                </a:lnTo>
                <a:lnTo>
                  <a:pt x="124449" y="194844"/>
                </a:lnTo>
                <a:lnTo>
                  <a:pt x="124058" y="203345"/>
                </a:lnTo>
                <a:lnTo>
                  <a:pt x="123954" y="207001"/>
                </a:lnTo>
                <a:lnTo>
                  <a:pt x="124628" y="211422"/>
                </a:lnTo>
                <a:lnTo>
                  <a:pt x="125822" y="216354"/>
                </a:lnTo>
                <a:lnTo>
                  <a:pt x="127361" y="221627"/>
                </a:lnTo>
                <a:lnTo>
                  <a:pt x="129131" y="227126"/>
                </a:lnTo>
                <a:lnTo>
                  <a:pt x="133081" y="238528"/>
                </a:lnTo>
                <a:lnTo>
                  <a:pt x="137315" y="247564"/>
                </a:lnTo>
                <a:lnTo>
                  <a:pt x="139486" y="251363"/>
                </a:lnTo>
                <a:lnTo>
                  <a:pt x="145865" y="258230"/>
                </a:lnTo>
                <a:lnTo>
                  <a:pt x="152914" y="264589"/>
                </a:lnTo>
                <a:lnTo>
                  <a:pt x="158527" y="270723"/>
                </a:lnTo>
                <a:lnTo>
                  <a:pt x="165484" y="276756"/>
                </a:lnTo>
                <a:lnTo>
                  <a:pt x="172791" y="282745"/>
                </a:lnTo>
                <a:lnTo>
                  <a:pt x="175780" y="285731"/>
                </a:lnTo>
                <a:lnTo>
                  <a:pt x="183991" y="294679"/>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16" name="SMARTInkAnnotation295"/>
          <p:cNvSpPr>
            <a:spLocks/>
          </p:cNvSpPr>
          <p:nvPr/>
        </p:nvSpPr>
        <p:spPr bwMode="auto">
          <a:xfrm>
            <a:off x="3367088" y="3455988"/>
            <a:ext cx="127000" cy="9525"/>
          </a:xfrm>
          <a:custGeom>
            <a:avLst/>
            <a:gdLst>
              <a:gd name="T0" fmla="*/ 0 w 127187"/>
              <a:gd name="T1" fmla="*/ 8930 h 8931"/>
              <a:gd name="T2" fmla="*/ 38083 w 127187"/>
              <a:gd name="T3" fmla="*/ 8930 h 8931"/>
              <a:gd name="T4" fmla="*/ 43240 w 127187"/>
              <a:gd name="T5" fmla="*/ 7937 h 8931"/>
              <a:gd name="T6" fmla="*/ 48908 w 127187"/>
              <a:gd name="T7" fmla="*/ 6284 h 8931"/>
              <a:gd name="T8" fmla="*/ 54919 w 127187"/>
              <a:gd name="T9" fmla="*/ 4189 h 8931"/>
              <a:gd name="T10" fmla="*/ 60413 w 127187"/>
              <a:gd name="T11" fmla="*/ 2793 h 8931"/>
              <a:gd name="T12" fmla="*/ 65564 w 127187"/>
              <a:gd name="T13" fmla="*/ 1862 h 8931"/>
              <a:gd name="T14" fmla="*/ 70485 w 127187"/>
              <a:gd name="T15" fmla="*/ 1241 h 8931"/>
              <a:gd name="T16" fmla="*/ 75254 w 127187"/>
              <a:gd name="T17" fmla="*/ 827 h 8931"/>
              <a:gd name="T18" fmla="*/ 79920 w 127187"/>
              <a:gd name="T19" fmla="*/ 551 h 8931"/>
              <a:gd name="T20" fmla="*/ 89072 w 127187"/>
              <a:gd name="T21" fmla="*/ 245 h 8931"/>
              <a:gd name="T22" fmla="*/ 127186 w 127187"/>
              <a:gd name="T23" fmla="*/ 0 h 89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7187"/>
              <a:gd name="T37" fmla="*/ 0 h 8931"/>
              <a:gd name="T38" fmla="*/ 127187 w 127187"/>
              <a:gd name="T39" fmla="*/ 8931 h 893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7187" h="8931">
                <a:moveTo>
                  <a:pt x="0" y="8930"/>
                </a:moveTo>
                <a:lnTo>
                  <a:pt x="38083" y="8930"/>
                </a:lnTo>
                <a:lnTo>
                  <a:pt x="43240" y="7937"/>
                </a:lnTo>
                <a:lnTo>
                  <a:pt x="48908" y="6284"/>
                </a:lnTo>
                <a:lnTo>
                  <a:pt x="54919" y="4189"/>
                </a:lnTo>
                <a:lnTo>
                  <a:pt x="60413" y="2793"/>
                </a:lnTo>
                <a:lnTo>
                  <a:pt x="65564" y="1862"/>
                </a:lnTo>
                <a:lnTo>
                  <a:pt x="70485" y="1241"/>
                </a:lnTo>
                <a:lnTo>
                  <a:pt x="75254" y="827"/>
                </a:lnTo>
                <a:lnTo>
                  <a:pt x="79920" y="551"/>
                </a:lnTo>
                <a:lnTo>
                  <a:pt x="89072" y="245"/>
                </a:lnTo>
                <a:lnTo>
                  <a:pt x="127186"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17" name="SMARTInkAnnotation296"/>
          <p:cNvSpPr>
            <a:spLocks/>
          </p:cNvSpPr>
          <p:nvPr/>
        </p:nvSpPr>
        <p:spPr bwMode="auto">
          <a:xfrm>
            <a:off x="3367088" y="3544888"/>
            <a:ext cx="153987" cy="9525"/>
          </a:xfrm>
          <a:custGeom>
            <a:avLst/>
            <a:gdLst>
              <a:gd name="T0" fmla="*/ 0 w 153963"/>
              <a:gd name="T1" fmla="*/ 0 h 8931"/>
              <a:gd name="T2" fmla="*/ 3554 w 153963"/>
              <a:gd name="T3" fmla="*/ 0 h 8931"/>
              <a:gd name="T4" fmla="*/ 5344 w 153963"/>
              <a:gd name="T5" fmla="*/ 992 h 8931"/>
              <a:gd name="T6" fmla="*/ 7282 w 153963"/>
              <a:gd name="T7" fmla="*/ 2645 h 8931"/>
              <a:gd name="T8" fmla="*/ 9317 w 153963"/>
              <a:gd name="T9" fmla="*/ 4741 h 8931"/>
              <a:gd name="T10" fmla="*/ 12162 w 153963"/>
              <a:gd name="T11" fmla="*/ 6137 h 8931"/>
              <a:gd name="T12" fmla="*/ 15546 w 153963"/>
              <a:gd name="T13" fmla="*/ 7068 h 8931"/>
              <a:gd name="T14" fmla="*/ 19289 w 153963"/>
              <a:gd name="T15" fmla="*/ 7688 h 8931"/>
              <a:gd name="T16" fmla="*/ 24016 w 153963"/>
              <a:gd name="T17" fmla="*/ 8102 h 8931"/>
              <a:gd name="T18" fmla="*/ 29399 w 153963"/>
              <a:gd name="T19" fmla="*/ 8378 h 8931"/>
              <a:gd name="T20" fmla="*/ 42074 w 153963"/>
              <a:gd name="T21" fmla="*/ 8684 h 8931"/>
              <a:gd name="T22" fmla="*/ 153962 w 153963"/>
              <a:gd name="T23" fmla="*/ 8930 h 89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3963"/>
              <a:gd name="T37" fmla="*/ 0 h 8931"/>
              <a:gd name="T38" fmla="*/ 153963 w 153963"/>
              <a:gd name="T39" fmla="*/ 8931 h 893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3963" h="8931">
                <a:moveTo>
                  <a:pt x="0" y="0"/>
                </a:moveTo>
                <a:lnTo>
                  <a:pt x="3554" y="0"/>
                </a:lnTo>
                <a:lnTo>
                  <a:pt x="5344" y="992"/>
                </a:lnTo>
                <a:lnTo>
                  <a:pt x="7282" y="2645"/>
                </a:lnTo>
                <a:lnTo>
                  <a:pt x="9317" y="4741"/>
                </a:lnTo>
                <a:lnTo>
                  <a:pt x="12162" y="6137"/>
                </a:lnTo>
                <a:lnTo>
                  <a:pt x="15546" y="7068"/>
                </a:lnTo>
                <a:lnTo>
                  <a:pt x="19289" y="7688"/>
                </a:lnTo>
                <a:lnTo>
                  <a:pt x="24016" y="8102"/>
                </a:lnTo>
                <a:lnTo>
                  <a:pt x="29399" y="8378"/>
                </a:lnTo>
                <a:lnTo>
                  <a:pt x="42074" y="8684"/>
                </a:lnTo>
                <a:lnTo>
                  <a:pt x="153962" y="893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18" name="SMARTInkAnnotation297"/>
          <p:cNvSpPr>
            <a:spLocks/>
          </p:cNvSpPr>
          <p:nvPr/>
        </p:nvSpPr>
        <p:spPr bwMode="auto">
          <a:xfrm>
            <a:off x="3756025" y="3330575"/>
            <a:ext cx="179388" cy="273050"/>
          </a:xfrm>
          <a:custGeom>
            <a:avLst/>
            <a:gdLst>
              <a:gd name="T0" fmla="*/ 19973 w 180396"/>
              <a:gd name="T1" fmla="*/ 34629 h 272585"/>
              <a:gd name="T2" fmla="*/ 17990 w 180396"/>
              <a:gd name="T3" fmla="*/ 45487 h 272585"/>
              <a:gd name="T4" fmla="*/ 14629 w 180396"/>
              <a:gd name="T5" fmla="*/ 56927 h 272585"/>
              <a:gd name="T6" fmla="*/ 10656 w 180396"/>
              <a:gd name="T7" fmla="*/ 68627 h 272585"/>
              <a:gd name="T8" fmla="*/ 12361 w 180396"/>
              <a:gd name="T9" fmla="*/ 80441 h 272585"/>
              <a:gd name="T10" fmla="*/ 15846 w 180396"/>
              <a:gd name="T11" fmla="*/ 93299 h 272585"/>
              <a:gd name="T12" fmla="*/ 14916 w 180396"/>
              <a:gd name="T13" fmla="*/ 108935 h 272585"/>
              <a:gd name="T14" fmla="*/ 12023 w 180396"/>
              <a:gd name="T15" fmla="*/ 123160 h 272585"/>
              <a:gd name="T16" fmla="*/ 4105 w 180396"/>
              <a:gd name="T17" fmla="*/ 153202 h 272585"/>
              <a:gd name="T18" fmla="*/ 1764 w 180396"/>
              <a:gd name="T19" fmla="*/ 167639 h 272585"/>
              <a:gd name="T20" fmla="*/ 723 w 180396"/>
              <a:gd name="T21" fmla="*/ 180671 h 272585"/>
              <a:gd name="T22" fmla="*/ 138 w 180396"/>
              <a:gd name="T23" fmla="*/ 199163 h 272585"/>
              <a:gd name="T24" fmla="*/ 1451 w 180396"/>
              <a:gd name="T25" fmla="*/ 217211 h 272585"/>
              <a:gd name="T26" fmla="*/ 7031 w 180396"/>
              <a:gd name="T27" fmla="*/ 229161 h 272585"/>
              <a:gd name="T28" fmla="*/ 12485 w 180396"/>
              <a:gd name="T29" fmla="*/ 241086 h 272585"/>
              <a:gd name="T30" fmla="*/ 18133 w 180396"/>
              <a:gd name="T31" fmla="*/ 252009 h 272585"/>
              <a:gd name="T32" fmla="*/ 25601 w 180396"/>
              <a:gd name="T33" fmla="*/ 260171 h 272585"/>
              <a:gd name="T34" fmla="*/ 33879 w 180396"/>
              <a:gd name="T35" fmla="*/ 264460 h 272585"/>
              <a:gd name="T36" fmla="*/ 43260 w 180396"/>
              <a:gd name="T37" fmla="*/ 267358 h 272585"/>
              <a:gd name="T38" fmla="*/ 54868 w 180396"/>
              <a:gd name="T39" fmla="*/ 271953 h 272585"/>
              <a:gd name="T40" fmla="*/ 67464 w 180396"/>
              <a:gd name="T41" fmla="*/ 272012 h 272585"/>
              <a:gd name="T42" fmla="*/ 80500 w 180396"/>
              <a:gd name="T43" fmla="*/ 269723 h 272585"/>
              <a:gd name="T44" fmla="*/ 93732 w 180396"/>
              <a:gd name="T45" fmla="*/ 268705 h 272585"/>
              <a:gd name="T46" fmla="*/ 107050 w 180396"/>
              <a:gd name="T47" fmla="*/ 265607 h 272585"/>
              <a:gd name="T48" fmla="*/ 119663 w 180396"/>
              <a:gd name="T49" fmla="*/ 260923 h 272585"/>
              <a:gd name="T50" fmla="*/ 130228 w 180396"/>
              <a:gd name="T51" fmla="*/ 255534 h 272585"/>
              <a:gd name="T52" fmla="*/ 139882 w 180396"/>
              <a:gd name="T53" fmla="*/ 247185 h 272585"/>
              <a:gd name="T54" fmla="*/ 149131 w 180396"/>
              <a:gd name="T55" fmla="*/ 237853 h 272585"/>
              <a:gd name="T56" fmla="*/ 158200 w 180396"/>
              <a:gd name="T57" fmla="*/ 230398 h 272585"/>
              <a:gd name="T58" fmla="*/ 167190 w 180396"/>
              <a:gd name="T59" fmla="*/ 221131 h 272585"/>
              <a:gd name="T60" fmla="*/ 174655 w 180396"/>
              <a:gd name="T61" fmla="*/ 210398 h 272585"/>
              <a:gd name="T62" fmla="*/ 177974 w 180396"/>
              <a:gd name="T63" fmla="*/ 199013 h 272585"/>
              <a:gd name="T64" fmla="*/ 179843 w 180396"/>
              <a:gd name="T65" fmla="*/ 186187 h 272585"/>
              <a:gd name="T66" fmla="*/ 180279 w 180396"/>
              <a:gd name="T67" fmla="*/ 176677 h 272585"/>
              <a:gd name="T68" fmla="*/ 178986 w 180396"/>
              <a:gd name="T69" fmla="*/ 166828 h 272585"/>
              <a:gd name="T70" fmla="*/ 173453 w 180396"/>
              <a:gd name="T71" fmla="*/ 159144 h 272585"/>
              <a:gd name="T72" fmla="*/ 165528 w 180396"/>
              <a:gd name="T73" fmla="*/ 149239 h 272585"/>
              <a:gd name="T74" fmla="*/ 158793 w 180396"/>
              <a:gd name="T75" fmla="*/ 145704 h 272585"/>
              <a:gd name="T76" fmla="*/ 151586 w 180396"/>
              <a:gd name="T77" fmla="*/ 143140 h 272585"/>
              <a:gd name="T78" fmla="*/ 145903 w 180396"/>
              <a:gd name="T79" fmla="*/ 138694 h 272585"/>
              <a:gd name="T80" fmla="*/ 138915 w 180396"/>
              <a:gd name="T81" fmla="*/ 138702 h 272585"/>
              <a:gd name="T82" fmla="*/ 131595 w 180396"/>
              <a:gd name="T83" fmla="*/ 141020 h 272585"/>
              <a:gd name="T84" fmla="*/ 125862 w 180396"/>
              <a:gd name="T85" fmla="*/ 142051 h 272585"/>
              <a:gd name="T86" fmla="*/ 118851 w 180396"/>
              <a:gd name="T87" fmla="*/ 145155 h 272585"/>
              <a:gd name="T88" fmla="*/ 111520 w 180396"/>
              <a:gd name="T89" fmla="*/ 149842 h 272585"/>
              <a:gd name="T90" fmla="*/ 103212 w 180396"/>
              <a:gd name="T91" fmla="*/ 158059 h 272585"/>
              <a:gd name="T92" fmla="*/ 93741 w 180396"/>
              <a:gd name="T93" fmla="*/ 169724 h 272585"/>
              <a:gd name="T94" fmla="*/ 89948 w 180396"/>
              <a:gd name="T95" fmla="*/ 175644 h 272585"/>
              <a:gd name="T96" fmla="*/ 87068 w 180396"/>
              <a:gd name="T97" fmla="*/ 185548 h 272585"/>
              <a:gd name="T98" fmla="*/ 83759 w 180396"/>
              <a:gd name="T99" fmla="*/ 195244 h 272585"/>
              <a:gd name="T100" fmla="*/ 80918 w 180396"/>
              <a:gd name="T101" fmla="*/ 211501 h 272585"/>
              <a:gd name="T102" fmla="*/ 80426 w 180396"/>
              <a:gd name="T103" fmla="*/ 226158 h 272585"/>
              <a:gd name="T104" fmla="*/ 80219 w 180396"/>
              <a:gd name="T105" fmla="*/ 258961 h 27258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80396"/>
              <a:gd name="T160" fmla="*/ 0 h 272585"/>
              <a:gd name="T161" fmla="*/ 180396 w 180396"/>
              <a:gd name="T162" fmla="*/ 272585 h 27258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80396" h="272585">
                <a:moveTo>
                  <a:pt x="19973" y="0"/>
                </a:moveTo>
                <a:lnTo>
                  <a:pt x="19973" y="34629"/>
                </a:lnTo>
                <a:lnTo>
                  <a:pt x="19229" y="39953"/>
                </a:lnTo>
                <a:lnTo>
                  <a:pt x="17990" y="45487"/>
                </a:lnTo>
                <a:lnTo>
                  <a:pt x="16419" y="51161"/>
                </a:lnTo>
                <a:lnTo>
                  <a:pt x="14629" y="56927"/>
                </a:lnTo>
                <a:lnTo>
                  <a:pt x="12691" y="62756"/>
                </a:lnTo>
                <a:lnTo>
                  <a:pt x="10656" y="68627"/>
                </a:lnTo>
                <a:lnTo>
                  <a:pt x="10786" y="74525"/>
                </a:lnTo>
                <a:lnTo>
                  <a:pt x="12361" y="80441"/>
                </a:lnTo>
                <a:lnTo>
                  <a:pt x="14899" y="86369"/>
                </a:lnTo>
                <a:lnTo>
                  <a:pt x="15846" y="93299"/>
                </a:lnTo>
                <a:lnTo>
                  <a:pt x="15734" y="100895"/>
                </a:lnTo>
                <a:lnTo>
                  <a:pt x="14916" y="108935"/>
                </a:lnTo>
                <a:lnTo>
                  <a:pt x="13627" y="116280"/>
                </a:lnTo>
                <a:lnTo>
                  <a:pt x="12023" y="123160"/>
                </a:lnTo>
                <a:lnTo>
                  <a:pt x="8258" y="137090"/>
                </a:lnTo>
                <a:lnTo>
                  <a:pt x="4105" y="153202"/>
                </a:lnTo>
                <a:lnTo>
                  <a:pt x="2701" y="160674"/>
                </a:lnTo>
                <a:lnTo>
                  <a:pt x="1764" y="167639"/>
                </a:lnTo>
                <a:lnTo>
                  <a:pt x="1140" y="174268"/>
                </a:lnTo>
                <a:lnTo>
                  <a:pt x="723" y="180671"/>
                </a:lnTo>
                <a:lnTo>
                  <a:pt x="446" y="186924"/>
                </a:lnTo>
                <a:lnTo>
                  <a:pt x="138" y="199163"/>
                </a:lnTo>
                <a:lnTo>
                  <a:pt x="0" y="211218"/>
                </a:lnTo>
                <a:lnTo>
                  <a:pt x="1451" y="217211"/>
                </a:lnTo>
                <a:lnTo>
                  <a:pt x="3906" y="223190"/>
                </a:lnTo>
                <a:lnTo>
                  <a:pt x="7031" y="229161"/>
                </a:lnTo>
                <a:lnTo>
                  <a:pt x="9857" y="235126"/>
                </a:lnTo>
                <a:lnTo>
                  <a:pt x="12485" y="241086"/>
                </a:lnTo>
                <a:lnTo>
                  <a:pt x="14981" y="247045"/>
                </a:lnTo>
                <a:lnTo>
                  <a:pt x="18133" y="252009"/>
                </a:lnTo>
                <a:lnTo>
                  <a:pt x="21721" y="256311"/>
                </a:lnTo>
                <a:lnTo>
                  <a:pt x="25601" y="260171"/>
                </a:lnTo>
                <a:lnTo>
                  <a:pt x="29675" y="262744"/>
                </a:lnTo>
                <a:lnTo>
                  <a:pt x="33879" y="264460"/>
                </a:lnTo>
                <a:lnTo>
                  <a:pt x="38169" y="265604"/>
                </a:lnTo>
                <a:lnTo>
                  <a:pt x="43260" y="267358"/>
                </a:lnTo>
                <a:lnTo>
                  <a:pt x="48886" y="269521"/>
                </a:lnTo>
                <a:lnTo>
                  <a:pt x="54868" y="271953"/>
                </a:lnTo>
                <a:lnTo>
                  <a:pt x="61087" y="272584"/>
                </a:lnTo>
                <a:lnTo>
                  <a:pt x="67464" y="272012"/>
                </a:lnTo>
                <a:lnTo>
                  <a:pt x="73947" y="270638"/>
                </a:lnTo>
                <a:lnTo>
                  <a:pt x="80500" y="269723"/>
                </a:lnTo>
                <a:lnTo>
                  <a:pt x="87100" y="269112"/>
                </a:lnTo>
                <a:lnTo>
                  <a:pt x="93732" y="268705"/>
                </a:lnTo>
                <a:lnTo>
                  <a:pt x="100384" y="267442"/>
                </a:lnTo>
                <a:lnTo>
                  <a:pt x="107050" y="265607"/>
                </a:lnTo>
                <a:lnTo>
                  <a:pt x="113726" y="263392"/>
                </a:lnTo>
                <a:lnTo>
                  <a:pt x="119663" y="260923"/>
                </a:lnTo>
                <a:lnTo>
                  <a:pt x="125110" y="258285"/>
                </a:lnTo>
                <a:lnTo>
                  <a:pt x="130228" y="255534"/>
                </a:lnTo>
                <a:lnTo>
                  <a:pt x="135128" y="251715"/>
                </a:lnTo>
                <a:lnTo>
                  <a:pt x="139882" y="247185"/>
                </a:lnTo>
                <a:lnTo>
                  <a:pt x="144539" y="242181"/>
                </a:lnTo>
                <a:lnTo>
                  <a:pt x="149131" y="237853"/>
                </a:lnTo>
                <a:lnTo>
                  <a:pt x="153680" y="233975"/>
                </a:lnTo>
                <a:lnTo>
                  <a:pt x="158200" y="230398"/>
                </a:lnTo>
                <a:lnTo>
                  <a:pt x="162701" y="226028"/>
                </a:lnTo>
                <a:lnTo>
                  <a:pt x="167190" y="221131"/>
                </a:lnTo>
                <a:lnTo>
                  <a:pt x="171669" y="215882"/>
                </a:lnTo>
                <a:lnTo>
                  <a:pt x="174655" y="210398"/>
                </a:lnTo>
                <a:lnTo>
                  <a:pt x="176647" y="204758"/>
                </a:lnTo>
                <a:lnTo>
                  <a:pt x="177974" y="199013"/>
                </a:lnTo>
                <a:lnTo>
                  <a:pt x="178859" y="194191"/>
                </a:lnTo>
                <a:lnTo>
                  <a:pt x="179843" y="186187"/>
                </a:lnTo>
                <a:lnTo>
                  <a:pt x="180104" y="181672"/>
                </a:lnTo>
                <a:lnTo>
                  <a:pt x="180279" y="176677"/>
                </a:lnTo>
                <a:lnTo>
                  <a:pt x="180395" y="171363"/>
                </a:lnTo>
                <a:lnTo>
                  <a:pt x="178986" y="166828"/>
                </a:lnTo>
                <a:lnTo>
                  <a:pt x="176558" y="162812"/>
                </a:lnTo>
                <a:lnTo>
                  <a:pt x="173453" y="159144"/>
                </a:lnTo>
                <a:lnTo>
                  <a:pt x="168017" y="152421"/>
                </a:lnTo>
                <a:lnTo>
                  <a:pt x="165528" y="149239"/>
                </a:lnTo>
                <a:lnTo>
                  <a:pt x="162380" y="147118"/>
                </a:lnTo>
                <a:lnTo>
                  <a:pt x="158793" y="145704"/>
                </a:lnTo>
                <a:lnTo>
                  <a:pt x="154916" y="144761"/>
                </a:lnTo>
                <a:lnTo>
                  <a:pt x="151586" y="143140"/>
                </a:lnTo>
                <a:lnTo>
                  <a:pt x="148623" y="141067"/>
                </a:lnTo>
                <a:lnTo>
                  <a:pt x="145903" y="138694"/>
                </a:lnTo>
                <a:lnTo>
                  <a:pt x="142603" y="138103"/>
                </a:lnTo>
                <a:lnTo>
                  <a:pt x="138915" y="138702"/>
                </a:lnTo>
                <a:lnTo>
                  <a:pt x="134969" y="140093"/>
                </a:lnTo>
                <a:lnTo>
                  <a:pt x="131595" y="141020"/>
                </a:lnTo>
                <a:lnTo>
                  <a:pt x="128602" y="141639"/>
                </a:lnTo>
                <a:lnTo>
                  <a:pt x="125862" y="142051"/>
                </a:lnTo>
                <a:lnTo>
                  <a:pt x="122547" y="143318"/>
                </a:lnTo>
                <a:lnTo>
                  <a:pt x="118851" y="145155"/>
                </a:lnTo>
                <a:lnTo>
                  <a:pt x="114899" y="147372"/>
                </a:lnTo>
                <a:lnTo>
                  <a:pt x="111520" y="149842"/>
                </a:lnTo>
                <a:lnTo>
                  <a:pt x="108524" y="152481"/>
                </a:lnTo>
                <a:lnTo>
                  <a:pt x="103212" y="158059"/>
                </a:lnTo>
                <a:lnTo>
                  <a:pt x="98371" y="163845"/>
                </a:lnTo>
                <a:lnTo>
                  <a:pt x="93741" y="169724"/>
                </a:lnTo>
                <a:lnTo>
                  <a:pt x="91465" y="172680"/>
                </a:lnTo>
                <a:lnTo>
                  <a:pt x="89948" y="175644"/>
                </a:lnTo>
                <a:lnTo>
                  <a:pt x="88262" y="181583"/>
                </a:lnTo>
                <a:lnTo>
                  <a:pt x="87068" y="185548"/>
                </a:lnTo>
                <a:lnTo>
                  <a:pt x="85529" y="190175"/>
                </a:lnTo>
                <a:lnTo>
                  <a:pt x="83759" y="195244"/>
                </a:lnTo>
                <a:lnTo>
                  <a:pt x="81792" y="203523"/>
                </a:lnTo>
                <a:lnTo>
                  <a:pt x="80918" y="211501"/>
                </a:lnTo>
                <a:lnTo>
                  <a:pt x="80685" y="216407"/>
                </a:lnTo>
                <a:lnTo>
                  <a:pt x="80426" y="226158"/>
                </a:lnTo>
                <a:lnTo>
                  <a:pt x="80280" y="237225"/>
                </a:lnTo>
                <a:lnTo>
                  <a:pt x="80219" y="258961"/>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19" name="SMARTInkAnnotation298"/>
          <p:cNvSpPr>
            <a:spLocks/>
          </p:cNvSpPr>
          <p:nvPr/>
        </p:nvSpPr>
        <p:spPr bwMode="auto">
          <a:xfrm>
            <a:off x="2670175" y="3251200"/>
            <a:ext cx="295275" cy="382588"/>
          </a:xfrm>
          <a:custGeom>
            <a:avLst/>
            <a:gdLst>
              <a:gd name="T0" fmla="*/ 3116 w 294512"/>
              <a:gd name="T1" fmla="*/ 196968 h 383815"/>
              <a:gd name="T2" fmla="*/ 596 w 294512"/>
              <a:gd name="T3" fmla="*/ 216957 h 383815"/>
              <a:gd name="T4" fmla="*/ 98 w 294512"/>
              <a:gd name="T5" fmla="*/ 236780 h 383815"/>
              <a:gd name="T6" fmla="*/ 736 w 294512"/>
              <a:gd name="T7" fmla="*/ 271258 h 383815"/>
              <a:gd name="T8" fmla="*/ 3536 w 294512"/>
              <a:gd name="T9" fmla="*/ 287226 h 383815"/>
              <a:gd name="T10" fmla="*/ 5277 w 294512"/>
              <a:gd name="T11" fmla="*/ 301599 h 383815"/>
              <a:gd name="T12" fmla="*/ 6794 w 294512"/>
              <a:gd name="T13" fmla="*/ 314602 h 383815"/>
              <a:gd name="T14" fmla="*/ 11086 w 294512"/>
              <a:gd name="T15" fmla="*/ 332086 h 383815"/>
              <a:gd name="T16" fmla="*/ 14897 w 294512"/>
              <a:gd name="T17" fmla="*/ 350032 h 383815"/>
              <a:gd name="T18" fmla="*/ 19038 w 294512"/>
              <a:gd name="T19" fmla="*/ 367650 h 383815"/>
              <a:gd name="T20" fmla="*/ 21588 w 294512"/>
              <a:gd name="T21" fmla="*/ 371739 h 383815"/>
              <a:gd name="T22" fmla="*/ 32213 w 294512"/>
              <a:gd name="T23" fmla="*/ 382507 h 383815"/>
              <a:gd name="T24" fmla="*/ 36891 w 294512"/>
              <a:gd name="T25" fmla="*/ 383814 h 383815"/>
              <a:gd name="T26" fmla="*/ 38695 w 294512"/>
              <a:gd name="T27" fmla="*/ 381238 h 383815"/>
              <a:gd name="T28" fmla="*/ 41695 w 294512"/>
              <a:gd name="T29" fmla="*/ 374209 h 383815"/>
              <a:gd name="T30" fmla="*/ 59403 w 294512"/>
              <a:gd name="T31" fmla="*/ 349387 h 383815"/>
              <a:gd name="T32" fmla="*/ 67543 w 294512"/>
              <a:gd name="T33" fmla="*/ 335841 h 383815"/>
              <a:gd name="T34" fmla="*/ 80489 w 294512"/>
              <a:gd name="T35" fmla="*/ 311480 h 383815"/>
              <a:gd name="T36" fmla="*/ 95730 w 294512"/>
              <a:gd name="T37" fmla="*/ 282765 h 383815"/>
              <a:gd name="T38" fmla="*/ 108729 w 294512"/>
              <a:gd name="T39" fmla="*/ 260590 h 383815"/>
              <a:gd name="T40" fmla="*/ 124424 w 294512"/>
              <a:gd name="T41" fmla="*/ 237506 h 383815"/>
              <a:gd name="T42" fmla="*/ 139332 w 294512"/>
              <a:gd name="T43" fmla="*/ 214017 h 383815"/>
              <a:gd name="T44" fmla="*/ 151909 w 294512"/>
              <a:gd name="T45" fmla="*/ 191340 h 383815"/>
              <a:gd name="T46" fmla="*/ 159978 w 294512"/>
              <a:gd name="T47" fmla="*/ 171340 h 383815"/>
              <a:gd name="T48" fmla="*/ 171993 w 294512"/>
              <a:gd name="T49" fmla="*/ 152529 h 383815"/>
              <a:gd name="T50" fmla="*/ 227492 w 294512"/>
              <a:gd name="T51" fmla="*/ 80360 h 383815"/>
              <a:gd name="T52" fmla="*/ 246886 w 294512"/>
              <a:gd name="T53" fmla="*/ 55535 h 383815"/>
              <a:gd name="T54" fmla="*/ 257477 w 294512"/>
              <a:gd name="T55" fmla="*/ 45167 h 383815"/>
              <a:gd name="T56" fmla="*/ 267143 w 294512"/>
              <a:gd name="T57" fmla="*/ 34606 h 383815"/>
              <a:gd name="T58" fmla="*/ 281915 w 294512"/>
              <a:gd name="T59" fmla="*/ 16397 h 383815"/>
              <a:gd name="T60" fmla="*/ 289622 w 294512"/>
              <a:gd name="T61" fmla="*/ 11116 h 383815"/>
              <a:gd name="T62" fmla="*/ 292338 w 294512"/>
              <a:gd name="T63" fmla="*/ 7235 h 383815"/>
              <a:gd name="T64" fmla="*/ 294511 w 294512"/>
              <a:gd name="T65" fmla="*/ 8893 h 38381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4512"/>
              <a:gd name="T100" fmla="*/ 0 h 383815"/>
              <a:gd name="T101" fmla="*/ 294512 w 294512"/>
              <a:gd name="T102" fmla="*/ 383815 h 38381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4512" h="383815">
                <a:moveTo>
                  <a:pt x="6669" y="187487"/>
                </a:moveTo>
                <a:lnTo>
                  <a:pt x="3116" y="196968"/>
                </a:lnTo>
                <a:lnTo>
                  <a:pt x="1371" y="206914"/>
                </a:lnTo>
                <a:lnTo>
                  <a:pt x="596" y="216957"/>
                </a:lnTo>
                <a:lnTo>
                  <a:pt x="251" y="224728"/>
                </a:lnTo>
                <a:lnTo>
                  <a:pt x="98" y="236780"/>
                </a:lnTo>
                <a:lnTo>
                  <a:pt x="0" y="264031"/>
                </a:lnTo>
                <a:lnTo>
                  <a:pt x="736" y="271258"/>
                </a:lnTo>
                <a:lnTo>
                  <a:pt x="1970" y="279053"/>
                </a:lnTo>
                <a:lnTo>
                  <a:pt x="3536" y="287226"/>
                </a:lnTo>
                <a:lnTo>
                  <a:pt x="4580" y="294659"/>
                </a:lnTo>
                <a:lnTo>
                  <a:pt x="5277" y="301599"/>
                </a:lnTo>
                <a:lnTo>
                  <a:pt x="5741" y="308210"/>
                </a:lnTo>
                <a:lnTo>
                  <a:pt x="6794" y="314602"/>
                </a:lnTo>
                <a:lnTo>
                  <a:pt x="8240" y="320847"/>
                </a:lnTo>
                <a:lnTo>
                  <a:pt x="11086" y="332086"/>
                </a:lnTo>
                <a:lnTo>
                  <a:pt x="12351" y="340388"/>
                </a:lnTo>
                <a:lnTo>
                  <a:pt x="14897" y="350032"/>
                </a:lnTo>
                <a:lnTo>
                  <a:pt x="17764" y="359939"/>
                </a:lnTo>
                <a:lnTo>
                  <a:pt x="19038" y="367650"/>
                </a:lnTo>
                <a:lnTo>
                  <a:pt x="20122" y="370104"/>
                </a:lnTo>
                <a:lnTo>
                  <a:pt x="21588" y="371739"/>
                </a:lnTo>
                <a:lnTo>
                  <a:pt x="23309" y="372830"/>
                </a:lnTo>
                <a:lnTo>
                  <a:pt x="32213" y="382507"/>
                </a:lnTo>
                <a:lnTo>
                  <a:pt x="33080" y="383515"/>
                </a:lnTo>
                <a:lnTo>
                  <a:pt x="36891" y="383814"/>
                </a:lnTo>
                <a:lnTo>
                  <a:pt x="37974" y="382863"/>
                </a:lnTo>
                <a:lnTo>
                  <a:pt x="38695" y="381238"/>
                </a:lnTo>
                <a:lnTo>
                  <a:pt x="39177" y="379162"/>
                </a:lnTo>
                <a:lnTo>
                  <a:pt x="41695" y="374209"/>
                </a:lnTo>
                <a:lnTo>
                  <a:pt x="49372" y="362946"/>
                </a:lnTo>
                <a:lnTo>
                  <a:pt x="59403" y="349387"/>
                </a:lnTo>
                <a:lnTo>
                  <a:pt x="63395" y="343045"/>
                </a:lnTo>
                <a:lnTo>
                  <a:pt x="67543" y="335841"/>
                </a:lnTo>
                <a:lnTo>
                  <a:pt x="71796" y="328061"/>
                </a:lnTo>
                <a:lnTo>
                  <a:pt x="80489" y="311480"/>
                </a:lnTo>
                <a:lnTo>
                  <a:pt x="84890" y="302891"/>
                </a:lnTo>
                <a:lnTo>
                  <a:pt x="95730" y="282765"/>
                </a:lnTo>
                <a:lnTo>
                  <a:pt x="101744" y="271842"/>
                </a:lnTo>
                <a:lnTo>
                  <a:pt x="108729" y="260590"/>
                </a:lnTo>
                <a:lnTo>
                  <a:pt x="116361" y="249120"/>
                </a:lnTo>
                <a:lnTo>
                  <a:pt x="124424" y="237506"/>
                </a:lnTo>
                <a:lnTo>
                  <a:pt x="132030" y="225794"/>
                </a:lnTo>
                <a:lnTo>
                  <a:pt x="139332" y="214017"/>
                </a:lnTo>
                <a:lnTo>
                  <a:pt x="146432" y="202197"/>
                </a:lnTo>
                <a:lnTo>
                  <a:pt x="151909" y="191340"/>
                </a:lnTo>
                <a:lnTo>
                  <a:pt x="156304" y="181126"/>
                </a:lnTo>
                <a:lnTo>
                  <a:pt x="159978" y="171340"/>
                </a:lnTo>
                <a:lnTo>
                  <a:pt x="165402" y="161839"/>
                </a:lnTo>
                <a:lnTo>
                  <a:pt x="171993" y="152529"/>
                </a:lnTo>
                <a:lnTo>
                  <a:pt x="186507" y="134247"/>
                </a:lnTo>
                <a:lnTo>
                  <a:pt x="227492" y="80360"/>
                </a:lnTo>
                <a:lnTo>
                  <a:pt x="240924" y="62484"/>
                </a:lnTo>
                <a:lnTo>
                  <a:pt x="246886" y="55535"/>
                </a:lnTo>
                <a:lnTo>
                  <a:pt x="252348" y="49909"/>
                </a:lnTo>
                <a:lnTo>
                  <a:pt x="257477" y="45167"/>
                </a:lnTo>
                <a:lnTo>
                  <a:pt x="262384" y="40021"/>
                </a:lnTo>
                <a:lnTo>
                  <a:pt x="267143" y="34606"/>
                </a:lnTo>
                <a:lnTo>
                  <a:pt x="275654" y="24289"/>
                </a:lnTo>
                <a:lnTo>
                  <a:pt x="281915" y="16397"/>
                </a:lnTo>
                <a:lnTo>
                  <a:pt x="284626" y="13896"/>
                </a:lnTo>
                <a:lnTo>
                  <a:pt x="289622" y="11116"/>
                </a:lnTo>
                <a:lnTo>
                  <a:pt x="291252" y="9383"/>
                </a:lnTo>
                <a:lnTo>
                  <a:pt x="292338" y="7235"/>
                </a:lnTo>
                <a:lnTo>
                  <a:pt x="294500" y="0"/>
                </a:lnTo>
                <a:lnTo>
                  <a:pt x="294511" y="8893"/>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20" name="SMARTInkAnnotation299"/>
          <p:cNvSpPr>
            <a:spLocks/>
          </p:cNvSpPr>
          <p:nvPr/>
        </p:nvSpPr>
        <p:spPr bwMode="auto">
          <a:xfrm>
            <a:off x="4049713" y="3276600"/>
            <a:ext cx="234950" cy="268288"/>
          </a:xfrm>
          <a:custGeom>
            <a:avLst/>
            <a:gdLst>
              <a:gd name="T0" fmla="*/ 0 w 234291"/>
              <a:gd name="T1" fmla="*/ 15377 h 267842"/>
              <a:gd name="T2" fmla="*/ 3553 w 234291"/>
              <a:gd name="T3" fmla="*/ 26605 h 267842"/>
              <a:gd name="T4" fmla="*/ 5298 w 234291"/>
              <a:gd name="T5" fmla="*/ 39606 h 267842"/>
              <a:gd name="T6" fmla="*/ 6073 w 234291"/>
              <a:gd name="T7" fmla="*/ 55306 h 267842"/>
              <a:gd name="T8" fmla="*/ 6670 w 234291"/>
              <a:gd name="T9" fmla="*/ 125083 h 267842"/>
              <a:gd name="T10" fmla="*/ 8667 w 234291"/>
              <a:gd name="T11" fmla="*/ 142905 h 267842"/>
              <a:gd name="T12" fmla="*/ 11289 w 234291"/>
              <a:gd name="T13" fmla="*/ 159756 h 267842"/>
              <a:gd name="T14" fmla="*/ 12455 w 234291"/>
              <a:gd name="T15" fmla="*/ 173860 h 267842"/>
              <a:gd name="T16" fmla="*/ 10990 w 234291"/>
              <a:gd name="T17" fmla="*/ 189388 h 267842"/>
              <a:gd name="T18" fmla="*/ 8603 w 234291"/>
              <a:gd name="T19" fmla="*/ 205220 h 267842"/>
              <a:gd name="T20" fmla="*/ 7543 w 234291"/>
              <a:gd name="T21" fmla="*/ 218870 h 267842"/>
              <a:gd name="T22" fmla="*/ 6945 w 234291"/>
              <a:gd name="T23" fmla="*/ 237712 h 267842"/>
              <a:gd name="T24" fmla="*/ 6716 w 234291"/>
              <a:gd name="T25" fmla="*/ 261379 h 267842"/>
              <a:gd name="T26" fmla="*/ 8686 w 234291"/>
              <a:gd name="T27" fmla="*/ 264997 h 267842"/>
              <a:gd name="T28" fmla="*/ 16942 w 234291"/>
              <a:gd name="T29" fmla="*/ 267637 h 267842"/>
              <a:gd name="T30" fmla="*/ 35178 w 234291"/>
              <a:gd name="T31" fmla="*/ 265223 h 267842"/>
              <a:gd name="T32" fmla="*/ 43154 w 234291"/>
              <a:gd name="T33" fmla="*/ 259760 h 267842"/>
              <a:gd name="T34" fmla="*/ 51658 w 234291"/>
              <a:gd name="T35" fmla="*/ 250717 h 267842"/>
              <a:gd name="T36" fmla="*/ 62379 w 234291"/>
              <a:gd name="T37" fmla="*/ 240084 h 267842"/>
              <a:gd name="T38" fmla="*/ 75326 w 234291"/>
              <a:gd name="T39" fmla="*/ 228743 h 267842"/>
              <a:gd name="T40" fmla="*/ 90997 w 234291"/>
              <a:gd name="T41" fmla="*/ 217088 h 267842"/>
              <a:gd name="T42" fmla="*/ 105896 w 234291"/>
              <a:gd name="T43" fmla="*/ 202648 h 267842"/>
              <a:gd name="T44" fmla="*/ 120698 w 234291"/>
              <a:gd name="T45" fmla="*/ 187300 h 267842"/>
              <a:gd name="T46" fmla="*/ 137195 w 234291"/>
              <a:gd name="T47" fmla="*/ 173865 h 267842"/>
              <a:gd name="T48" fmla="*/ 148493 w 234291"/>
              <a:gd name="T49" fmla="*/ 161279 h 267842"/>
              <a:gd name="T50" fmla="*/ 157482 w 234291"/>
              <a:gd name="T51" fmla="*/ 149070 h 267842"/>
              <a:gd name="T52" fmla="*/ 168914 w 234291"/>
              <a:gd name="T53" fmla="*/ 137029 h 267842"/>
              <a:gd name="T54" fmla="*/ 179450 w 234291"/>
              <a:gd name="T55" fmla="*/ 127710 h 267842"/>
              <a:gd name="T56" fmla="*/ 188346 w 234291"/>
              <a:gd name="T57" fmla="*/ 120260 h 267842"/>
              <a:gd name="T58" fmla="*/ 198281 w 234291"/>
              <a:gd name="T59" fmla="*/ 110488 h 267842"/>
              <a:gd name="T60" fmla="*/ 206138 w 234291"/>
              <a:gd name="T61" fmla="*/ 104338 h 267842"/>
              <a:gd name="T62" fmla="*/ 215370 w 234291"/>
              <a:gd name="T63" fmla="*/ 95297 h 267842"/>
              <a:gd name="T64" fmla="*/ 226180 w 234291"/>
              <a:gd name="T65" fmla="*/ 89824 h 267842"/>
              <a:gd name="T66" fmla="*/ 233587 w 234291"/>
              <a:gd name="T67" fmla="*/ 88336 h 267842"/>
              <a:gd name="T68" fmla="*/ 234290 w 234291"/>
              <a:gd name="T69" fmla="*/ 89297 h 26784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4291"/>
              <a:gd name="T106" fmla="*/ 0 h 267842"/>
              <a:gd name="T107" fmla="*/ 234291 w 234291"/>
              <a:gd name="T108" fmla="*/ 267842 h 26784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4291" h="267842">
                <a:moveTo>
                  <a:pt x="0" y="0"/>
                </a:moveTo>
                <a:lnTo>
                  <a:pt x="0" y="15377"/>
                </a:lnTo>
                <a:lnTo>
                  <a:pt x="1983" y="22048"/>
                </a:lnTo>
                <a:lnTo>
                  <a:pt x="3553" y="26605"/>
                </a:lnTo>
                <a:lnTo>
                  <a:pt x="4600" y="32619"/>
                </a:lnTo>
                <a:lnTo>
                  <a:pt x="5298" y="39606"/>
                </a:lnTo>
                <a:lnTo>
                  <a:pt x="5764" y="47240"/>
                </a:lnTo>
                <a:lnTo>
                  <a:pt x="6073" y="55306"/>
                </a:lnTo>
                <a:lnTo>
                  <a:pt x="6418" y="72205"/>
                </a:lnTo>
                <a:lnTo>
                  <a:pt x="6670" y="125083"/>
                </a:lnTo>
                <a:lnTo>
                  <a:pt x="7422" y="133990"/>
                </a:lnTo>
                <a:lnTo>
                  <a:pt x="8667" y="142905"/>
                </a:lnTo>
                <a:lnTo>
                  <a:pt x="10241" y="151825"/>
                </a:lnTo>
                <a:lnTo>
                  <a:pt x="11289" y="159756"/>
                </a:lnTo>
                <a:lnTo>
                  <a:pt x="11989" y="167028"/>
                </a:lnTo>
                <a:lnTo>
                  <a:pt x="12455" y="173860"/>
                </a:lnTo>
                <a:lnTo>
                  <a:pt x="12022" y="181391"/>
                </a:lnTo>
                <a:lnTo>
                  <a:pt x="10990" y="189388"/>
                </a:lnTo>
                <a:lnTo>
                  <a:pt x="9558" y="197696"/>
                </a:lnTo>
                <a:lnTo>
                  <a:pt x="8603" y="205220"/>
                </a:lnTo>
                <a:lnTo>
                  <a:pt x="7967" y="212219"/>
                </a:lnTo>
                <a:lnTo>
                  <a:pt x="7543" y="218870"/>
                </a:lnTo>
                <a:lnTo>
                  <a:pt x="7259" y="225289"/>
                </a:lnTo>
                <a:lnTo>
                  <a:pt x="6945" y="237712"/>
                </a:lnTo>
                <a:lnTo>
                  <a:pt x="6743" y="254727"/>
                </a:lnTo>
                <a:lnTo>
                  <a:pt x="6716" y="261379"/>
                </a:lnTo>
                <a:lnTo>
                  <a:pt x="7452" y="263550"/>
                </a:lnTo>
                <a:lnTo>
                  <a:pt x="8686" y="264997"/>
                </a:lnTo>
                <a:lnTo>
                  <a:pt x="12459" y="267320"/>
                </a:lnTo>
                <a:lnTo>
                  <a:pt x="16942" y="267637"/>
                </a:lnTo>
                <a:lnTo>
                  <a:pt x="28387" y="267841"/>
                </a:lnTo>
                <a:lnTo>
                  <a:pt x="35178" y="265223"/>
                </a:lnTo>
                <a:lnTo>
                  <a:pt x="39071" y="263136"/>
                </a:lnTo>
                <a:lnTo>
                  <a:pt x="43154" y="259760"/>
                </a:lnTo>
                <a:lnTo>
                  <a:pt x="47363" y="255525"/>
                </a:lnTo>
                <a:lnTo>
                  <a:pt x="51658" y="250717"/>
                </a:lnTo>
                <a:lnTo>
                  <a:pt x="56751" y="245528"/>
                </a:lnTo>
                <a:lnTo>
                  <a:pt x="62379" y="240084"/>
                </a:lnTo>
                <a:lnTo>
                  <a:pt x="68362" y="234470"/>
                </a:lnTo>
                <a:lnTo>
                  <a:pt x="75326" y="228743"/>
                </a:lnTo>
                <a:lnTo>
                  <a:pt x="82944" y="222941"/>
                </a:lnTo>
                <a:lnTo>
                  <a:pt x="90997" y="217088"/>
                </a:lnTo>
                <a:lnTo>
                  <a:pt x="98597" y="210211"/>
                </a:lnTo>
                <a:lnTo>
                  <a:pt x="105896" y="202648"/>
                </a:lnTo>
                <a:lnTo>
                  <a:pt x="112992" y="194630"/>
                </a:lnTo>
                <a:lnTo>
                  <a:pt x="120698" y="187300"/>
                </a:lnTo>
                <a:lnTo>
                  <a:pt x="128811" y="180429"/>
                </a:lnTo>
                <a:lnTo>
                  <a:pt x="137195" y="173865"/>
                </a:lnTo>
                <a:lnTo>
                  <a:pt x="143528" y="167504"/>
                </a:lnTo>
                <a:lnTo>
                  <a:pt x="148493" y="161279"/>
                </a:lnTo>
                <a:lnTo>
                  <a:pt x="152547" y="155144"/>
                </a:lnTo>
                <a:lnTo>
                  <a:pt x="157482" y="149070"/>
                </a:lnTo>
                <a:lnTo>
                  <a:pt x="163003" y="143036"/>
                </a:lnTo>
                <a:lnTo>
                  <a:pt x="168914" y="137029"/>
                </a:lnTo>
                <a:lnTo>
                  <a:pt x="174343" y="132033"/>
                </a:lnTo>
                <a:lnTo>
                  <a:pt x="179450" y="127710"/>
                </a:lnTo>
                <a:lnTo>
                  <a:pt x="184342" y="123835"/>
                </a:lnTo>
                <a:lnTo>
                  <a:pt x="188346" y="120260"/>
                </a:lnTo>
                <a:lnTo>
                  <a:pt x="194780" y="113642"/>
                </a:lnTo>
                <a:lnTo>
                  <a:pt x="198281" y="110488"/>
                </a:lnTo>
                <a:lnTo>
                  <a:pt x="202103" y="107393"/>
                </a:lnTo>
                <a:lnTo>
                  <a:pt x="206138" y="104338"/>
                </a:lnTo>
                <a:lnTo>
                  <a:pt x="212604" y="98297"/>
                </a:lnTo>
                <a:lnTo>
                  <a:pt x="215370" y="95297"/>
                </a:lnTo>
                <a:lnTo>
                  <a:pt x="220427" y="91964"/>
                </a:lnTo>
                <a:lnTo>
                  <a:pt x="226180" y="89824"/>
                </a:lnTo>
                <a:lnTo>
                  <a:pt x="233234" y="89344"/>
                </a:lnTo>
                <a:lnTo>
                  <a:pt x="233587" y="88336"/>
                </a:lnTo>
                <a:lnTo>
                  <a:pt x="234262" y="80736"/>
                </a:lnTo>
                <a:lnTo>
                  <a:pt x="234290" y="89297"/>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21" name="SMARTInkAnnotation300"/>
          <p:cNvSpPr>
            <a:spLocks/>
          </p:cNvSpPr>
          <p:nvPr/>
        </p:nvSpPr>
        <p:spPr bwMode="auto">
          <a:xfrm>
            <a:off x="1866900" y="2224088"/>
            <a:ext cx="3092450" cy="615950"/>
          </a:xfrm>
          <a:custGeom>
            <a:avLst/>
            <a:gdLst>
              <a:gd name="T0" fmla="*/ 147554 w 3092350"/>
              <a:gd name="T1" fmla="*/ 579437 h 616149"/>
              <a:gd name="T2" fmla="*/ 265606 w 3092350"/>
              <a:gd name="T3" fmla="*/ 563419 h 616149"/>
              <a:gd name="T4" fmla="*/ 644618 w 3092350"/>
              <a:gd name="T5" fmla="*/ 554192 h 616149"/>
              <a:gd name="T6" fmla="*/ 1052357 w 3092350"/>
              <a:gd name="T7" fmla="*/ 544759 h 616149"/>
              <a:gd name="T8" fmla="*/ 1320236 w 3092350"/>
              <a:gd name="T9" fmla="*/ 542897 h 616149"/>
              <a:gd name="T10" fmla="*/ 2139847 w 3092350"/>
              <a:gd name="T11" fmla="*/ 535781 h 616149"/>
              <a:gd name="T12" fmla="*/ 2437548 w 3092350"/>
              <a:gd name="T13" fmla="*/ 562193 h 616149"/>
              <a:gd name="T14" fmla="*/ 2637007 w 3092350"/>
              <a:gd name="T15" fmla="*/ 574097 h 616149"/>
              <a:gd name="T16" fmla="*/ 2744145 w 3092350"/>
              <a:gd name="T17" fmla="*/ 588085 h 616149"/>
              <a:gd name="T18" fmla="*/ 2876031 w 3092350"/>
              <a:gd name="T19" fmla="*/ 599274 h 616149"/>
              <a:gd name="T20" fmla="*/ 2910539 w 3092350"/>
              <a:gd name="T21" fmla="*/ 607186 h 616149"/>
              <a:gd name="T22" fmla="*/ 2920100 w 3092350"/>
              <a:gd name="T23" fmla="*/ 598839 h 616149"/>
              <a:gd name="T24" fmla="*/ 2933501 w 3092350"/>
              <a:gd name="T25" fmla="*/ 589915 h 616149"/>
              <a:gd name="T26" fmla="*/ 2941198 w 3092350"/>
              <a:gd name="T27" fmla="*/ 584728 h 616149"/>
              <a:gd name="T28" fmla="*/ 2944126 w 3092350"/>
              <a:gd name="T29" fmla="*/ 576963 h 616149"/>
              <a:gd name="T30" fmla="*/ 2949716 w 3092350"/>
              <a:gd name="T31" fmla="*/ 565450 h 616149"/>
              <a:gd name="T32" fmla="*/ 2963409 w 3092350"/>
              <a:gd name="T33" fmla="*/ 537763 h 616149"/>
              <a:gd name="T34" fmla="*/ 2977223 w 3092350"/>
              <a:gd name="T35" fmla="*/ 503284 h 616149"/>
              <a:gd name="T36" fmla="*/ 3005608 w 3092350"/>
              <a:gd name="T37" fmla="*/ 457277 h 616149"/>
              <a:gd name="T38" fmla="*/ 3024076 w 3092350"/>
              <a:gd name="T39" fmla="*/ 416556 h 616149"/>
              <a:gd name="T40" fmla="*/ 3038247 w 3092350"/>
              <a:gd name="T41" fmla="*/ 399230 h 616149"/>
              <a:gd name="T42" fmla="*/ 3065816 w 3092350"/>
              <a:gd name="T43" fmla="*/ 350287 h 616149"/>
              <a:gd name="T44" fmla="*/ 3077914 w 3092350"/>
              <a:gd name="T45" fmla="*/ 319852 h 616149"/>
              <a:gd name="T46" fmla="*/ 3083762 w 3092350"/>
              <a:gd name="T47" fmla="*/ 282504 h 616149"/>
              <a:gd name="T48" fmla="*/ 3085848 w 3092350"/>
              <a:gd name="T49" fmla="*/ 235138 h 616149"/>
              <a:gd name="T50" fmla="*/ 3092002 w 3092350"/>
              <a:gd name="T51" fmla="*/ 193476 h 616149"/>
              <a:gd name="T52" fmla="*/ 3087972 w 3092350"/>
              <a:gd name="T53" fmla="*/ 163895 h 616149"/>
              <a:gd name="T54" fmla="*/ 3085242 w 3092350"/>
              <a:gd name="T55" fmla="*/ 122131 h 616149"/>
              <a:gd name="T56" fmla="*/ 3074064 w 3092350"/>
              <a:gd name="T57" fmla="*/ 82282 h 616149"/>
              <a:gd name="T58" fmla="*/ 3069291 w 3092350"/>
              <a:gd name="T59" fmla="*/ 68839 h 616149"/>
              <a:gd name="T60" fmla="*/ 3064320 w 3092350"/>
              <a:gd name="T61" fmla="*/ 53628 h 616149"/>
              <a:gd name="T62" fmla="*/ 3059609 w 3092350"/>
              <a:gd name="T63" fmla="*/ 35723 h 616149"/>
              <a:gd name="T64" fmla="*/ 3048991 w 3092350"/>
              <a:gd name="T65" fmla="*/ 8930 h 616149"/>
              <a:gd name="T66" fmla="*/ 3036734 w 3092350"/>
              <a:gd name="T67" fmla="*/ 16618 h 616149"/>
              <a:gd name="T68" fmla="*/ 2732093 w 3092350"/>
              <a:gd name="T69" fmla="*/ 9093 h 616149"/>
              <a:gd name="T70" fmla="*/ 2182119 w 3092350"/>
              <a:gd name="T71" fmla="*/ 15949 h 616149"/>
              <a:gd name="T72" fmla="*/ 1884427 w 3092350"/>
              <a:gd name="T73" fmla="*/ 40088 h 616149"/>
              <a:gd name="T74" fmla="*/ 1616703 w 3092350"/>
              <a:gd name="T75" fmla="*/ 62127 h 616149"/>
              <a:gd name="T76" fmla="*/ 1355436 w 3092350"/>
              <a:gd name="T77" fmla="*/ 79990 h 616149"/>
              <a:gd name="T78" fmla="*/ 1006066 w 3092350"/>
              <a:gd name="T79" fmla="*/ 96876 h 616149"/>
              <a:gd name="T80" fmla="*/ 739594 w 3092350"/>
              <a:gd name="T81" fmla="*/ 111863 h 616149"/>
              <a:gd name="T82" fmla="*/ 334740 w 3092350"/>
              <a:gd name="T83" fmla="*/ 107707 h 616149"/>
              <a:gd name="T84" fmla="*/ 107148 w 3092350"/>
              <a:gd name="T85" fmla="*/ 73318 h 616149"/>
              <a:gd name="T86" fmla="*/ 84 w 3092350"/>
              <a:gd name="T87" fmla="*/ 62508 h 616149"/>
              <a:gd name="T88" fmla="*/ 5298 w 3092350"/>
              <a:gd name="T89" fmla="*/ 105862 h 616149"/>
              <a:gd name="T90" fmla="*/ 9971 w 3092350"/>
              <a:gd name="T91" fmla="*/ 118807 h 616149"/>
              <a:gd name="T92" fmla="*/ 18552 w 3092350"/>
              <a:gd name="T93" fmla="*/ 149933 h 616149"/>
              <a:gd name="T94" fmla="*/ 21931 w 3092350"/>
              <a:gd name="T95" fmla="*/ 179213 h 616149"/>
              <a:gd name="T96" fmla="*/ 26882 w 3092350"/>
              <a:gd name="T97" fmla="*/ 214578 h 616149"/>
              <a:gd name="T98" fmla="*/ 40300 w 3092350"/>
              <a:gd name="T99" fmla="*/ 265870 h 616149"/>
              <a:gd name="T100" fmla="*/ 45994 w 3092350"/>
              <a:gd name="T101" fmla="*/ 303527 h 616149"/>
              <a:gd name="T102" fmla="*/ 51382 w 3092350"/>
              <a:gd name="T103" fmla="*/ 348173 h 616149"/>
              <a:gd name="T104" fmla="*/ 55408 w 3092350"/>
              <a:gd name="T105" fmla="*/ 395373 h 616149"/>
              <a:gd name="T106" fmla="*/ 59963 w 3092350"/>
              <a:gd name="T107" fmla="*/ 440182 h 616149"/>
              <a:gd name="T108" fmla="*/ 59501 w 3092350"/>
              <a:gd name="T109" fmla="*/ 531894 h 616149"/>
              <a:gd name="T110" fmla="*/ 53576 w 3092350"/>
              <a:gd name="T111" fmla="*/ 566785 h 616149"/>
              <a:gd name="T112" fmla="*/ 55535 w 3092350"/>
              <a:gd name="T113" fmla="*/ 587279 h 616149"/>
              <a:gd name="T114" fmla="*/ 68473 w 3092350"/>
              <a:gd name="T115" fmla="*/ 597721 h 616149"/>
              <a:gd name="T116" fmla="*/ 131683 w 3092350"/>
              <a:gd name="T117" fmla="*/ 606850 h 616149"/>
              <a:gd name="T118" fmla="*/ 202376 w 3092350"/>
              <a:gd name="T119" fmla="*/ 604496 h 616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092350"/>
              <a:gd name="T181" fmla="*/ 0 h 616149"/>
              <a:gd name="T182" fmla="*/ 3092350 w 3092350"/>
              <a:gd name="T183" fmla="*/ 616149 h 616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092350" h="616149">
                <a:moveTo>
                  <a:pt x="80327" y="580429"/>
                </a:moveTo>
                <a:lnTo>
                  <a:pt x="74564" y="580429"/>
                </a:lnTo>
                <a:lnTo>
                  <a:pt x="147554" y="579437"/>
                </a:lnTo>
                <a:lnTo>
                  <a:pt x="188200" y="572327"/>
                </a:lnTo>
                <a:lnTo>
                  <a:pt x="221494" y="569017"/>
                </a:lnTo>
                <a:lnTo>
                  <a:pt x="265606" y="563419"/>
                </a:lnTo>
                <a:lnTo>
                  <a:pt x="361063" y="562585"/>
                </a:lnTo>
                <a:lnTo>
                  <a:pt x="553656" y="562570"/>
                </a:lnTo>
                <a:lnTo>
                  <a:pt x="644618" y="554192"/>
                </a:lnTo>
                <a:lnTo>
                  <a:pt x="871264" y="553641"/>
                </a:lnTo>
                <a:lnTo>
                  <a:pt x="963996" y="545538"/>
                </a:lnTo>
                <a:lnTo>
                  <a:pt x="1052357" y="544759"/>
                </a:lnTo>
                <a:lnTo>
                  <a:pt x="1144755" y="544714"/>
                </a:lnTo>
                <a:lnTo>
                  <a:pt x="1233794" y="536609"/>
                </a:lnTo>
                <a:lnTo>
                  <a:pt x="1320236" y="542897"/>
                </a:lnTo>
                <a:lnTo>
                  <a:pt x="1408968" y="544605"/>
                </a:lnTo>
                <a:lnTo>
                  <a:pt x="1504705" y="536328"/>
                </a:lnTo>
                <a:lnTo>
                  <a:pt x="2139847" y="535781"/>
                </a:lnTo>
                <a:lnTo>
                  <a:pt x="2235381" y="544159"/>
                </a:lnTo>
                <a:lnTo>
                  <a:pt x="2341591" y="553263"/>
                </a:lnTo>
                <a:lnTo>
                  <a:pt x="2437548" y="562193"/>
                </a:lnTo>
                <a:lnTo>
                  <a:pt x="2521777" y="565201"/>
                </a:lnTo>
                <a:lnTo>
                  <a:pt x="2579009" y="570947"/>
                </a:lnTo>
                <a:lnTo>
                  <a:pt x="2637007" y="574097"/>
                </a:lnTo>
                <a:lnTo>
                  <a:pt x="2682006" y="579595"/>
                </a:lnTo>
                <a:lnTo>
                  <a:pt x="2715768" y="582911"/>
                </a:lnTo>
                <a:lnTo>
                  <a:pt x="2744145" y="588085"/>
                </a:lnTo>
                <a:lnTo>
                  <a:pt x="2790630" y="590277"/>
                </a:lnTo>
                <a:lnTo>
                  <a:pt x="2812870" y="596412"/>
                </a:lnTo>
                <a:lnTo>
                  <a:pt x="2876031" y="599274"/>
                </a:lnTo>
                <a:lnTo>
                  <a:pt x="2890233" y="605355"/>
                </a:lnTo>
                <a:lnTo>
                  <a:pt x="2905056" y="607055"/>
                </a:lnTo>
                <a:lnTo>
                  <a:pt x="2910539" y="607186"/>
                </a:lnTo>
                <a:lnTo>
                  <a:pt x="2913273" y="604558"/>
                </a:lnTo>
                <a:lnTo>
                  <a:pt x="2917534" y="599527"/>
                </a:lnTo>
                <a:lnTo>
                  <a:pt x="2920100" y="598839"/>
                </a:lnTo>
                <a:lnTo>
                  <a:pt x="2924254" y="598398"/>
                </a:lnTo>
                <a:lnTo>
                  <a:pt x="2930951" y="590610"/>
                </a:lnTo>
                <a:lnTo>
                  <a:pt x="2933501" y="589915"/>
                </a:lnTo>
                <a:lnTo>
                  <a:pt x="2935222" y="589730"/>
                </a:lnTo>
                <a:lnTo>
                  <a:pt x="2937113" y="588614"/>
                </a:lnTo>
                <a:lnTo>
                  <a:pt x="2941198" y="584728"/>
                </a:lnTo>
                <a:lnTo>
                  <a:pt x="2942585" y="582303"/>
                </a:lnTo>
                <a:lnTo>
                  <a:pt x="2943510" y="579694"/>
                </a:lnTo>
                <a:lnTo>
                  <a:pt x="2944126" y="576963"/>
                </a:lnTo>
                <a:lnTo>
                  <a:pt x="2946795" y="571282"/>
                </a:lnTo>
                <a:lnTo>
                  <a:pt x="2948547" y="568378"/>
                </a:lnTo>
                <a:lnTo>
                  <a:pt x="2949716" y="565450"/>
                </a:lnTo>
                <a:lnTo>
                  <a:pt x="2952105" y="556588"/>
                </a:lnTo>
                <a:lnTo>
                  <a:pt x="2957192" y="547678"/>
                </a:lnTo>
                <a:lnTo>
                  <a:pt x="2963409" y="537763"/>
                </a:lnTo>
                <a:lnTo>
                  <a:pt x="2969219" y="523690"/>
                </a:lnTo>
                <a:lnTo>
                  <a:pt x="2972014" y="512796"/>
                </a:lnTo>
                <a:lnTo>
                  <a:pt x="2977223" y="503284"/>
                </a:lnTo>
                <a:lnTo>
                  <a:pt x="2990040" y="485201"/>
                </a:lnTo>
                <a:lnTo>
                  <a:pt x="2996695" y="475264"/>
                </a:lnTo>
                <a:lnTo>
                  <a:pt x="3005608" y="457277"/>
                </a:lnTo>
                <a:lnTo>
                  <a:pt x="3016018" y="440776"/>
                </a:lnTo>
                <a:lnTo>
                  <a:pt x="3020389" y="426027"/>
                </a:lnTo>
                <a:lnTo>
                  <a:pt x="3024076" y="416556"/>
                </a:lnTo>
                <a:lnTo>
                  <a:pt x="3028194" y="409039"/>
                </a:lnTo>
                <a:lnTo>
                  <a:pt x="3034487" y="402391"/>
                </a:lnTo>
                <a:lnTo>
                  <a:pt x="3038247" y="399230"/>
                </a:lnTo>
                <a:lnTo>
                  <a:pt x="3044409" y="390425"/>
                </a:lnTo>
                <a:lnTo>
                  <a:pt x="3056747" y="368951"/>
                </a:lnTo>
                <a:lnTo>
                  <a:pt x="3065816" y="350287"/>
                </a:lnTo>
                <a:lnTo>
                  <a:pt x="3072533" y="337284"/>
                </a:lnTo>
                <a:lnTo>
                  <a:pt x="3076259" y="327505"/>
                </a:lnTo>
                <a:lnTo>
                  <a:pt x="3077914" y="319852"/>
                </a:lnTo>
                <a:lnTo>
                  <a:pt x="3078846" y="305225"/>
                </a:lnTo>
                <a:lnTo>
                  <a:pt x="3081048" y="294075"/>
                </a:lnTo>
                <a:lnTo>
                  <a:pt x="3083762" y="282504"/>
                </a:lnTo>
                <a:lnTo>
                  <a:pt x="3085289" y="264834"/>
                </a:lnTo>
                <a:lnTo>
                  <a:pt x="3085742" y="247031"/>
                </a:lnTo>
                <a:lnTo>
                  <a:pt x="3085848" y="235138"/>
                </a:lnTo>
                <a:lnTo>
                  <a:pt x="3087879" y="223237"/>
                </a:lnTo>
                <a:lnTo>
                  <a:pt x="3090516" y="211334"/>
                </a:lnTo>
                <a:lnTo>
                  <a:pt x="3092002" y="193476"/>
                </a:lnTo>
                <a:lnTo>
                  <a:pt x="3092349" y="181570"/>
                </a:lnTo>
                <a:lnTo>
                  <a:pt x="3091698" y="176609"/>
                </a:lnTo>
                <a:lnTo>
                  <a:pt x="3087972" y="163895"/>
                </a:lnTo>
                <a:lnTo>
                  <a:pt x="3086335" y="144969"/>
                </a:lnTo>
                <a:lnTo>
                  <a:pt x="3086012" y="126642"/>
                </a:lnTo>
                <a:lnTo>
                  <a:pt x="3085242" y="122131"/>
                </a:lnTo>
                <a:lnTo>
                  <a:pt x="3080645" y="107762"/>
                </a:lnTo>
                <a:lnTo>
                  <a:pt x="3079120" y="100480"/>
                </a:lnTo>
                <a:lnTo>
                  <a:pt x="3074064" y="82282"/>
                </a:lnTo>
                <a:lnTo>
                  <a:pt x="3073557" y="78667"/>
                </a:lnTo>
                <a:lnTo>
                  <a:pt x="3071011" y="72005"/>
                </a:lnTo>
                <a:lnTo>
                  <a:pt x="3069291" y="68839"/>
                </a:lnTo>
                <a:lnTo>
                  <a:pt x="3067380" y="62676"/>
                </a:lnTo>
                <a:lnTo>
                  <a:pt x="3066870" y="59643"/>
                </a:lnTo>
                <a:lnTo>
                  <a:pt x="3064320" y="53628"/>
                </a:lnTo>
                <a:lnTo>
                  <a:pt x="3062599" y="50635"/>
                </a:lnTo>
                <a:lnTo>
                  <a:pt x="3060687" y="44663"/>
                </a:lnTo>
                <a:lnTo>
                  <a:pt x="3059609" y="35723"/>
                </a:lnTo>
                <a:lnTo>
                  <a:pt x="3059174" y="18043"/>
                </a:lnTo>
                <a:lnTo>
                  <a:pt x="3059156" y="8930"/>
                </a:lnTo>
                <a:lnTo>
                  <a:pt x="3048991" y="8930"/>
                </a:lnTo>
                <a:lnTo>
                  <a:pt x="3047173" y="9922"/>
                </a:lnTo>
                <a:lnTo>
                  <a:pt x="3041061" y="15066"/>
                </a:lnTo>
                <a:lnTo>
                  <a:pt x="3036734" y="16618"/>
                </a:lnTo>
                <a:lnTo>
                  <a:pt x="2943002" y="17859"/>
                </a:lnTo>
                <a:lnTo>
                  <a:pt x="2825794" y="17859"/>
                </a:lnTo>
                <a:lnTo>
                  <a:pt x="2732093" y="9093"/>
                </a:lnTo>
                <a:lnTo>
                  <a:pt x="2362586" y="0"/>
                </a:lnTo>
                <a:lnTo>
                  <a:pt x="2273842" y="8102"/>
                </a:lnTo>
                <a:lnTo>
                  <a:pt x="2182119" y="15949"/>
                </a:lnTo>
                <a:lnTo>
                  <a:pt x="2081207" y="25887"/>
                </a:lnTo>
                <a:lnTo>
                  <a:pt x="1986097" y="29382"/>
                </a:lnTo>
                <a:lnTo>
                  <a:pt x="1884427" y="40088"/>
                </a:lnTo>
                <a:lnTo>
                  <a:pt x="1791668" y="51936"/>
                </a:lnTo>
                <a:lnTo>
                  <a:pt x="1703800" y="58174"/>
                </a:lnTo>
                <a:lnTo>
                  <a:pt x="1616703" y="62127"/>
                </a:lnTo>
                <a:lnTo>
                  <a:pt x="1529674" y="70163"/>
                </a:lnTo>
                <a:lnTo>
                  <a:pt x="1440442" y="76066"/>
                </a:lnTo>
                <a:lnTo>
                  <a:pt x="1355436" y="79990"/>
                </a:lnTo>
                <a:lnTo>
                  <a:pt x="1188003" y="80364"/>
                </a:lnTo>
                <a:lnTo>
                  <a:pt x="1099024" y="88055"/>
                </a:lnTo>
                <a:lnTo>
                  <a:pt x="1006066" y="96876"/>
                </a:lnTo>
                <a:lnTo>
                  <a:pt x="914627" y="102848"/>
                </a:lnTo>
                <a:lnTo>
                  <a:pt x="824664" y="106778"/>
                </a:lnTo>
                <a:lnTo>
                  <a:pt x="739594" y="111863"/>
                </a:lnTo>
                <a:lnTo>
                  <a:pt x="656297" y="115715"/>
                </a:lnTo>
                <a:lnTo>
                  <a:pt x="425000" y="116085"/>
                </a:lnTo>
                <a:lnTo>
                  <a:pt x="334740" y="107707"/>
                </a:lnTo>
                <a:lnTo>
                  <a:pt x="303225" y="104674"/>
                </a:lnTo>
                <a:lnTo>
                  <a:pt x="201601" y="84062"/>
                </a:lnTo>
                <a:lnTo>
                  <a:pt x="107148" y="73318"/>
                </a:lnTo>
                <a:lnTo>
                  <a:pt x="78984" y="70693"/>
                </a:lnTo>
                <a:lnTo>
                  <a:pt x="60421" y="64418"/>
                </a:lnTo>
                <a:lnTo>
                  <a:pt x="84" y="62508"/>
                </a:lnTo>
                <a:lnTo>
                  <a:pt x="0" y="80987"/>
                </a:lnTo>
                <a:lnTo>
                  <a:pt x="0" y="87655"/>
                </a:lnTo>
                <a:lnTo>
                  <a:pt x="5298" y="105862"/>
                </a:lnTo>
                <a:lnTo>
                  <a:pt x="5763" y="109270"/>
                </a:lnTo>
                <a:lnTo>
                  <a:pt x="8263" y="115702"/>
                </a:lnTo>
                <a:lnTo>
                  <a:pt x="9971" y="118807"/>
                </a:lnTo>
                <a:lnTo>
                  <a:pt x="11869" y="124902"/>
                </a:lnTo>
                <a:lnTo>
                  <a:pt x="13457" y="131910"/>
                </a:lnTo>
                <a:lnTo>
                  <a:pt x="18552" y="149933"/>
                </a:lnTo>
                <a:lnTo>
                  <a:pt x="19628" y="162825"/>
                </a:lnTo>
                <a:lnTo>
                  <a:pt x="19779" y="168081"/>
                </a:lnTo>
                <a:lnTo>
                  <a:pt x="21931" y="179213"/>
                </a:lnTo>
                <a:lnTo>
                  <a:pt x="23546" y="184960"/>
                </a:lnTo>
                <a:lnTo>
                  <a:pt x="25340" y="199282"/>
                </a:lnTo>
                <a:lnTo>
                  <a:pt x="26882" y="214578"/>
                </a:lnTo>
                <a:lnTo>
                  <a:pt x="30045" y="227990"/>
                </a:lnTo>
                <a:lnTo>
                  <a:pt x="36009" y="251438"/>
                </a:lnTo>
                <a:lnTo>
                  <a:pt x="40300" y="265870"/>
                </a:lnTo>
                <a:lnTo>
                  <a:pt x="42486" y="272497"/>
                </a:lnTo>
                <a:lnTo>
                  <a:pt x="44915" y="287797"/>
                </a:lnTo>
                <a:lnTo>
                  <a:pt x="45994" y="303527"/>
                </a:lnTo>
                <a:lnTo>
                  <a:pt x="46474" y="317132"/>
                </a:lnTo>
                <a:lnTo>
                  <a:pt x="48670" y="332440"/>
                </a:lnTo>
                <a:lnTo>
                  <a:pt x="51382" y="348173"/>
                </a:lnTo>
                <a:lnTo>
                  <a:pt x="52587" y="361780"/>
                </a:lnTo>
                <a:lnTo>
                  <a:pt x="53266" y="380597"/>
                </a:lnTo>
                <a:lnTo>
                  <a:pt x="55408" y="395373"/>
                </a:lnTo>
                <a:lnTo>
                  <a:pt x="58096" y="409877"/>
                </a:lnTo>
                <a:lnTo>
                  <a:pt x="59608" y="425605"/>
                </a:lnTo>
                <a:lnTo>
                  <a:pt x="59963" y="440182"/>
                </a:lnTo>
                <a:lnTo>
                  <a:pt x="60221" y="474194"/>
                </a:lnTo>
                <a:lnTo>
                  <a:pt x="60246" y="528462"/>
                </a:lnTo>
                <a:lnTo>
                  <a:pt x="59501" y="531894"/>
                </a:lnTo>
                <a:lnTo>
                  <a:pt x="55645" y="541464"/>
                </a:lnTo>
                <a:lnTo>
                  <a:pt x="54482" y="547567"/>
                </a:lnTo>
                <a:lnTo>
                  <a:pt x="53576" y="566785"/>
                </a:lnTo>
                <a:lnTo>
                  <a:pt x="53552" y="584680"/>
                </a:lnTo>
                <a:lnTo>
                  <a:pt x="54296" y="586239"/>
                </a:lnTo>
                <a:lnTo>
                  <a:pt x="55535" y="587279"/>
                </a:lnTo>
                <a:lnTo>
                  <a:pt x="59315" y="588948"/>
                </a:lnTo>
                <a:lnTo>
                  <a:pt x="65927" y="597012"/>
                </a:lnTo>
                <a:lnTo>
                  <a:pt x="68473" y="597721"/>
                </a:lnTo>
                <a:lnTo>
                  <a:pt x="96846" y="599274"/>
                </a:lnTo>
                <a:lnTo>
                  <a:pt x="113975" y="605355"/>
                </a:lnTo>
                <a:lnTo>
                  <a:pt x="131683" y="606850"/>
                </a:lnTo>
                <a:lnTo>
                  <a:pt x="181785" y="598647"/>
                </a:lnTo>
                <a:lnTo>
                  <a:pt x="192607" y="601094"/>
                </a:lnTo>
                <a:lnTo>
                  <a:pt x="202376" y="604496"/>
                </a:lnTo>
                <a:lnTo>
                  <a:pt x="254279" y="607218"/>
                </a:lnTo>
                <a:lnTo>
                  <a:pt x="254371" y="616148"/>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22" name="SMARTInkAnnotation301"/>
          <p:cNvSpPr>
            <a:spLocks/>
          </p:cNvSpPr>
          <p:nvPr/>
        </p:nvSpPr>
        <p:spPr bwMode="auto">
          <a:xfrm>
            <a:off x="2917825" y="4473575"/>
            <a:ext cx="107950" cy="44450"/>
          </a:xfrm>
          <a:custGeom>
            <a:avLst/>
            <a:gdLst>
              <a:gd name="T0" fmla="*/ 0 w 107105"/>
              <a:gd name="T1" fmla="*/ 44649 h 44650"/>
              <a:gd name="T2" fmla="*/ 9317 w 107105"/>
              <a:gd name="T3" fmla="*/ 44649 h 44650"/>
              <a:gd name="T4" fmla="*/ 11418 w 107105"/>
              <a:gd name="T5" fmla="*/ 43656 h 44650"/>
              <a:gd name="T6" fmla="*/ 13562 w 107105"/>
              <a:gd name="T7" fmla="*/ 42003 h 44650"/>
              <a:gd name="T8" fmla="*/ 15736 w 107105"/>
              <a:gd name="T9" fmla="*/ 39908 h 44650"/>
              <a:gd name="T10" fmla="*/ 17928 w 107105"/>
              <a:gd name="T11" fmla="*/ 38512 h 44650"/>
              <a:gd name="T12" fmla="*/ 20134 w 107105"/>
              <a:gd name="T13" fmla="*/ 37580 h 44650"/>
              <a:gd name="T14" fmla="*/ 22348 w 107105"/>
              <a:gd name="T15" fmla="*/ 36960 h 44650"/>
              <a:gd name="T16" fmla="*/ 24568 w 107105"/>
              <a:gd name="T17" fmla="*/ 36546 h 44650"/>
              <a:gd name="T18" fmla="*/ 26792 w 107105"/>
              <a:gd name="T19" fmla="*/ 36271 h 44650"/>
              <a:gd name="T20" fmla="*/ 29018 w 107105"/>
              <a:gd name="T21" fmla="*/ 36086 h 44650"/>
              <a:gd name="T22" fmla="*/ 33475 w 107105"/>
              <a:gd name="T23" fmla="*/ 35882 h 44650"/>
              <a:gd name="T24" fmla="*/ 35705 w 107105"/>
              <a:gd name="T25" fmla="*/ 35828 h 44650"/>
              <a:gd name="T26" fmla="*/ 38679 w 107105"/>
              <a:gd name="T27" fmla="*/ 34799 h 44650"/>
              <a:gd name="T28" fmla="*/ 42149 w 107105"/>
              <a:gd name="T29" fmla="*/ 33122 h 44650"/>
              <a:gd name="T30" fmla="*/ 45950 w 107105"/>
              <a:gd name="T31" fmla="*/ 31011 h 44650"/>
              <a:gd name="T32" fmla="*/ 49228 w 107105"/>
              <a:gd name="T33" fmla="*/ 29604 h 44650"/>
              <a:gd name="T34" fmla="*/ 52157 w 107105"/>
              <a:gd name="T35" fmla="*/ 28665 h 44650"/>
              <a:gd name="T36" fmla="*/ 54854 w 107105"/>
              <a:gd name="T37" fmla="*/ 28040 h 44650"/>
              <a:gd name="T38" fmla="*/ 58139 w 107105"/>
              <a:gd name="T39" fmla="*/ 26631 h 44650"/>
              <a:gd name="T40" fmla="*/ 61816 w 107105"/>
              <a:gd name="T41" fmla="*/ 24699 h 44650"/>
              <a:gd name="T42" fmla="*/ 65755 w 107105"/>
              <a:gd name="T43" fmla="*/ 22419 h 44650"/>
              <a:gd name="T44" fmla="*/ 74100 w 107105"/>
              <a:gd name="T45" fmla="*/ 17240 h 44650"/>
              <a:gd name="T46" fmla="*/ 78407 w 107105"/>
              <a:gd name="T47" fmla="*/ 14470 h 44650"/>
              <a:gd name="T48" fmla="*/ 83510 w 107105"/>
              <a:gd name="T49" fmla="*/ 11631 h 44650"/>
              <a:gd name="T50" fmla="*/ 89144 w 107105"/>
              <a:gd name="T51" fmla="*/ 8746 h 44650"/>
              <a:gd name="T52" fmla="*/ 107104 w 107105"/>
              <a:gd name="T53" fmla="*/ 0 h 4465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07105"/>
              <a:gd name="T82" fmla="*/ 0 h 44650"/>
              <a:gd name="T83" fmla="*/ 107105 w 107105"/>
              <a:gd name="T84" fmla="*/ 44650 h 4465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07105" h="44650">
                <a:moveTo>
                  <a:pt x="0" y="44649"/>
                </a:moveTo>
                <a:lnTo>
                  <a:pt x="9317" y="44649"/>
                </a:lnTo>
                <a:lnTo>
                  <a:pt x="11418" y="43656"/>
                </a:lnTo>
                <a:lnTo>
                  <a:pt x="13562" y="42003"/>
                </a:lnTo>
                <a:lnTo>
                  <a:pt x="15736" y="39908"/>
                </a:lnTo>
                <a:lnTo>
                  <a:pt x="17928" y="38512"/>
                </a:lnTo>
                <a:lnTo>
                  <a:pt x="20134" y="37580"/>
                </a:lnTo>
                <a:lnTo>
                  <a:pt x="22348" y="36960"/>
                </a:lnTo>
                <a:lnTo>
                  <a:pt x="24568" y="36546"/>
                </a:lnTo>
                <a:lnTo>
                  <a:pt x="26792" y="36271"/>
                </a:lnTo>
                <a:lnTo>
                  <a:pt x="29018" y="36086"/>
                </a:lnTo>
                <a:lnTo>
                  <a:pt x="33475" y="35882"/>
                </a:lnTo>
                <a:lnTo>
                  <a:pt x="35705" y="35828"/>
                </a:lnTo>
                <a:lnTo>
                  <a:pt x="38679" y="34799"/>
                </a:lnTo>
                <a:lnTo>
                  <a:pt x="42149" y="33122"/>
                </a:lnTo>
                <a:lnTo>
                  <a:pt x="45950" y="31011"/>
                </a:lnTo>
                <a:lnTo>
                  <a:pt x="49228" y="29604"/>
                </a:lnTo>
                <a:lnTo>
                  <a:pt x="52157" y="28665"/>
                </a:lnTo>
                <a:lnTo>
                  <a:pt x="54854" y="28040"/>
                </a:lnTo>
                <a:lnTo>
                  <a:pt x="58139" y="26631"/>
                </a:lnTo>
                <a:lnTo>
                  <a:pt x="61816" y="24699"/>
                </a:lnTo>
                <a:lnTo>
                  <a:pt x="65755" y="22419"/>
                </a:lnTo>
                <a:lnTo>
                  <a:pt x="74100" y="17240"/>
                </a:lnTo>
                <a:lnTo>
                  <a:pt x="78407" y="14470"/>
                </a:lnTo>
                <a:lnTo>
                  <a:pt x="83510" y="11631"/>
                </a:lnTo>
                <a:lnTo>
                  <a:pt x="89144" y="8746"/>
                </a:lnTo>
                <a:lnTo>
                  <a:pt x="107104"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23" name="SMARTInkAnnotation302"/>
          <p:cNvSpPr>
            <a:spLocks/>
          </p:cNvSpPr>
          <p:nvPr/>
        </p:nvSpPr>
        <p:spPr bwMode="auto">
          <a:xfrm>
            <a:off x="3159125" y="4419600"/>
            <a:ext cx="220663" cy="169863"/>
          </a:xfrm>
          <a:custGeom>
            <a:avLst/>
            <a:gdLst>
              <a:gd name="T0" fmla="*/ 0 w 220903"/>
              <a:gd name="T1" fmla="*/ 0 h 169665"/>
              <a:gd name="T2" fmla="*/ 9317 w 220903"/>
              <a:gd name="T3" fmla="*/ 12429 h 169665"/>
              <a:gd name="T4" fmla="*/ 12162 w 220903"/>
              <a:gd name="T5" fmla="*/ 15231 h 169665"/>
              <a:gd name="T6" fmla="*/ 15546 w 220903"/>
              <a:gd name="T7" fmla="*/ 18091 h 169665"/>
              <a:gd name="T8" fmla="*/ 19289 w 220903"/>
              <a:gd name="T9" fmla="*/ 20991 h 169665"/>
              <a:gd name="T10" fmla="*/ 24017 w 220903"/>
              <a:gd name="T11" fmla="*/ 23915 h 169665"/>
              <a:gd name="T12" fmla="*/ 29399 w 220903"/>
              <a:gd name="T13" fmla="*/ 26857 h 169665"/>
              <a:gd name="T14" fmla="*/ 35219 w 220903"/>
              <a:gd name="T15" fmla="*/ 29812 h 169665"/>
              <a:gd name="T16" fmla="*/ 47635 w 220903"/>
              <a:gd name="T17" fmla="*/ 35739 h 169665"/>
              <a:gd name="T18" fmla="*/ 54070 w 220903"/>
              <a:gd name="T19" fmla="*/ 38709 h 169665"/>
              <a:gd name="T20" fmla="*/ 59848 w 220903"/>
              <a:gd name="T21" fmla="*/ 42673 h 169665"/>
              <a:gd name="T22" fmla="*/ 65187 w 220903"/>
              <a:gd name="T23" fmla="*/ 47300 h 169665"/>
              <a:gd name="T24" fmla="*/ 70234 w 220903"/>
              <a:gd name="T25" fmla="*/ 52369 h 169665"/>
              <a:gd name="T26" fmla="*/ 75830 w 220903"/>
              <a:gd name="T27" fmla="*/ 56741 h 169665"/>
              <a:gd name="T28" fmla="*/ 81792 w 220903"/>
              <a:gd name="T29" fmla="*/ 60648 h 169665"/>
              <a:gd name="T30" fmla="*/ 87998 w 220903"/>
              <a:gd name="T31" fmla="*/ 64244 h 169665"/>
              <a:gd name="T32" fmla="*/ 94367 w 220903"/>
              <a:gd name="T33" fmla="*/ 67634 h 169665"/>
              <a:gd name="T34" fmla="*/ 107393 w 220903"/>
              <a:gd name="T35" fmla="*/ 74047 h 169665"/>
              <a:gd name="T36" fmla="*/ 113991 w 220903"/>
              <a:gd name="T37" fmla="*/ 78138 h 169665"/>
              <a:gd name="T38" fmla="*/ 120620 w 220903"/>
              <a:gd name="T39" fmla="*/ 82849 h 169665"/>
              <a:gd name="T40" fmla="*/ 127272 w 220903"/>
              <a:gd name="T41" fmla="*/ 87975 h 169665"/>
              <a:gd name="T42" fmla="*/ 133193 w 220903"/>
              <a:gd name="T43" fmla="*/ 93377 h 169665"/>
              <a:gd name="T44" fmla="*/ 138629 w 220903"/>
              <a:gd name="T45" fmla="*/ 98962 h 169665"/>
              <a:gd name="T46" fmla="*/ 143740 w 220903"/>
              <a:gd name="T47" fmla="*/ 104670 h 169665"/>
              <a:gd name="T48" fmla="*/ 148635 w 220903"/>
              <a:gd name="T49" fmla="*/ 109467 h 169665"/>
              <a:gd name="T50" fmla="*/ 153386 w 220903"/>
              <a:gd name="T51" fmla="*/ 113658 h 169665"/>
              <a:gd name="T52" fmla="*/ 158040 w 220903"/>
              <a:gd name="T53" fmla="*/ 117444 h 169665"/>
              <a:gd name="T54" fmla="*/ 169162 w 220903"/>
              <a:gd name="T55" fmla="*/ 126942 h 169665"/>
              <a:gd name="T56" fmla="*/ 175252 w 220903"/>
              <a:gd name="T57" fmla="*/ 132253 h 169665"/>
              <a:gd name="T58" fmla="*/ 180056 w 220903"/>
              <a:gd name="T59" fmla="*/ 136786 h 169665"/>
              <a:gd name="T60" fmla="*/ 184002 w 220903"/>
              <a:gd name="T61" fmla="*/ 140800 h 169665"/>
              <a:gd name="T62" fmla="*/ 187377 w 220903"/>
              <a:gd name="T63" fmla="*/ 144469 h 169665"/>
              <a:gd name="T64" fmla="*/ 191114 w 220903"/>
              <a:gd name="T65" fmla="*/ 147906 h 169665"/>
              <a:gd name="T66" fmla="*/ 195093 w 220903"/>
              <a:gd name="T67" fmla="*/ 151190 h 169665"/>
              <a:gd name="T68" fmla="*/ 199233 w 220903"/>
              <a:gd name="T69" fmla="*/ 154371 h 169665"/>
              <a:gd name="T70" fmla="*/ 205817 w 220903"/>
              <a:gd name="T71" fmla="*/ 157907 h 169665"/>
              <a:gd name="T72" fmla="*/ 208614 w 220903"/>
              <a:gd name="T73" fmla="*/ 158849 h 169665"/>
              <a:gd name="T74" fmla="*/ 213706 w 220903"/>
              <a:gd name="T75" fmla="*/ 162542 h 169665"/>
              <a:gd name="T76" fmla="*/ 220902 w 220903"/>
              <a:gd name="T77" fmla="*/ 169664 h 16966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20903"/>
              <a:gd name="T118" fmla="*/ 0 h 169665"/>
              <a:gd name="T119" fmla="*/ 220903 w 220903"/>
              <a:gd name="T120" fmla="*/ 169665 h 16966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20903" h="169665">
                <a:moveTo>
                  <a:pt x="0" y="0"/>
                </a:moveTo>
                <a:lnTo>
                  <a:pt x="9317" y="12429"/>
                </a:lnTo>
                <a:lnTo>
                  <a:pt x="12162" y="15231"/>
                </a:lnTo>
                <a:lnTo>
                  <a:pt x="15546" y="18091"/>
                </a:lnTo>
                <a:lnTo>
                  <a:pt x="19289" y="20991"/>
                </a:lnTo>
                <a:lnTo>
                  <a:pt x="24017" y="23915"/>
                </a:lnTo>
                <a:lnTo>
                  <a:pt x="29399" y="26857"/>
                </a:lnTo>
                <a:lnTo>
                  <a:pt x="35219" y="29812"/>
                </a:lnTo>
                <a:lnTo>
                  <a:pt x="47635" y="35739"/>
                </a:lnTo>
                <a:lnTo>
                  <a:pt x="54070" y="38709"/>
                </a:lnTo>
                <a:lnTo>
                  <a:pt x="59848" y="42673"/>
                </a:lnTo>
                <a:lnTo>
                  <a:pt x="65187" y="47300"/>
                </a:lnTo>
                <a:lnTo>
                  <a:pt x="70234" y="52369"/>
                </a:lnTo>
                <a:lnTo>
                  <a:pt x="75830" y="56741"/>
                </a:lnTo>
                <a:lnTo>
                  <a:pt x="81792" y="60648"/>
                </a:lnTo>
                <a:lnTo>
                  <a:pt x="87998" y="64244"/>
                </a:lnTo>
                <a:lnTo>
                  <a:pt x="94367" y="67634"/>
                </a:lnTo>
                <a:lnTo>
                  <a:pt x="107393" y="74047"/>
                </a:lnTo>
                <a:lnTo>
                  <a:pt x="113991" y="78138"/>
                </a:lnTo>
                <a:lnTo>
                  <a:pt x="120620" y="82849"/>
                </a:lnTo>
                <a:lnTo>
                  <a:pt x="127272" y="87975"/>
                </a:lnTo>
                <a:lnTo>
                  <a:pt x="133193" y="93377"/>
                </a:lnTo>
                <a:lnTo>
                  <a:pt x="138629" y="98962"/>
                </a:lnTo>
                <a:lnTo>
                  <a:pt x="143740" y="104670"/>
                </a:lnTo>
                <a:lnTo>
                  <a:pt x="148635" y="109467"/>
                </a:lnTo>
                <a:lnTo>
                  <a:pt x="153386" y="113658"/>
                </a:lnTo>
                <a:lnTo>
                  <a:pt x="158040" y="117444"/>
                </a:lnTo>
                <a:lnTo>
                  <a:pt x="169162" y="126942"/>
                </a:lnTo>
                <a:lnTo>
                  <a:pt x="175252" y="132253"/>
                </a:lnTo>
                <a:lnTo>
                  <a:pt x="180056" y="136786"/>
                </a:lnTo>
                <a:lnTo>
                  <a:pt x="184002" y="140800"/>
                </a:lnTo>
                <a:lnTo>
                  <a:pt x="187377" y="144469"/>
                </a:lnTo>
                <a:lnTo>
                  <a:pt x="191114" y="147906"/>
                </a:lnTo>
                <a:lnTo>
                  <a:pt x="195093" y="151190"/>
                </a:lnTo>
                <a:lnTo>
                  <a:pt x="199233" y="154371"/>
                </a:lnTo>
                <a:lnTo>
                  <a:pt x="205817" y="157907"/>
                </a:lnTo>
                <a:lnTo>
                  <a:pt x="208614" y="158849"/>
                </a:lnTo>
                <a:lnTo>
                  <a:pt x="213706" y="162542"/>
                </a:lnTo>
                <a:lnTo>
                  <a:pt x="220902" y="169664"/>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24" name="SMARTInkAnnotation303"/>
          <p:cNvSpPr>
            <a:spLocks/>
          </p:cNvSpPr>
          <p:nvPr/>
        </p:nvSpPr>
        <p:spPr bwMode="auto">
          <a:xfrm>
            <a:off x="3225800" y="4375150"/>
            <a:ext cx="174625" cy="214313"/>
          </a:xfrm>
          <a:custGeom>
            <a:avLst/>
            <a:gdLst>
              <a:gd name="T0" fmla="*/ 174044 w 174045"/>
              <a:gd name="T1" fmla="*/ 0 h 214313"/>
              <a:gd name="T2" fmla="*/ 148085 w 174045"/>
              <a:gd name="T3" fmla="*/ 34629 h 214313"/>
              <a:gd name="T4" fmla="*/ 144094 w 174045"/>
              <a:gd name="T5" fmla="*/ 38961 h 214313"/>
              <a:gd name="T6" fmla="*/ 139945 w 174045"/>
              <a:gd name="T7" fmla="*/ 42841 h 214313"/>
              <a:gd name="T8" fmla="*/ 135692 w 174045"/>
              <a:gd name="T9" fmla="*/ 46420 h 214313"/>
              <a:gd name="T10" fmla="*/ 132113 w 174045"/>
              <a:gd name="T11" fmla="*/ 50790 h 214313"/>
              <a:gd name="T12" fmla="*/ 128983 w 174045"/>
              <a:gd name="T13" fmla="*/ 55688 h 214313"/>
              <a:gd name="T14" fmla="*/ 126153 w 174045"/>
              <a:gd name="T15" fmla="*/ 60938 h 214313"/>
              <a:gd name="T16" fmla="*/ 122778 w 174045"/>
              <a:gd name="T17" fmla="*/ 66422 h 214313"/>
              <a:gd name="T18" fmla="*/ 119041 w 174045"/>
              <a:gd name="T19" fmla="*/ 72063 h 214313"/>
              <a:gd name="T20" fmla="*/ 110922 w 174045"/>
              <a:gd name="T21" fmla="*/ 83622 h 214313"/>
              <a:gd name="T22" fmla="*/ 89168 w 174045"/>
              <a:gd name="T23" fmla="*/ 113146 h 214313"/>
              <a:gd name="T24" fmla="*/ 75840 w 174045"/>
              <a:gd name="T25" fmla="*/ 130979 h 214313"/>
              <a:gd name="T26" fmla="*/ 71386 w 174045"/>
              <a:gd name="T27" fmla="*/ 135937 h 214313"/>
              <a:gd name="T28" fmla="*/ 66929 w 174045"/>
              <a:gd name="T29" fmla="*/ 140233 h 214313"/>
              <a:gd name="T30" fmla="*/ 62470 w 174045"/>
              <a:gd name="T31" fmla="*/ 144091 h 214313"/>
              <a:gd name="T32" fmla="*/ 58010 w 174045"/>
              <a:gd name="T33" fmla="*/ 148646 h 214313"/>
              <a:gd name="T34" fmla="*/ 53549 w 174045"/>
              <a:gd name="T35" fmla="*/ 153668 h 214313"/>
              <a:gd name="T36" fmla="*/ 49087 w 174045"/>
              <a:gd name="T37" fmla="*/ 159000 h 214313"/>
              <a:gd name="T38" fmla="*/ 44625 w 174045"/>
              <a:gd name="T39" fmla="*/ 163547 h 214313"/>
              <a:gd name="T40" fmla="*/ 40163 w 174045"/>
              <a:gd name="T41" fmla="*/ 167570 h 214313"/>
              <a:gd name="T42" fmla="*/ 35701 w 174045"/>
              <a:gd name="T43" fmla="*/ 171244 h 214313"/>
              <a:gd name="T44" fmla="*/ 31982 w 174045"/>
              <a:gd name="T45" fmla="*/ 174686 h 214313"/>
              <a:gd name="T46" fmla="*/ 28759 w 174045"/>
              <a:gd name="T47" fmla="*/ 177973 h 214313"/>
              <a:gd name="T48" fmla="*/ 25866 w 174045"/>
              <a:gd name="T49" fmla="*/ 181156 h 214313"/>
              <a:gd name="T50" fmla="*/ 20670 w 174045"/>
              <a:gd name="T51" fmla="*/ 187339 h 214313"/>
              <a:gd name="T52" fmla="*/ 14826 w 174045"/>
              <a:gd name="T53" fmla="*/ 194653 h 214313"/>
              <a:gd name="T54" fmla="*/ 10260 w 174045"/>
              <a:gd name="T55" fmla="*/ 200660 h 214313"/>
              <a:gd name="T56" fmla="*/ 8328 w 174045"/>
              <a:gd name="T57" fmla="*/ 202234 h 214313"/>
              <a:gd name="T58" fmla="*/ 4197 w 174045"/>
              <a:gd name="T59" fmla="*/ 203983 h 214313"/>
              <a:gd name="T60" fmla="*/ 2798 w 174045"/>
              <a:gd name="T61" fmla="*/ 205442 h 214313"/>
              <a:gd name="T62" fmla="*/ 1865 w 174045"/>
              <a:gd name="T63" fmla="*/ 207407 h 214313"/>
              <a:gd name="T64" fmla="*/ 0 w 174045"/>
              <a:gd name="T65" fmla="*/ 214312 h 21431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74045"/>
              <a:gd name="T100" fmla="*/ 0 h 214313"/>
              <a:gd name="T101" fmla="*/ 174045 w 174045"/>
              <a:gd name="T102" fmla="*/ 214313 h 21431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74045" h="214313">
                <a:moveTo>
                  <a:pt x="174044" y="0"/>
                </a:moveTo>
                <a:lnTo>
                  <a:pt x="148085" y="34629"/>
                </a:lnTo>
                <a:lnTo>
                  <a:pt x="144094" y="38961"/>
                </a:lnTo>
                <a:lnTo>
                  <a:pt x="139945" y="42841"/>
                </a:lnTo>
                <a:lnTo>
                  <a:pt x="135692" y="46420"/>
                </a:lnTo>
                <a:lnTo>
                  <a:pt x="132113" y="50790"/>
                </a:lnTo>
                <a:lnTo>
                  <a:pt x="128983" y="55688"/>
                </a:lnTo>
                <a:lnTo>
                  <a:pt x="126153" y="60938"/>
                </a:lnTo>
                <a:lnTo>
                  <a:pt x="122778" y="66422"/>
                </a:lnTo>
                <a:lnTo>
                  <a:pt x="119041" y="72063"/>
                </a:lnTo>
                <a:lnTo>
                  <a:pt x="110922" y="83622"/>
                </a:lnTo>
                <a:lnTo>
                  <a:pt x="89168" y="113146"/>
                </a:lnTo>
                <a:lnTo>
                  <a:pt x="75840" y="130979"/>
                </a:lnTo>
                <a:lnTo>
                  <a:pt x="71386" y="135937"/>
                </a:lnTo>
                <a:lnTo>
                  <a:pt x="66929" y="140233"/>
                </a:lnTo>
                <a:lnTo>
                  <a:pt x="62470" y="144091"/>
                </a:lnTo>
                <a:lnTo>
                  <a:pt x="58010" y="148646"/>
                </a:lnTo>
                <a:lnTo>
                  <a:pt x="53549" y="153668"/>
                </a:lnTo>
                <a:lnTo>
                  <a:pt x="49087" y="159000"/>
                </a:lnTo>
                <a:lnTo>
                  <a:pt x="44625" y="163547"/>
                </a:lnTo>
                <a:lnTo>
                  <a:pt x="40163" y="167570"/>
                </a:lnTo>
                <a:lnTo>
                  <a:pt x="35701" y="171244"/>
                </a:lnTo>
                <a:lnTo>
                  <a:pt x="31982" y="174686"/>
                </a:lnTo>
                <a:lnTo>
                  <a:pt x="28759" y="177973"/>
                </a:lnTo>
                <a:lnTo>
                  <a:pt x="25866" y="181156"/>
                </a:lnTo>
                <a:lnTo>
                  <a:pt x="20670" y="187339"/>
                </a:lnTo>
                <a:lnTo>
                  <a:pt x="14826" y="194653"/>
                </a:lnTo>
                <a:lnTo>
                  <a:pt x="10260" y="200660"/>
                </a:lnTo>
                <a:lnTo>
                  <a:pt x="8328" y="202234"/>
                </a:lnTo>
                <a:lnTo>
                  <a:pt x="4197" y="203983"/>
                </a:lnTo>
                <a:lnTo>
                  <a:pt x="2798" y="205442"/>
                </a:lnTo>
                <a:lnTo>
                  <a:pt x="1865" y="207407"/>
                </a:lnTo>
                <a:lnTo>
                  <a:pt x="0" y="214312"/>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25" name="SMARTInkAnnotation304"/>
          <p:cNvSpPr>
            <a:spLocks/>
          </p:cNvSpPr>
          <p:nvPr/>
        </p:nvSpPr>
        <p:spPr bwMode="auto">
          <a:xfrm>
            <a:off x="1733550" y="4483100"/>
            <a:ext cx="201613" cy="7938"/>
          </a:xfrm>
          <a:custGeom>
            <a:avLst/>
            <a:gdLst>
              <a:gd name="T0" fmla="*/ 0 w 200821"/>
              <a:gd name="T1" fmla="*/ 8930 h 8931"/>
              <a:gd name="T2" fmla="*/ 22154 w 200821"/>
              <a:gd name="T3" fmla="*/ 8930 h 8931"/>
              <a:gd name="T4" fmla="*/ 25925 w 200821"/>
              <a:gd name="T5" fmla="*/ 7937 h 8931"/>
              <a:gd name="T6" fmla="*/ 30671 w 200821"/>
              <a:gd name="T7" fmla="*/ 6284 h 8931"/>
              <a:gd name="T8" fmla="*/ 36067 w 200821"/>
              <a:gd name="T9" fmla="*/ 4189 h 8931"/>
              <a:gd name="T10" fmla="*/ 41151 w 200821"/>
              <a:gd name="T11" fmla="*/ 2793 h 8931"/>
              <a:gd name="T12" fmla="*/ 46028 w 200821"/>
              <a:gd name="T13" fmla="*/ 1862 h 8931"/>
              <a:gd name="T14" fmla="*/ 50767 w 200821"/>
              <a:gd name="T15" fmla="*/ 1241 h 8931"/>
              <a:gd name="T16" fmla="*/ 56902 w 200821"/>
              <a:gd name="T17" fmla="*/ 827 h 8931"/>
              <a:gd name="T18" fmla="*/ 71652 w 200821"/>
              <a:gd name="T19" fmla="*/ 368 h 8931"/>
              <a:gd name="T20" fmla="*/ 200820 w 200821"/>
              <a:gd name="T21" fmla="*/ 0 h 89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0821"/>
              <a:gd name="T34" fmla="*/ 0 h 8931"/>
              <a:gd name="T35" fmla="*/ 200821 w 200821"/>
              <a:gd name="T36" fmla="*/ 8931 h 89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0821" h="8931">
                <a:moveTo>
                  <a:pt x="0" y="8930"/>
                </a:moveTo>
                <a:lnTo>
                  <a:pt x="22154" y="8930"/>
                </a:lnTo>
                <a:lnTo>
                  <a:pt x="25925" y="7937"/>
                </a:lnTo>
                <a:lnTo>
                  <a:pt x="30671" y="6284"/>
                </a:lnTo>
                <a:lnTo>
                  <a:pt x="36067" y="4189"/>
                </a:lnTo>
                <a:lnTo>
                  <a:pt x="41151" y="2793"/>
                </a:lnTo>
                <a:lnTo>
                  <a:pt x="46028" y="1862"/>
                </a:lnTo>
                <a:lnTo>
                  <a:pt x="50767" y="1241"/>
                </a:lnTo>
                <a:lnTo>
                  <a:pt x="56902" y="827"/>
                </a:lnTo>
                <a:lnTo>
                  <a:pt x="71652" y="368"/>
                </a:lnTo>
                <a:lnTo>
                  <a:pt x="200820"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26" name="SMARTInkAnnotation305"/>
          <p:cNvSpPr>
            <a:spLocks/>
          </p:cNvSpPr>
          <p:nvPr/>
        </p:nvSpPr>
        <p:spPr bwMode="auto">
          <a:xfrm>
            <a:off x="2047875" y="4411663"/>
            <a:ext cx="141288" cy="196850"/>
          </a:xfrm>
          <a:custGeom>
            <a:avLst/>
            <a:gdLst>
              <a:gd name="T0" fmla="*/ 0 w 140575"/>
              <a:gd name="T1" fmla="*/ 0 h 196453"/>
              <a:gd name="T2" fmla="*/ 0 w 140575"/>
              <a:gd name="T3" fmla="*/ 4740 h 196453"/>
              <a:gd name="T4" fmla="*/ 744 w 140575"/>
              <a:gd name="T5" fmla="*/ 6136 h 196453"/>
              <a:gd name="T6" fmla="*/ 1984 w 140575"/>
              <a:gd name="T7" fmla="*/ 7067 h 196453"/>
              <a:gd name="T8" fmla="*/ 3554 w 140575"/>
              <a:gd name="T9" fmla="*/ 7688 h 196453"/>
              <a:gd name="T10" fmla="*/ 4601 w 140575"/>
              <a:gd name="T11" fmla="*/ 9094 h 196453"/>
              <a:gd name="T12" fmla="*/ 5299 w 140575"/>
              <a:gd name="T13" fmla="*/ 11023 h 196453"/>
              <a:gd name="T14" fmla="*/ 5764 w 140575"/>
              <a:gd name="T15" fmla="*/ 13302 h 196453"/>
              <a:gd name="T16" fmla="*/ 8264 w 140575"/>
              <a:gd name="T17" fmla="*/ 18479 h 196453"/>
              <a:gd name="T18" fmla="*/ 9973 w 140575"/>
              <a:gd name="T19" fmla="*/ 21249 h 196453"/>
              <a:gd name="T20" fmla="*/ 11855 w 140575"/>
              <a:gd name="T21" fmla="*/ 25080 h 196453"/>
              <a:gd name="T22" fmla="*/ 13853 w 140575"/>
              <a:gd name="T23" fmla="*/ 29618 h 196453"/>
              <a:gd name="T24" fmla="*/ 15930 w 140575"/>
              <a:gd name="T25" fmla="*/ 34628 h 196453"/>
              <a:gd name="T26" fmla="*/ 18058 w 140575"/>
              <a:gd name="T27" fmla="*/ 38960 h 196453"/>
              <a:gd name="T28" fmla="*/ 20220 w 140575"/>
              <a:gd name="T29" fmla="*/ 42840 h 196453"/>
              <a:gd name="T30" fmla="*/ 22405 w 140575"/>
              <a:gd name="T31" fmla="*/ 46419 h 196453"/>
              <a:gd name="T32" fmla="*/ 25350 w 140575"/>
              <a:gd name="T33" fmla="*/ 50790 h 196453"/>
              <a:gd name="T34" fmla="*/ 32589 w 140575"/>
              <a:gd name="T35" fmla="*/ 60937 h 196453"/>
              <a:gd name="T36" fmla="*/ 45027 w 140575"/>
              <a:gd name="T37" fmla="*/ 77807 h 196453"/>
              <a:gd name="T38" fmla="*/ 48613 w 140575"/>
              <a:gd name="T39" fmla="*/ 83621 h 196453"/>
              <a:gd name="T40" fmla="*/ 51747 w 140575"/>
              <a:gd name="T41" fmla="*/ 89482 h 196453"/>
              <a:gd name="T42" fmla="*/ 54580 w 140575"/>
              <a:gd name="T43" fmla="*/ 95373 h 196453"/>
              <a:gd name="T44" fmla="*/ 57956 w 140575"/>
              <a:gd name="T45" fmla="*/ 100292 h 196453"/>
              <a:gd name="T46" fmla="*/ 61695 w 140575"/>
              <a:gd name="T47" fmla="*/ 104564 h 196453"/>
              <a:gd name="T48" fmla="*/ 65675 w 140575"/>
              <a:gd name="T49" fmla="*/ 108405 h 196453"/>
              <a:gd name="T50" fmla="*/ 69816 w 140575"/>
              <a:gd name="T51" fmla="*/ 112949 h 196453"/>
              <a:gd name="T52" fmla="*/ 74063 w 140575"/>
              <a:gd name="T53" fmla="*/ 117963 h 196453"/>
              <a:gd name="T54" fmla="*/ 82750 w 140575"/>
              <a:gd name="T55" fmla="*/ 128826 h 196453"/>
              <a:gd name="T56" fmla="*/ 101345 w 140575"/>
              <a:gd name="T57" fmla="*/ 153126 h 196453"/>
              <a:gd name="T58" fmla="*/ 104752 w 140575"/>
              <a:gd name="T59" fmla="*/ 156654 h 196453"/>
              <a:gd name="T60" fmla="*/ 108511 w 140575"/>
              <a:gd name="T61" fmla="*/ 159999 h 196453"/>
              <a:gd name="T62" fmla="*/ 112505 w 140575"/>
              <a:gd name="T63" fmla="*/ 163220 h 196453"/>
              <a:gd name="T64" fmla="*/ 115911 w 140575"/>
              <a:gd name="T65" fmla="*/ 166360 h 196453"/>
              <a:gd name="T66" fmla="*/ 118926 w 140575"/>
              <a:gd name="T67" fmla="*/ 169446 h 196453"/>
              <a:gd name="T68" fmla="*/ 121679 w 140575"/>
              <a:gd name="T69" fmla="*/ 172495 h 196453"/>
              <a:gd name="T70" fmla="*/ 124259 w 140575"/>
              <a:gd name="T71" fmla="*/ 175519 h 196453"/>
              <a:gd name="T72" fmla="*/ 129108 w 140575"/>
              <a:gd name="T73" fmla="*/ 181527 h 196453"/>
              <a:gd name="T74" fmla="*/ 140574 w 140575"/>
              <a:gd name="T75" fmla="*/ 196452 h 1964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0575"/>
              <a:gd name="T115" fmla="*/ 0 h 196453"/>
              <a:gd name="T116" fmla="*/ 140575 w 140575"/>
              <a:gd name="T117" fmla="*/ 196453 h 19645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0575" h="196453">
                <a:moveTo>
                  <a:pt x="0" y="0"/>
                </a:moveTo>
                <a:lnTo>
                  <a:pt x="0" y="4740"/>
                </a:lnTo>
                <a:lnTo>
                  <a:pt x="744" y="6136"/>
                </a:lnTo>
                <a:lnTo>
                  <a:pt x="1984" y="7067"/>
                </a:lnTo>
                <a:lnTo>
                  <a:pt x="3554" y="7688"/>
                </a:lnTo>
                <a:lnTo>
                  <a:pt x="4601" y="9094"/>
                </a:lnTo>
                <a:lnTo>
                  <a:pt x="5299" y="11023"/>
                </a:lnTo>
                <a:lnTo>
                  <a:pt x="5764" y="13302"/>
                </a:lnTo>
                <a:lnTo>
                  <a:pt x="8264" y="18479"/>
                </a:lnTo>
                <a:lnTo>
                  <a:pt x="9973" y="21249"/>
                </a:lnTo>
                <a:lnTo>
                  <a:pt x="11855" y="25080"/>
                </a:lnTo>
                <a:lnTo>
                  <a:pt x="13853" y="29618"/>
                </a:lnTo>
                <a:lnTo>
                  <a:pt x="15930" y="34628"/>
                </a:lnTo>
                <a:lnTo>
                  <a:pt x="18058" y="38960"/>
                </a:lnTo>
                <a:lnTo>
                  <a:pt x="20220" y="42840"/>
                </a:lnTo>
                <a:lnTo>
                  <a:pt x="22405" y="46419"/>
                </a:lnTo>
                <a:lnTo>
                  <a:pt x="25350" y="50790"/>
                </a:lnTo>
                <a:lnTo>
                  <a:pt x="32589" y="60937"/>
                </a:lnTo>
                <a:lnTo>
                  <a:pt x="45027" y="77807"/>
                </a:lnTo>
                <a:lnTo>
                  <a:pt x="48613" y="83621"/>
                </a:lnTo>
                <a:lnTo>
                  <a:pt x="51747" y="89482"/>
                </a:lnTo>
                <a:lnTo>
                  <a:pt x="54580" y="95373"/>
                </a:lnTo>
                <a:lnTo>
                  <a:pt x="57956" y="100292"/>
                </a:lnTo>
                <a:lnTo>
                  <a:pt x="61695" y="104564"/>
                </a:lnTo>
                <a:lnTo>
                  <a:pt x="65675" y="108405"/>
                </a:lnTo>
                <a:lnTo>
                  <a:pt x="69816" y="112949"/>
                </a:lnTo>
                <a:lnTo>
                  <a:pt x="74063" y="117963"/>
                </a:lnTo>
                <a:lnTo>
                  <a:pt x="82750" y="128826"/>
                </a:lnTo>
                <a:lnTo>
                  <a:pt x="101345" y="153126"/>
                </a:lnTo>
                <a:lnTo>
                  <a:pt x="104752" y="156654"/>
                </a:lnTo>
                <a:lnTo>
                  <a:pt x="108511" y="159999"/>
                </a:lnTo>
                <a:lnTo>
                  <a:pt x="112505" y="163220"/>
                </a:lnTo>
                <a:lnTo>
                  <a:pt x="115911" y="166360"/>
                </a:lnTo>
                <a:lnTo>
                  <a:pt x="118926" y="169446"/>
                </a:lnTo>
                <a:lnTo>
                  <a:pt x="121679" y="172495"/>
                </a:lnTo>
                <a:lnTo>
                  <a:pt x="124259" y="175519"/>
                </a:lnTo>
                <a:lnTo>
                  <a:pt x="129108" y="181527"/>
                </a:lnTo>
                <a:lnTo>
                  <a:pt x="140574" y="196452"/>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27" name="SMARTInkAnnotation306"/>
          <p:cNvSpPr>
            <a:spLocks/>
          </p:cNvSpPr>
          <p:nvPr/>
        </p:nvSpPr>
        <p:spPr bwMode="auto">
          <a:xfrm>
            <a:off x="2108200" y="4384675"/>
            <a:ext cx="141288" cy="214313"/>
          </a:xfrm>
          <a:custGeom>
            <a:avLst/>
            <a:gdLst>
              <a:gd name="T0" fmla="*/ 140574 w 140575"/>
              <a:gd name="T1" fmla="*/ 0 h 214314"/>
              <a:gd name="T2" fmla="*/ 137020 w 140575"/>
              <a:gd name="T3" fmla="*/ 4740 h 214314"/>
              <a:gd name="T4" fmla="*/ 135229 w 140575"/>
              <a:gd name="T5" fmla="*/ 6137 h 214314"/>
              <a:gd name="T6" fmla="*/ 131256 w 140575"/>
              <a:gd name="T7" fmla="*/ 7689 h 214314"/>
              <a:gd name="T8" fmla="*/ 127012 w 140575"/>
              <a:gd name="T9" fmla="*/ 11025 h 214314"/>
              <a:gd name="T10" fmla="*/ 124838 w 140575"/>
              <a:gd name="T11" fmla="*/ 13303 h 214314"/>
              <a:gd name="T12" fmla="*/ 122645 w 140575"/>
              <a:gd name="T13" fmla="*/ 16806 h 214314"/>
              <a:gd name="T14" fmla="*/ 120440 w 140575"/>
              <a:gd name="T15" fmla="*/ 21126 h 214314"/>
              <a:gd name="T16" fmla="*/ 118226 w 140575"/>
              <a:gd name="T17" fmla="*/ 25990 h 214314"/>
              <a:gd name="T18" fmla="*/ 115262 w 140575"/>
              <a:gd name="T19" fmla="*/ 31218 h 214314"/>
              <a:gd name="T20" fmla="*/ 111799 w 140575"/>
              <a:gd name="T21" fmla="*/ 36687 h 214314"/>
              <a:gd name="T22" fmla="*/ 108002 w 140575"/>
              <a:gd name="T23" fmla="*/ 42318 h 214314"/>
              <a:gd name="T24" fmla="*/ 99817 w 140575"/>
              <a:gd name="T25" fmla="*/ 53865 h 214314"/>
              <a:gd name="T26" fmla="*/ 82442 w 140575"/>
              <a:gd name="T27" fmla="*/ 77448 h 214314"/>
              <a:gd name="T28" fmla="*/ 78762 w 140575"/>
              <a:gd name="T29" fmla="*/ 84374 h 214314"/>
              <a:gd name="T30" fmla="*/ 75565 w 140575"/>
              <a:gd name="T31" fmla="*/ 91968 h 214314"/>
              <a:gd name="T32" fmla="*/ 72690 w 140575"/>
              <a:gd name="T33" fmla="*/ 100007 h 214314"/>
              <a:gd name="T34" fmla="*/ 69285 w 140575"/>
              <a:gd name="T35" fmla="*/ 107351 h 214314"/>
              <a:gd name="T36" fmla="*/ 65529 w 140575"/>
              <a:gd name="T37" fmla="*/ 114231 h 214314"/>
              <a:gd name="T38" fmla="*/ 61536 w 140575"/>
              <a:gd name="T39" fmla="*/ 120803 h 214314"/>
              <a:gd name="T40" fmla="*/ 57387 w 140575"/>
              <a:gd name="T41" fmla="*/ 126176 h 214314"/>
              <a:gd name="T42" fmla="*/ 53133 w 140575"/>
              <a:gd name="T43" fmla="*/ 130750 h 214314"/>
              <a:gd name="T44" fmla="*/ 48810 w 140575"/>
              <a:gd name="T45" fmla="*/ 134792 h 214314"/>
              <a:gd name="T46" fmla="*/ 45184 w 140575"/>
              <a:gd name="T47" fmla="*/ 140463 h 214314"/>
              <a:gd name="T48" fmla="*/ 42023 w 140575"/>
              <a:gd name="T49" fmla="*/ 147220 h 214314"/>
              <a:gd name="T50" fmla="*/ 39172 w 140575"/>
              <a:gd name="T51" fmla="*/ 154702 h 214314"/>
              <a:gd name="T52" fmla="*/ 35784 w 140575"/>
              <a:gd name="T53" fmla="*/ 160681 h 214314"/>
              <a:gd name="T54" fmla="*/ 32037 w 140575"/>
              <a:gd name="T55" fmla="*/ 165660 h 214314"/>
              <a:gd name="T56" fmla="*/ 28052 w 140575"/>
              <a:gd name="T57" fmla="*/ 169971 h 214314"/>
              <a:gd name="T58" fmla="*/ 24652 w 140575"/>
              <a:gd name="T59" fmla="*/ 173838 h 214314"/>
              <a:gd name="T60" fmla="*/ 21640 w 140575"/>
              <a:gd name="T61" fmla="*/ 177407 h 214314"/>
              <a:gd name="T62" fmla="*/ 16312 w 140575"/>
              <a:gd name="T63" fmla="*/ 184020 h 214314"/>
              <a:gd name="T64" fmla="*/ 11464 w 140575"/>
              <a:gd name="T65" fmla="*/ 190266 h 214314"/>
              <a:gd name="T66" fmla="*/ 9874 w 140575"/>
              <a:gd name="T67" fmla="*/ 193321 h 214314"/>
              <a:gd name="T68" fmla="*/ 8107 w 140575"/>
              <a:gd name="T69" fmla="*/ 199361 h 214314"/>
              <a:gd name="T70" fmla="*/ 7113 w 140575"/>
              <a:gd name="T71" fmla="*/ 203599 h 214314"/>
              <a:gd name="T72" fmla="*/ 3264 w 140575"/>
              <a:gd name="T73" fmla="*/ 209594 h 214314"/>
              <a:gd name="T74" fmla="*/ 0 w 140575"/>
              <a:gd name="T75" fmla="*/ 214313 h 21431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0575"/>
              <a:gd name="T115" fmla="*/ 0 h 214314"/>
              <a:gd name="T116" fmla="*/ 140575 w 140575"/>
              <a:gd name="T117" fmla="*/ 214314 h 21431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0575" h="214314">
                <a:moveTo>
                  <a:pt x="140574" y="0"/>
                </a:moveTo>
                <a:lnTo>
                  <a:pt x="137020" y="4740"/>
                </a:lnTo>
                <a:lnTo>
                  <a:pt x="135229" y="6137"/>
                </a:lnTo>
                <a:lnTo>
                  <a:pt x="131256" y="7689"/>
                </a:lnTo>
                <a:lnTo>
                  <a:pt x="127012" y="11025"/>
                </a:lnTo>
                <a:lnTo>
                  <a:pt x="124838" y="13303"/>
                </a:lnTo>
                <a:lnTo>
                  <a:pt x="122645" y="16806"/>
                </a:lnTo>
                <a:lnTo>
                  <a:pt x="120440" y="21126"/>
                </a:lnTo>
                <a:lnTo>
                  <a:pt x="118226" y="25990"/>
                </a:lnTo>
                <a:lnTo>
                  <a:pt x="115262" y="31218"/>
                </a:lnTo>
                <a:lnTo>
                  <a:pt x="111799" y="36687"/>
                </a:lnTo>
                <a:lnTo>
                  <a:pt x="108002" y="42318"/>
                </a:lnTo>
                <a:lnTo>
                  <a:pt x="99817" y="53865"/>
                </a:lnTo>
                <a:lnTo>
                  <a:pt x="82442" y="77448"/>
                </a:lnTo>
                <a:lnTo>
                  <a:pt x="78762" y="84374"/>
                </a:lnTo>
                <a:lnTo>
                  <a:pt x="75565" y="91968"/>
                </a:lnTo>
                <a:lnTo>
                  <a:pt x="72690" y="100007"/>
                </a:lnTo>
                <a:lnTo>
                  <a:pt x="69285" y="107351"/>
                </a:lnTo>
                <a:lnTo>
                  <a:pt x="65529" y="114231"/>
                </a:lnTo>
                <a:lnTo>
                  <a:pt x="61536" y="120803"/>
                </a:lnTo>
                <a:lnTo>
                  <a:pt x="57387" y="126176"/>
                </a:lnTo>
                <a:lnTo>
                  <a:pt x="53133" y="130750"/>
                </a:lnTo>
                <a:lnTo>
                  <a:pt x="48810" y="134792"/>
                </a:lnTo>
                <a:lnTo>
                  <a:pt x="45184" y="140463"/>
                </a:lnTo>
                <a:lnTo>
                  <a:pt x="42023" y="147220"/>
                </a:lnTo>
                <a:lnTo>
                  <a:pt x="39172" y="154702"/>
                </a:lnTo>
                <a:lnTo>
                  <a:pt x="35784" y="160681"/>
                </a:lnTo>
                <a:lnTo>
                  <a:pt x="32037" y="165660"/>
                </a:lnTo>
                <a:lnTo>
                  <a:pt x="28052" y="169971"/>
                </a:lnTo>
                <a:lnTo>
                  <a:pt x="24652" y="173838"/>
                </a:lnTo>
                <a:lnTo>
                  <a:pt x="21640" y="177407"/>
                </a:lnTo>
                <a:lnTo>
                  <a:pt x="16312" y="184020"/>
                </a:lnTo>
                <a:lnTo>
                  <a:pt x="11464" y="190266"/>
                </a:lnTo>
                <a:lnTo>
                  <a:pt x="9874" y="193321"/>
                </a:lnTo>
                <a:lnTo>
                  <a:pt x="8107" y="199361"/>
                </a:lnTo>
                <a:lnTo>
                  <a:pt x="7113" y="203599"/>
                </a:lnTo>
                <a:lnTo>
                  <a:pt x="3264" y="209594"/>
                </a:lnTo>
                <a:lnTo>
                  <a:pt x="0" y="214313"/>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28" name="SMARTInkAnnotation307"/>
          <p:cNvSpPr>
            <a:spLocks/>
          </p:cNvSpPr>
          <p:nvPr/>
        </p:nvSpPr>
        <p:spPr bwMode="auto">
          <a:xfrm>
            <a:off x="1712913" y="4679950"/>
            <a:ext cx="2255837" cy="34925"/>
          </a:xfrm>
          <a:custGeom>
            <a:avLst/>
            <a:gdLst>
              <a:gd name="T0" fmla="*/ 11527 w 2255878"/>
              <a:gd name="T1" fmla="*/ 34477 h 35717"/>
              <a:gd name="T2" fmla="*/ 96665 w 2255878"/>
              <a:gd name="T3" fmla="*/ 35716 h 35717"/>
              <a:gd name="T4" fmla="*/ 112133 w 2255878"/>
              <a:gd name="T5" fmla="*/ 33071 h 35717"/>
              <a:gd name="T6" fmla="*/ 127190 w 2255878"/>
              <a:gd name="T7" fmla="*/ 29580 h 35717"/>
              <a:gd name="T8" fmla="*/ 153137 w 2255878"/>
              <a:gd name="T9" fmla="*/ 27616 h 35717"/>
              <a:gd name="T10" fmla="*/ 184047 w 2255878"/>
              <a:gd name="T11" fmla="*/ 26041 h 35717"/>
              <a:gd name="T12" fmla="*/ 205761 w 2255878"/>
              <a:gd name="T13" fmla="*/ 22157 h 35717"/>
              <a:gd name="T14" fmla="*/ 227808 w 2255878"/>
              <a:gd name="T15" fmla="*/ 19769 h 35717"/>
              <a:gd name="T16" fmla="*/ 309258 w 2255878"/>
              <a:gd name="T17" fmla="*/ 17971 h 35717"/>
              <a:gd name="T18" fmla="*/ 395644 w 2255878"/>
              <a:gd name="T19" fmla="*/ 16873 h 35717"/>
              <a:gd name="T20" fmla="*/ 422032 w 2255878"/>
              <a:gd name="T21" fmla="*/ 13121 h 35717"/>
              <a:gd name="T22" fmla="*/ 448636 w 2255878"/>
              <a:gd name="T23" fmla="*/ 10792 h 35717"/>
              <a:gd name="T24" fmla="*/ 556351 w 2255878"/>
              <a:gd name="T25" fmla="*/ 9002 h 35717"/>
              <a:gd name="T26" fmla="*/ 687204 w 2255878"/>
              <a:gd name="T27" fmla="*/ 9923 h 35717"/>
              <a:gd name="T28" fmla="*/ 715245 w 2255878"/>
              <a:gd name="T29" fmla="*/ 13670 h 35717"/>
              <a:gd name="T30" fmla="*/ 744567 w 2255878"/>
              <a:gd name="T31" fmla="*/ 15998 h 35717"/>
              <a:gd name="T32" fmla="*/ 889281 w 2255878"/>
              <a:gd name="T33" fmla="*/ 17827 h 35717"/>
              <a:gd name="T34" fmla="*/ 918607 w 2255878"/>
              <a:gd name="T35" fmla="*/ 15199 h 35717"/>
              <a:gd name="T36" fmla="*/ 948252 w 2255878"/>
              <a:gd name="T37" fmla="*/ 11715 h 35717"/>
              <a:gd name="T38" fmla="*/ 990775 w 2255878"/>
              <a:gd name="T39" fmla="*/ 9755 h 35717"/>
              <a:gd name="T40" fmla="*/ 1437167 w 2255878"/>
              <a:gd name="T41" fmla="*/ 9921 h 35717"/>
              <a:gd name="T42" fmla="*/ 1468300 w 2255878"/>
              <a:gd name="T43" fmla="*/ 13669 h 35717"/>
              <a:gd name="T44" fmla="*/ 1499493 w 2255878"/>
              <a:gd name="T45" fmla="*/ 15997 h 35717"/>
              <a:gd name="T46" fmla="*/ 1662067 w 2255878"/>
              <a:gd name="T47" fmla="*/ 17827 h 35717"/>
              <a:gd name="T48" fmla="*/ 1693459 w 2255878"/>
              <a:gd name="T49" fmla="*/ 20490 h 35717"/>
              <a:gd name="T50" fmla="*/ 1724766 w 2255878"/>
              <a:gd name="T51" fmla="*/ 23989 h 35717"/>
              <a:gd name="T52" fmla="*/ 1771662 w 2255878"/>
              <a:gd name="T53" fmla="*/ 24967 h 35717"/>
              <a:gd name="T54" fmla="*/ 1802909 w 2255878"/>
              <a:gd name="T55" fmla="*/ 21679 h 35717"/>
              <a:gd name="T56" fmla="*/ 1849772 w 2255878"/>
              <a:gd name="T57" fmla="*/ 18991 h 35717"/>
              <a:gd name="T58" fmla="*/ 2102559 w 2255878"/>
              <a:gd name="T59" fmla="*/ 17859 h 35717"/>
              <a:gd name="T60" fmla="*/ 2125011 w 2255878"/>
              <a:gd name="T61" fmla="*/ 15213 h 35717"/>
              <a:gd name="T62" fmla="*/ 2144906 w 2255878"/>
              <a:gd name="T63" fmla="*/ 11722 h 35717"/>
              <a:gd name="T64" fmla="*/ 2172089 w 2255878"/>
              <a:gd name="T65" fmla="*/ 9756 h 35717"/>
              <a:gd name="T66" fmla="*/ 2213922 w 2255878"/>
              <a:gd name="T67" fmla="*/ 8010 h 35717"/>
              <a:gd name="T68" fmla="*/ 2221859 w 2255878"/>
              <a:gd name="T69" fmla="*/ 4221 h 35717"/>
              <a:gd name="T70" fmla="*/ 2229850 w 2255878"/>
              <a:gd name="T71" fmla="*/ 1876 h 35717"/>
              <a:gd name="T72" fmla="*/ 2255877 w 2255878"/>
              <a:gd name="T73" fmla="*/ 0 h 3571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255878"/>
              <a:gd name="T112" fmla="*/ 0 h 35717"/>
              <a:gd name="T113" fmla="*/ 2255878 w 2255878"/>
              <a:gd name="T114" fmla="*/ 35717 h 3571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255878" h="35717">
                <a:moveTo>
                  <a:pt x="0" y="26789"/>
                </a:moveTo>
                <a:lnTo>
                  <a:pt x="11527" y="34477"/>
                </a:lnTo>
                <a:lnTo>
                  <a:pt x="29689" y="35555"/>
                </a:lnTo>
                <a:lnTo>
                  <a:pt x="96665" y="35716"/>
                </a:lnTo>
                <a:lnTo>
                  <a:pt x="104607" y="34724"/>
                </a:lnTo>
                <a:lnTo>
                  <a:pt x="112133" y="33071"/>
                </a:lnTo>
                <a:lnTo>
                  <a:pt x="119382" y="30977"/>
                </a:lnTo>
                <a:lnTo>
                  <a:pt x="127190" y="29580"/>
                </a:lnTo>
                <a:lnTo>
                  <a:pt x="135370" y="28650"/>
                </a:lnTo>
                <a:lnTo>
                  <a:pt x="153137" y="27616"/>
                </a:lnTo>
                <a:lnTo>
                  <a:pt x="173429" y="27156"/>
                </a:lnTo>
                <a:lnTo>
                  <a:pt x="184047" y="26041"/>
                </a:lnTo>
                <a:lnTo>
                  <a:pt x="194844" y="24306"/>
                </a:lnTo>
                <a:lnTo>
                  <a:pt x="205761" y="22157"/>
                </a:lnTo>
                <a:lnTo>
                  <a:pt x="216758" y="20724"/>
                </a:lnTo>
                <a:lnTo>
                  <a:pt x="227808" y="19769"/>
                </a:lnTo>
                <a:lnTo>
                  <a:pt x="250003" y="18708"/>
                </a:lnTo>
                <a:lnTo>
                  <a:pt x="309258" y="17971"/>
                </a:lnTo>
                <a:lnTo>
                  <a:pt x="382605" y="17868"/>
                </a:lnTo>
                <a:lnTo>
                  <a:pt x="395644" y="16873"/>
                </a:lnTo>
                <a:lnTo>
                  <a:pt x="408799" y="15218"/>
                </a:lnTo>
                <a:lnTo>
                  <a:pt x="422032" y="13121"/>
                </a:lnTo>
                <a:lnTo>
                  <a:pt x="435316" y="11724"/>
                </a:lnTo>
                <a:lnTo>
                  <a:pt x="448636" y="10792"/>
                </a:lnTo>
                <a:lnTo>
                  <a:pt x="475335" y="9757"/>
                </a:lnTo>
                <a:lnTo>
                  <a:pt x="556351" y="9002"/>
                </a:lnTo>
                <a:lnTo>
                  <a:pt x="672678" y="8932"/>
                </a:lnTo>
                <a:lnTo>
                  <a:pt x="687204" y="9923"/>
                </a:lnTo>
                <a:lnTo>
                  <a:pt x="701351" y="11576"/>
                </a:lnTo>
                <a:lnTo>
                  <a:pt x="715245" y="13670"/>
                </a:lnTo>
                <a:lnTo>
                  <a:pt x="729714" y="15066"/>
                </a:lnTo>
                <a:lnTo>
                  <a:pt x="744567" y="15998"/>
                </a:lnTo>
                <a:lnTo>
                  <a:pt x="774210" y="17031"/>
                </a:lnTo>
                <a:lnTo>
                  <a:pt x="889281" y="17827"/>
                </a:lnTo>
                <a:lnTo>
                  <a:pt x="903753" y="16845"/>
                </a:lnTo>
                <a:lnTo>
                  <a:pt x="918607" y="15199"/>
                </a:lnTo>
                <a:lnTo>
                  <a:pt x="933717" y="13109"/>
                </a:lnTo>
                <a:lnTo>
                  <a:pt x="948252" y="11715"/>
                </a:lnTo>
                <a:lnTo>
                  <a:pt x="962405" y="10786"/>
                </a:lnTo>
                <a:lnTo>
                  <a:pt x="990775" y="9755"/>
                </a:lnTo>
                <a:lnTo>
                  <a:pt x="1421642" y="8929"/>
                </a:lnTo>
                <a:lnTo>
                  <a:pt x="1437167" y="9921"/>
                </a:lnTo>
                <a:lnTo>
                  <a:pt x="1452723" y="11575"/>
                </a:lnTo>
                <a:lnTo>
                  <a:pt x="1468300" y="13669"/>
                </a:lnTo>
                <a:lnTo>
                  <a:pt x="1483892" y="15066"/>
                </a:lnTo>
                <a:lnTo>
                  <a:pt x="1499493" y="15997"/>
                </a:lnTo>
                <a:lnTo>
                  <a:pt x="1531455" y="17031"/>
                </a:lnTo>
                <a:lnTo>
                  <a:pt x="1662067" y="17827"/>
                </a:lnTo>
                <a:lnTo>
                  <a:pt x="1677779" y="18829"/>
                </a:lnTo>
                <a:lnTo>
                  <a:pt x="1693459" y="20490"/>
                </a:lnTo>
                <a:lnTo>
                  <a:pt x="1709119" y="22589"/>
                </a:lnTo>
                <a:lnTo>
                  <a:pt x="1724766" y="23989"/>
                </a:lnTo>
                <a:lnTo>
                  <a:pt x="1740403" y="24922"/>
                </a:lnTo>
                <a:lnTo>
                  <a:pt x="1771662" y="24967"/>
                </a:lnTo>
                <a:lnTo>
                  <a:pt x="1787286" y="23590"/>
                </a:lnTo>
                <a:lnTo>
                  <a:pt x="1802909" y="21679"/>
                </a:lnTo>
                <a:lnTo>
                  <a:pt x="1818531" y="20406"/>
                </a:lnTo>
                <a:lnTo>
                  <a:pt x="1849772" y="18991"/>
                </a:lnTo>
                <a:lnTo>
                  <a:pt x="1911507" y="18083"/>
                </a:lnTo>
                <a:lnTo>
                  <a:pt x="2102559" y="17859"/>
                </a:lnTo>
                <a:lnTo>
                  <a:pt x="2114245" y="16867"/>
                </a:lnTo>
                <a:lnTo>
                  <a:pt x="2125011" y="15213"/>
                </a:lnTo>
                <a:lnTo>
                  <a:pt x="2135163" y="13118"/>
                </a:lnTo>
                <a:lnTo>
                  <a:pt x="2144906" y="11722"/>
                </a:lnTo>
                <a:lnTo>
                  <a:pt x="2154376" y="10791"/>
                </a:lnTo>
                <a:lnTo>
                  <a:pt x="2172089" y="9756"/>
                </a:lnTo>
                <a:lnTo>
                  <a:pt x="2208563" y="9038"/>
                </a:lnTo>
                <a:lnTo>
                  <a:pt x="2213922" y="8010"/>
                </a:lnTo>
                <a:lnTo>
                  <a:pt x="2218238" y="6332"/>
                </a:lnTo>
                <a:lnTo>
                  <a:pt x="2221859" y="4221"/>
                </a:lnTo>
                <a:lnTo>
                  <a:pt x="2225761" y="2814"/>
                </a:lnTo>
                <a:lnTo>
                  <a:pt x="2229850" y="1876"/>
                </a:lnTo>
                <a:lnTo>
                  <a:pt x="2237615" y="833"/>
                </a:lnTo>
                <a:lnTo>
                  <a:pt x="2255877"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29" name="SMARTInkAnnotation308"/>
          <p:cNvSpPr>
            <a:spLocks/>
          </p:cNvSpPr>
          <p:nvPr/>
        </p:nvSpPr>
        <p:spPr bwMode="auto">
          <a:xfrm>
            <a:off x="2500313" y="4805363"/>
            <a:ext cx="347662" cy="446087"/>
          </a:xfrm>
          <a:custGeom>
            <a:avLst/>
            <a:gdLst>
              <a:gd name="T0" fmla="*/ 119843 w 346877"/>
              <a:gd name="T1" fmla="*/ 79842 h 445960"/>
              <a:gd name="T2" fmla="*/ 117945 w 346877"/>
              <a:gd name="T3" fmla="*/ 82488 h 445960"/>
              <a:gd name="T4" fmla="*/ 117846 w 346877"/>
              <a:gd name="T5" fmla="*/ 85979 h 445960"/>
              <a:gd name="T6" fmla="*/ 120281 w 346877"/>
              <a:gd name="T7" fmla="*/ 87531 h 445960"/>
              <a:gd name="T8" fmla="*/ 121859 w 346877"/>
              <a:gd name="T9" fmla="*/ 85574 h 445960"/>
              <a:gd name="T10" fmla="*/ 132416 w 346877"/>
              <a:gd name="T11" fmla="*/ 67512 h 445960"/>
              <a:gd name="T12" fmla="*/ 154784 w 346877"/>
              <a:gd name="T13" fmla="*/ 45299 h 445960"/>
              <a:gd name="T14" fmla="*/ 173038 w 346877"/>
              <a:gd name="T15" fmla="*/ 30060 h 445960"/>
              <a:gd name="T16" fmla="*/ 184727 w 346877"/>
              <a:gd name="T17" fmla="*/ 23652 h 445960"/>
              <a:gd name="T18" fmla="*/ 205811 w 346877"/>
              <a:gd name="T19" fmla="*/ 11453 h 445960"/>
              <a:gd name="T20" fmla="*/ 217887 w 346877"/>
              <a:gd name="T21" fmla="*/ 5460 h 445960"/>
              <a:gd name="T22" fmla="*/ 239220 w 346877"/>
              <a:gd name="T23" fmla="*/ 657 h 445960"/>
              <a:gd name="T24" fmla="*/ 251330 w 346877"/>
              <a:gd name="T25" fmla="*/ 0 h 445960"/>
              <a:gd name="T26" fmla="*/ 264150 w 346877"/>
              <a:gd name="T27" fmla="*/ 2354 h 445960"/>
              <a:gd name="T28" fmla="*/ 277285 w 346877"/>
              <a:gd name="T29" fmla="*/ 6708 h 445960"/>
              <a:gd name="T30" fmla="*/ 299932 w 346877"/>
              <a:gd name="T31" fmla="*/ 17587 h 445960"/>
              <a:gd name="T32" fmla="*/ 313356 w 346877"/>
              <a:gd name="T33" fmla="*/ 26339 h 445960"/>
              <a:gd name="T34" fmla="*/ 323699 w 346877"/>
              <a:gd name="T35" fmla="*/ 34235 h 445960"/>
              <a:gd name="T36" fmla="*/ 336400 w 346877"/>
              <a:gd name="T37" fmla="*/ 60911 h 445960"/>
              <a:gd name="T38" fmla="*/ 343748 w 346877"/>
              <a:gd name="T39" fmla="*/ 82170 h 445960"/>
              <a:gd name="T40" fmla="*/ 346876 w 346877"/>
              <a:gd name="T41" fmla="*/ 98736 h 445960"/>
              <a:gd name="T42" fmla="*/ 345787 w 346877"/>
              <a:gd name="T43" fmla="*/ 116021 h 445960"/>
              <a:gd name="T44" fmla="*/ 344807 w 346877"/>
              <a:gd name="T45" fmla="*/ 136270 h 445960"/>
              <a:gd name="T46" fmla="*/ 342884 w 346877"/>
              <a:gd name="T47" fmla="*/ 158499 h 445960"/>
              <a:gd name="T48" fmla="*/ 337071 w 346877"/>
              <a:gd name="T49" fmla="*/ 181608 h 445960"/>
              <a:gd name="T50" fmla="*/ 327545 w 346877"/>
              <a:gd name="T51" fmla="*/ 202462 h 445960"/>
              <a:gd name="T52" fmla="*/ 296014 w 346877"/>
              <a:gd name="T53" fmla="*/ 255327 h 445960"/>
              <a:gd name="T54" fmla="*/ 280043 w 346877"/>
              <a:gd name="T55" fmla="*/ 274913 h 445960"/>
              <a:gd name="T56" fmla="*/ 261044 w 346877"/>
              <a:gd name="T57" fmla="*/ 293541 h 445960"/>
              <a:gd name="T58" fmla="*/ 231423 w 346877"/>
              <a:gd name="T59" fmla="*/ 320762 h 445960"/>
              <a:gd name="T60" fmla="*/ 212163 w 346877"/>
              <a:gd name="T61" fmla="*/ 337730 h 445960"/>
              <a:gd name="T62" fmla="*/ 191207 w 346877"/>
              <a:gd name="T63" fmla="*/ 351886 h 445960"/>
              <a:gd name="T64" fmla="*/ 171480 w 346877"/>
              <a:gd name="T65" fmla="*/ 362146 h 445960"/>
              <a:gd name="T66" fmla="*/ 152795 w 346877"/>
              <a:gd name="T67" fmla="*/ 370014 h 445960"/>
              <a:gd name="T68" fmla="*/ 125550 w 346877"/>
              <a:gd name="T69" fmla="*/ 379029 h 445960"/>
              <a:gd name="T70" fmla="*/ 107590 w 346877"/>
              <a:gd name="T71" fmla="*/ 381486 h 445960"/>
              <a:gd name="T72" fmla="*/ 80752 w 346877"/>
              <a:gd name="T73" fmla="*/ 382869 h 445960"/>
              <a:gd name="T74" fmla="*/ 64870 w 346877"/>
              <a:gd name="T75" fmla="*/ 380546 h 445960"/>
              <a:gd name="T76" fmla="*/ 50374 w 346877"/>
              <a:gd name="T77" fmla="*/ 375215 h 445960"/>
              <a:gd name="T78" fmla="*/ 36493 w 346877"/>
              <a:gd name="T79" fmla="*/ 366231 h 445960"/>
              <a:gd name="T80" fmla="*/ 19688 w 346877"/>
              <a:gd name="T81" fmla="*/ 350016 h 445960"/>
              <a:gd name="T82" fmla="*/ 6026 w 346877"/>
              <a:gd name="T83" fmla="*/ 326759 h 445960"/>
              <a:gd name="T84" fmla="*/ 0 w 346877"/>
              <a:gd name="T85" fmla="*/ 308997 h 445960"/>
              <a:gd name="T86" fmla="*/ 1520 w 346877"/>
              <a:gd name="T87" fmla="*/ 291166 h 445960"/>
              <a:gd name="T88" fmla="*/ 3788 w 346877"/>
              <a:gd name="T89" fmla="*/ 273315 h 445960"/>
              <a:gd name="T90" fmla="*/ 17128 w 346877"/>
              <a:gd name="T91" fmla="*/ 252151 h 445960"/>
              <a:gd name="T92" fmla="*/ 34087 w 346877"/>
              <a:gd name="T93" fmla="*/ 233381 h 445960"/>
              <a:gd name="T94" fmla="*/ 46858 w 346877"/>
              <a:gd name="T95" fmla="*/ 227457 h 445960"/>
              <a:gd name="T96" fmla="*/ 61707 w 346877"/>
              <a:gd name="T97" fmla="*/ 223832 h 445960"/>
              <a:gd name="T98" fmla="*/ 75744 w 346877"/>
              <a:gd name="T99" fmla="*/ 218913 h 445960"/>
              <a:gd name="T100" fmla="*/ 89420 w 346877"/>
              <a:gd name="T101" fmla="*/ 218711 h 445960"/>
              <a:gd name="T102" fmla="*/ 103681 w 346877"/>
              <a:gd name="T103" fmla="*/ 221929 h 445960"/>
              <a:gd name="T104" fmla="*/ 127691 w 346877"/>
              <a:gd name="T105" fmla="*/ 229319 h 445960"/>
              <a:gd name="T106" fmla="*/ 142259 w 346877"/>
              <a:gd name="T107" fmla="*/ 234911 h 445960"/>
              <a:gd name="T108" fmla="*/ 156172 w 346877"/>
              <a:gd name="T109" fmla="*/ 243351 h 445960"/>
              <a:gd name="T110" fmla="*/ 169793 w 346877"/>
              <a:gd name="T111" fmla="*/ 253715 h 445960"/>
              <a:gd name="T112" fmla="*/ 189262 w 346877"/>
              <a:gd name="T113" fmla="*/ 270707 h 445960"/>
              <a:gd name="T114" fmla="*/ 205526 w 346877"/>
              <a:gd name="T115" fmla="*/ 289302 h 445960"/>
              <a:gd name="T116" fmla="*/ 233639 w 346877"/>
              <a:gd name="T117" fmla="*/ 325670 h 445960"/>
              <a:gd name="T118" fmla="*/ 241164 w 346877"/>
              <a:gd name="T119" fmla="*/ 340904 h 445960"/>
              <a:gd name="T120" fmla="*/ 254803 w 346877"/>
              <a:gd name="T121" fmla="*/ 382852 h 445960"/>
              <a:gd name="T122" fmla="*/ 260121 w 346877"/>
              <a:gd name="T123" fmla="*/ 407146 h 445960"/>
              <a:gd name="T124" fmla="*/ 263381 w 346877"/>
              <a:gd name="T125" fmla="*/ 433491 h 44596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46877"/>
              <a:gd name="T190" fmla="*/ 0 h 445960"/>
              <a:gd name="T191" fmla="*/ 346877 w 346877"/>
              <a:gd name="T192" fmla="*/ 445960 h 44596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46877" h="445960">
                <a:moveTo>
                  <a:pt x="129815" y="79842"/>
                </a:moveTo>
                <a:lnTo>
                  <a:pt x="119843" y="79842"/>
                </a:lnTo>
                <a:lnTo>
                  <a:pt x="118705" y="80834"/>
                </a:lnTo>
                <a:lnTo>
                  <a:pt x="117945" y="82488"/>
                </a:lnTo>
                <a:lnTo>
                  <a:pt x="117439" y="84582"/>
                </a:lnTo>
                <a:lnTo>
                  <a:pt x="117846" y="85979"/>
                </a:lnTo>
                <a:lnTo>
                  <a:pt x="118861" y="86910"/>
                </a:lnTo>
                <a:lnTo>
                  <a:pt x="120281" y="87531"/>
                </a:lnTo>
                <a:lnTo>
                  <a:pt x="121227" y="86952"/>
                </a:lnTo>
                <a:lnTo>
                  <a:pt x="121859" y="85574"/>
                </a:lnTo>
                <a:lnTo>
                  <a:pt x="122872" y="80974"/>
                </a:lnTo>
                <a:lnTo>
                  <a:pt x="132416" y="67512"/>
                </a:lnTo>
                <a:lnTo>
                  <a:pt x="146389" y="54954"/>
                </a:lnTo>
                <a:lnTo>
                  <a:pt x="154784" y="45299"/>
                </a:lnTo>
                <a:lnTo>
                  <a:pt x="163474" y="37039"/>
                </a:lnTo>
                <a:lnTo>
                  <a:pt x="173038" y="30060"/>
                </a:lnTo>
                <a:lnTo>
                  <a:pt x="178713" y="26811"/>
                </a:lnTo>
                <a:lnTo>
                  <a:pt x="184727" y="23652"/>
                </a:lnTo>
                <a:lnTo>
                  <a:pt x="195376" y="17497"/>
                </a:lnTo>
                <a:lnTo>
                  <a:pt x="205811" y="11453"/>
                </a:lnTo>
                <a:lnTo>
                  <a:pt x="211718" y="8452"/>
                </a:lnTo>
                <a:lnTo>
                  <a:pt x="217887" y="5460"/>
                </a:lnTo>
                <a:lnTo>
                  <a:pt x="228708" y="2135"/>
                </a:lnTo>
                <a:lnTo>
                  <a:pt x="239220" y="657"/>
                </a:lnTo>
                <a:lnTo>
                  <a:pt x="245147" y="263"/>
                </a:lnTo>
                <a:lnTo>
                  <a:pt x="251330" y="0"/>
                </a:lnTo>
                <a:lnTo>
                  <a:pt x="257683" y="817"/>
                </a:lnTo>
                <a:lnTo>
                  <a:pt x="264150" y="2354"/>
                </a:lnTo>
                <a:lnTo>
                  <a:pt x="270692" y="4371"/>
                </a:lnTo>
                <a:lnTo>
                  <a:pt x="277285" y="6708"/>
                </a:lnTo>
                <a:lnTo>
                  <a:pt x="290561" y="11950"/>
                </a:lnTo>
                <a:lnTo>
                  <a:pt x="299932" y="17587"/>
                </a:lnTo>
                <a:lnTo>
                  <a:pt x="308064" y="23400"/>
                </a:lnTo>
                <a:lnTo>
                  <a:pt x="313356" y="26339"/>
                </a:lnTo>
                <a:lnTo>
                  <a:pt x="319116" y="29290"/>
                </a:lnTo>
                <a:lnTo>
                  <a:pt x="323699" y="34235"/>
                </a:lnTo>
                <a:lnTo>
                  <a:pt x="330775" y="47666"/>
                </a:lnTo>
                <a:lnTo>
                  <a:pt x="336400" y="60911"/>
                </a:lnTo>
                <a:lnTo>
                  <a:pt x="341379" y="74405"/>
                </a:lnTo>
                <a:lnTo>
                  <a:pt x="343748" y="82170"/>
                </a:lnTo>
                <a:lnTo>
                  <a:pt x="346071" y="90324"/>
                </a:lnTo>
                <a:lnTo>
                  <a:pt x="346876" y="98736"/>
                </a:lnTo>
                <a:lnTo>
                  <a:pt x="346669" y="107321"/>
                </a:lnTo>
                <a:lnTo>
                  <a:pt x="345787" y="116021"/>
                </a:lnTo>
                <a:lnTo>
                  <a:pt x="345199" y="125789"/>
                </a:lnTo>
                <a:lnTo>
                  <a:pt x="344807" y="136270"/>
                </a:lnTo>
                <a:lnTo>
                  <a:pt x="344546" y="147227"/>
                </a:lnTo>
                <a:lnTo>
                  <a:pt x="342884" y="158499"/>
                </a:lnTo>
                <a:lnTo>
                  <a:pt x="340288" y="169983"/>
                </a:lnTo>
                <a:lnTo>
                  <a:pt x="337071" y="181608"/>
                </a:lnTo>
                <a:lnTo>
                  <a:pt x="332694" y="192335"/>
                </a:lnTo>
                <a:lnTo>
                  <a:pt x="327545" y="202462"/>
                </a:lnTo>
                <a:lnTo>
                  <a:pt x="303249" y="244844"/>
                </a:lnTo>
                <a:lnTo>
                  <a:pt x="296014" y="255327"/>
                </a:lnTo>
                <a:lnTo>
                  <a:pt x="288216" y="265293"/>
                </a:lnTo>
                <a:lnTo>
                  <a:pt x="280043" y="274913"/>
                </a:lnTo>
                <a:lnTo>
                  <a:pt x="270874" y="284304"/>
                </a:lnTo>
                <a:lnTo>
                  <a:pt x="261044" y="293541"/>
                </a:lnTo>
                <a:lnTo>
                  <a:pt x="250771" y="302675"/>
                </a:lnTo>
                <a:lnTo>
                  <a:pt x="231423" y="320762"/>
                </a:lnTo>
                <a:lnTo>
                  <a:pt x="222098" y="329752"/>
                </a:lnTo>
                <a:lnTo>
                  <a:pt x="212163" y="337730"/>
                </a:lnTo>
                <a:lnTo>
                  <a:pt x="201820" y="345033"/>
                </a:lnTo>
                <a:lnTo>
                  <a:pt x="191207" y="351886"/>
                </a:lnTo>
                <a:lnTo>
                  <a:pt x="181156" y="357447"/>
                </a:lnTo>
                <a:lnTo>
                  <a:pt x="171480" y="362146"/>
                </a:lnTo>
                <a:lnTo>
                  <a:pt x="162055" y="366272"/>
                </a:lnTo>
                <a:lnTo>
                  <a:pt x="152795" y="370014"/>
                </a:lnTo>
                <a:lnTo>
                  <a:pt x="134574" y="376818"/>
                </a:lnTo>
                <a:lnTo>
                  <a:pt x="125550" y="379029"/>
                </a:lnTo>
                <a:lnTo>
                  <a:pt x="116559" y="380503"/>
                </a:lnTo>
                <a:lnTo>
                  <a:pt x="107590" y="381486"/>
                </a:lnTo>
                <a:lnTo>
                  <a:pt x="98635" y="382141"/>
                </a:lnTo>
                <a:lnTo>
                  <a:pt x="80752" y="382869"/>
                </a:lnTo>
                <a:lnTo>
                  <a:pt x="72561" y="382071"/>
                </a:lnTo>
                <a:lnTo>
                  <a:pt x="64870" y="380546"/>
                </a:lnTo>
                <a:lnTo>
                  <a:pt x="57511" y="378538"/>
                </a:lnTo>
                <a:lnTo>
                  <a:pt x="50374" y="375215"/>
                </a:lnTo>
                <a:lnTo>
                  <a:pt x="43384" y="371015"/>
                </a:lnTo>
                <a:lnTo>
                  <a:pt x="36493" y="366231"/>
                </a:lnTo>
                <a:lnTo>
                  <a:pt x="30412" y="361057"/>
                </a:lnTo>
                <a:lnTo>
                  <a:pt x="19688" y="350016"/>
                </a:lnTo>
                <a:lnTo>
                  <a:pt x="11947" y="338495"/>
                </a:lnTo>
                <a:lnTo>
                  <a:pt x="6026" y="326759"/>
                </a:lnTo>
                <a:lnTo>
                  <a:pt x="916" y="314930"/>
                </a:lnTo>
                <a:lnTo>
                  <a:pt x="0" y="308997"/>
                </a:lnTo>
                <a:lnTo>
                  <a:pt x="132" y="303057"/>
                </a:lnTo>
                <a:lnTo>
                  <a:pt x="1520" y="291166"/>
                </a:lnTo>
                <a:lnTo>
                  <a:pt x="2136" y="279266"/>
                </a:lnTo>
                <a:lnTo>
                  <a:pt x="3788" y="273315"/>
                </a:lnTo>
                <a:lnTo>
                  <a:pt x="9590" y="261410"/>
                </a:lnTo>
                <a:lnTo>
                  <a:pt x="17128" y="252151"/>
                </a:lnTo>
                <a:lnTo>
                  <a:pt x="25436" y="243736"/>
                </a:lnTo>
                <a:lnTo>
                  <a:pt x="34087" y="233381"/>
                </a:lnTo>
                <a:lnTo>
                  <a:pt x="39964" y="229827"/>
                </a:lnTo>
                <a:lnTo>
                  <a:pt x="46858" y="227457"/>
                </a:lnTo>
                <a:lnTo>
                  <a:pt x="54428" y="225877"/>
                </a:lnTo>
                <a:lnTo>
                  <a:pt x="61707" y="223832"/>
                </a:lnTo>
                <a:lnTo>
                  <a:pt x="68790" y="221476"/>
                </a:lnTo>
                <a:lnTo>
                  <a:pt x="75744" y="218913"/>
                </a:lnTo>
                <a:lnTo>
                  <a:pt x="82611" y="218196"/>
                </a:lnTo>
                <a:lnTo>
                  <a:pt x="89420" y="218711"/>
                </a:lnTo>
                <a:lnTo>
                  <a:pt x="96192" y="220046"/>
                </a:lnTo>
                <a:lnTo>
                  <a:pt x="103681" y="221929"/>
                </a:lnTo>
                <a:lnTo>
                  <a:pt x="119935" y="226666"/>
                </a:lnTo>
                <a:lnTo>
                  <a:pt x="127691" y="229319"/>
                </a:lnTo>
                <a:lnTo>
                  <a:pt x="135093" y="232079"/>
                </a:lnTo>
                <a:lnTo>
                  <a:pt x="142259" y="234911"/>
                </a:lnTo>
                <a:lnTo>
                  <a:pt x="149268" y="238785"/>
                </a:lnTo>
                <a:lnTo>
                  <a:pt x="156172" y="243351"/>
                </a:lnTo>
                <a:lnTo>
                  <a:pt x="163006" y="248379"/>
                </a:lnTo>
                <a:lnTo>
                  <a:pt x="169793" y="253715"/>
                </a:lnTo>
                <a:lnTo>
                  <a:pt x="183284" y="264937"/>
                </a:lnTo>
                <a:lnTo>
                  <a:pt x="189262" y="270707"/>
                </a:lnTo>
                <a:lnTo>
                  <a:pt x="199871" y="282411"/>
                </a:lnTo>
                <a:lnTo>
                  <a:pt x="205526" y="289302"/>
                </a:lnTo>
                <a:lnTo>
                  <a:pt x="217760" y="304896"/>
                </a:lnTo>
                <a:lnTo>
                  <a:pt x="233639" y="325670"/>
                </a:lnTo>
                <a:lnTo>
                  <a:pt x="237708" y="333024"/>
                </a:lnTo>
                <a:lnTo>
                  <a:pt x="241164" y="340904"/>
                </a:lnTo>
                <a:lnTo>
                  <a:pt x="252055" y="370196"/>
                </a:lnTo>
                <a:lnTo>
                  <a:pt x="254803" y="382852"/>
                </a:lnTo>
                <a:lnTo>
                  <a:pt x="256768" y="395091"/>
                </a:lnTo>
                <a:lnTo>
                  <a:pt x="260121" y="407146"/>
                </a:lnTo>
                <a:lnTo>
                  <a:pt x="262106" y="419117"/>
                </a:lnTo>
                <a:lnTo>
                  <a:pt x="263381" y="433491"/>
                </a:lnTo>
                <a:lnTo>
                  <a:pt x="263695" y="445959"/>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30" name="SMARTInkAnnotation309"/>
          <p:cNvSpPr>
            <a:spLocks/>
          </p:cNvSpPr>
          <p:nvPr/>
        </p:nvSpPr>
        <p:spPr bwMode="auto">
          <a:xfrm>
            <a:off x="3032125" y="4973638"/>
            <a:ext cx="214313" cy="36512"/>
          </a:xfrm>
          <a:custGeom>
            <a:avLst/>
            <a:gdLst>
              <a:gd name="T0" fmla="*/ 0 w 214209"/>
              <a:gd name="T1" fmla="*/ 35719 h 35720"/>
              <a:gd name="T2" fmla="*/ 3554 w 214209"/>
              <a:gd name="T3" fmla="*/ 30979 h 35720"/>
              <a:gd name="T4" fmla="*/ 5345 w 214209"/>
              <a:gd name="T5" fmla="*/ 29582 h 35720"/>
              <a:gd name="T6" fmla="*/ 7282 w 214209"/>
              <a:gd name="T7" fmla="*/ 28651 h 35720"/>
              <a:gd name="T8" fmla="*/ 9317 w 214209"/>
              <a:gd name="T9" fmla="*/ 28030 h 35720"/>
              <a:gd name="T10" fmla="*/ 12906 w 214209"/>
              <a:gd name="T11" fmla="*/ 26625 h 35720"/>
              <a:gd name="T12" fmla="*/ 22843 w 214209"/>
              <a:gd name="T13" fmla="*/ 22416 h 35720"/>
              <a:gd name="T14" fmla="*/ 28616 w 214209"/>
              <a:gd name="T15" fmla="*/ 20897 h 35720"/>
              <a:gd name="T16" fmla="*/ 34697 w 214209"/>
              <a:gd name="T17" fmla="*/ 19885 h 35720"/>
              <a:gd name="T18" fmla="*/ 40982 w 214209"/>
              <a:gd name="T19" fmla="*/ 19210 h 35720"/>
              <a:gd name="T20" fmla="*/ 48147 w 214209"/>
              <a:gd name="T21" fmla="*/ 18760 h 35720"/>
              <a:gd name="T22" fmla="*/ 64042 w 214209"/>
              <a:gd name="T23" fmla="*/ 18260 h 35720"/>
              <a:gd name="T24" fmla="*/ 72446 w 214209"/>
              <a:gd name="T25" fmla="*/ 17134 h 35720"/>
              <a:gd name="T26" fmla="*/ 81024 w 214209"/>
              <a:gd name="T27" fmla="*/ 15392 h 35720"/>
              <a:gd name="T28" fmla="*/ 89717 w 214209"/>
              <a:gd name="T29" fmla="*/ 13238 h 35720"/>
              <a:gd name="T30" fmla="*/ 98488 w 214209"/>
              <a:gd name="T31" fmla="*/ 11801 h 35720"/>
              <a:gd name="T32" fmla="*/ 107310 w 214209"/>
              <a:gd name="T33" fmla="*/ 10845 h 35720"/>
              <a:gd name="T34" fmla="*/ 116167 w 214209"/>
              <a:gd name="T35" fmla="*/ 10207 h 35720"/>
              <a:gd name="T36" fmla="*/ 131958 w 214209"/>
              <a:gd name="T37" fmla="*/ 9497 h 35720"/>
              <a:gd name="T38" fmla="*/ 139293 w 214209"/>
              <a:gd name="T39" fmla="*/ 9308 h 35720"/>
              <a:gd name="T40" fmla="*/ 146414 w 214209"/>
              <a:gd name="T41" fmla="*/ 8190 h 35720"/>
              <a:gd name="T42" fmla="*/ 153393 w 214209"/>
              <a:gd name="T43" fmla="*/ 6452 h 35720"/>
              <a:gd name="T44" fmla="*/ 160277 w 214209"/>
              <a:gd name="T45" fmla="*/ 4301 h 35720"/>
              <a:gd name="T46" fmla="*/ 167097 w 214209"/>
              <a:gd name="T47" fmla="*/ 2867 h 35720"/>
              <a:gd name="T48" fmla="*/ 173875 w 214209"/>
              <a:gd name="T49" fmla="*/ 1912 h 35720"/>
              <a:gd name="T50" fmla="*/ 180626 w 214209"/>
              <a:gd name="T51" fmla="*/ 1274 h 35720"/>
              <a:gd name="T52" fmla="*/ 186613 w 214209"/>
              <a:gd name="T53" fmla="*/ 850 h 35720"/>
              <a:gd name="T54" fmla="*/ 197233 w 214209"/>
              <a:gd name="T55" fmla="*/ 378 h 35720"/>
              <a:gd name="T56" fmla="*/ 214208 w 214209"/>
              <a:gd name="T57" fmla="*/ 0 h 3572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14209"/>
              <a:gd name="T88" fmla="*/ 0 h 35720"/>
              <a:gd name="T89" fmla="*/ 214209 w 214209"/>
              <a:gd name="T90" fmla="*/ 35720 h 3572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14209" h="35720">
                <a:moveTo>
                  <a:pt x="0" y="35719"/>
                </a:moveTo>
                <a:lnTo>
                  <a:pt x="3554" y="30979"/>
                </a:lnTo>
                <a:lnTo>
                  <a:pt x="5345" y="29582"/>
                </a:lnTo>
                <a:lnTo>
                  <a:pt x="7282" y="28651"/>
                </a:lnTo>
                <a:lnTo>
                  <a:pt x="9317" y="28030"/>
                </a:lnTo>
                <a:lnTo>
                  <a:pt x="12906" y="26625"/>
                </a:lnTo>
                <a:lnTo>
                  <a:pt x="22843" y="22416"/>
                </a:lnTo>
                <a:lnTo>
                  <a:pt x="28616" y="20897"/>
                </a:lnTo>
                <a:lnTo>
                  <a:pt x="34697" y="19885"/>
                </a:lnTo>
                <a:lnTo>
                  <a:pt x="40982" y="19210"/>
                </a:lnTo>
                <a:lnTo>
                  <a:pt x="48147" y="18760"/>
                </a:lnTo>
                <a:lnTo>
                  <a:pt x="64042" y="18260"/>
                </a:lnTo>
                <a:lnTo>
                  <a:pt x="72446" y="17134"/>
                </a:lnTo>
                <a:lnTo>
                  <a:pt x="81024" y="15392"/>
                </a:lnTo>
                <a:lnTo>
                  <a:pt x="89717" y="13238"/>
                </a:lnTo>
                <a:lnTo>
                  <a:pt x="98488" y="11801"/>
                </a:lnTo>
                <a:lnTo>
                  <a:pt x="107310" y="10845"/>
                </a:lnTo>
                <a:lnTo>
                  <a:pt x="116167" y="10207"/>
                </a:lnTo>
                <a:lnTo>
                  <a:pt x="131958" y="9497"/>
                </a:lnTo>
                <a:lnTo>
                  <a:pt x="139293" y="9308"/>
                </a:lnTo>
                <a:lnTo>
                  <a:pt x="146414" y="8190"/>
                </a:lnTo>
                <a:lnTo>
                  <a:pt x="153393" y="6452"/>
                </a:lnTo>
                <a:lnTo>
                  <a:pt x="160277" y="4301"/>
                </a:lnTo>
                <a:lnTo>
                  <a:pt x="167097" y="2867"/>
                </a:lnTo>
                <a:lnTo>
                  <a:pt x="173875" y="1912"/>
                </a:lnTo>
                <a:lnTo>
                  <a:pt x="180626" y="1274"/>
                </a:lnTo>
                <a:lnTo>
                  <a:pt x="186613" y="850"/>
                </a:lnTo>
                <a:lnTo>
                  <a:pt x="197233" y="378"/>
                </a:lnTo>
                <a:lnTo>
                  <a:pt x="214208"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31" name="SMARTInkAnnotation310"/>
          <p:cNvSpPr>
            <a:spLocks/>
          </p:cNvSpPr>
          <p:nvPr/>
        </p:nvSpPr>
        <p:spPr bwMode="auto">
          <a:xfrm>
            <a:off x="2952750" y="5143500"/>
            <a:ext cx="200025" cy="14288"/>
          </a:xfrm>
          <a:custGeom>
            <a:avLst/>
            <a:gdLst>
              <a:gd name="T0" fmla="*/ 0 w 200821"/>
              <a:gd name="T1" fmla="*/ 0 h 14003"/>
              <a:gd name="T2" fmla="*/ 3554 w 200821"/>
              <a:gd name="T3" fmla="*/ 4740 h 14003"/>
              <a:gd name="T4" fmla="*/ 6088 w 200821"/>
              <a:gd name="T5" fmla="*/ 6137 h 14003"/>
              <a:gd name="T6" fmla="*/ 9265 w 200821"/>
              <a:gd name="T7" fmla="*/ 7068 h 14003"/>
              <a:gd name="T8" fmla="*/ 12871 w 200821"/>
              <a:gd name="T9" fmla="*/ 7689 h 14003"/>
              <a:gd name="T10" fmla="*/ 17506 w 200821"/>
              <a:gd name="T11" fmla="*/ 8102 h 14003"/>
              <a:gd name="T12" fmla="*/ 22827 w 200821"/>
              <a:gd name="T13" fmla="*/ 8378 h 14003"/>
              <a:gd name="T14" fmla="*/ 28607 w 200821"/>
              <a:gd name="T15" fmla="*/ 8562 h 14003"/>
              <a:gd name="T16" fmla="*/ 35434 w 200821"/>
              <a:gd name="T17" fmla="*/ 9677 h 14003"/>
              <a:gd name="T18" fmla="*/ 42961 w 200821"/>
              <a:gd name="T19" fmla="*/ 11412 h 14003"/>
              <a:gd name="T20" fmla="*/ 50954 w 200821"/>
              <a:gd name="T21" fmla="*/ 13561 h 14003"/>
              <a:gd name="T22" fmla="*/ 59258 w 200821"/>
              <a:gd name="T23" fmla="*/ 14002 h 14003"/>
              <a:gd name="T24" fmla="*/ 67769 w 200821"/>
              <a:gd name="T25" fmla="*/ 13304 h 14003"/>
              <a:gd name="T26" fmla="*/ 76418 w 200821"/>
              <a:gd name="T27" fmla="*/ 11846 h 14003"/>
              <a:gd name="T28" fmla="*/ 85903 w 200821"/>
              <a:gd name="T29" fmla="*/ 10874 h 14003"/>
              <a:gd name="T30" fmla="*/ 95945 w 200821"/>
              <a:gd name="T31" fmla="*/ 10226 h 14003"/>
              <a:gd name="T32" fmla="*/ 106359 w 200821"/>
              <a:gd name="T33" fmla="*/ 9794 h 14003"/>
              <a:gd name="T34" fmla="*/ 117020 w 200821"/>
              <a:gd name="T35" fmla="*/ 8514 h 14003"/>
              <a:gd name="T36" fmla="*/ 127847 w 200821"/>
              <a:gd name="T37" fmla="*/ 6668 h 14003"/>
              <a:gd name="T38" fmla="*/ 138783 w 200821"/>
              <a:gd name="T39" fmla="*/ 4445 h 14003"/>
              <a:gd name="T40" fmla="*/ 149049 w 200821"/>
              <a:gd name="T41" fmla="*/ 2964 h 14003"/>
              <a:gd name="T42" fmla="*/ 158868 w 200821"/>
              <a:gd name="T43" fmla="*/ 1976 h 14003"/>
              <a:gd name="T44" fmla="*/ 176225 w 200821"/>
              <a:gd name="T45" fmla="*/ 878 h 14003"/>
              <a:gd name="T46" fmla="*/ 200820 w 200821"/>
              <a:gd name="T47" fmla="*/ 0 h 1400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00821"/>
              <a:gd name="T73" fmla="*/ 0 h 14003"/>
              <a:gd name="T74" fmla="*/ 200821 w 200821"/>
              <a:gd name="T75" fmla="*/ 14003 h 1400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00821" h="14003">
                <a:moveTo>
                  <a:pt x="0" y="0"/>
                </a:moveTo>
                <a:lnTo>
                  <a:pt x="3554" y="4740"/>
                </a:lnTo>
                <a:lnTo>
                  <a:pt x="6088" y="6137"/>
                </a:lnTo>
                <a:lnTo>
                  <a:pt x="9265" y="7068"/>
                </a:lnTo>
                <a:lnTo>
                  <a:pt x="12871" y="7689"/>
                </a:lnTo>
                <a:lnTo>
                  <a:pt x="17506" y="8102"/>
                </a:lnTo>
                <a:lnTo>
                  <a:pt x="22827" y="8378"/>
                </a:lnTo>
                <a:lnTo>
                  <a:pt x="28607" y="8562"/>
                </a:lnTo>
                <a:lnTo>
                  <a:pt x="35434" y="9677"/>
                </a:lnTo>
                <a:lnTo>
                  <a:pt x="42961" y="11412"/>
                </a:lnTo>
                <a:lnTo>
                  <a:pt x="50954" y="13561"/>
                </a:lnTo>
                <a:lnTo>
                  <a:pt x="59258" y="14002"/>
                </a:lnTo>
                <a:lnTo>
                  <a:pt x="67769" y="13304"/>
                </a:lnTo>
                <a:lnTo>
                  <a:pt x="76418" y="11846"/>
                </a:lnTo>
                <a:lnTo>
                  <a:pt x="85903" y="10874"/>
                </a:lnTo>
                <a:lnTo>
                  <a:pt x="95945" y="10226"/>
                </a:lnTo>
                <a:lnTo>
                  <a:pt x="106359" y="9794"/>
                </a:lnTo>
                <a:lnTo>
                  <a:pt x="117020" y="8514"/>
                </a:lnTo>
                <a:lnTo>
                  <a:pt x="127847" y="6668"/>
                </a:lnTo>
                <a:lnTo>
                  <a:pt x="138783" y="4445"/>
                </a:lnTo>
                <a:lnTo>
                  <a:pt x="149049" y="2964"/>
                </a:lnTo>
                <a:lnTo>
                  <a:pt x="158868" y="1976"/>
                </a:lnTo>
                <a:lnTo>
                  <a:pt x="176225" y="878"/>
                </a:lnTo>
                <a:lnTo>
                  <a:pt x="200820" y="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32" name="SMARTInkAnnotation311"/>
          <p:cNvSpPr>
            <a:spLocks/>
          </p:cNvSpPr>
          <p:nvPr/>
        </p:nvSpPr>
        <p:spPr bwMode="auto">
          <a:xfrm>
            <a:off x="3441700" y="4821238"/>
            <a:ext cx="273050" cy="206375"/>
          </a:xfrm>
          <a:custGeom>
            <a:avLst/>
            <a:gdLst>
              <a:gd name="T0" fmla="*/ 62429 w 273497"/>
              <a:gd name="T1" fmla="*/ 14222 h 205337"/>
              <a:gd name="T2" fmla="*/ 60684 w 273497"/>
              <a:gd name="T3" fmla="*/ 26495 h 205337"/>
              <a:gd name="T4" fmla="*/ 59165 w 273497"/>
              <a:gd name="T5" fmla="*/ 38565 h 205337"/>
              <a:gd name="T6" fmla="*/ 56010 w 273497"/>
              <a:gd name="T7" fmla="*/ 50544 h 205337"/>
              <a:gd name="T8" fmla="*/ 54113 w 273497"/>
              <a:gd name="T9" fmla="*/ 62483 h 205337"/>
              <a:gd name="T10" fmla="*/ 52525 w 273497"/>
              <a:gd name="T11" fmla="*/ 75395 h 205337"/>
              <a:gd name="T12" fmla="*/ 49340 w 273497"/>
              <a:gd name="T13" fmla="*/ 91056 h 205337"/>
              <a:gd name="T14" fmla="*/ 45446 w 273497"/>
              <a:gd name="T15" fmla="*/ 105293 h 205337"/>
              <a:gd name="T16" fmla="*/ 41236 w 273497"/>
              <a:gd name="T17" fmla="*/ 118234 h 205337"/>
              <a:gd name="T18" fmla="*/ 23579 w 273497"/>
              <a:gd name="T19" fmla="*/ 166655 h 205337"/>
              <a:gd name="T20" fmla="*/ 19121 w 273497"/>
              <a:gd name="T21" fmla="*/ 175934 h 205337"/>
              <a:gd name="T22" fmla="*/ 15404 w 273497"/>
              <a:gd name="T23" fmla="*/ 183365 h 205337"/>
              <a:gd name="T24" fmla="*/ 13751 w 273497"/>
              <a:gd name="T25" fmla="*/ 189975 h 205337"/>
              <a:gd name="T26" fmla="*/ 6046 w 273497"/>
              <a:gd name="T27" fmla="*/ 204847 h 205337"/>
              <a:gd name="T28" fmla="*/ 424 w 273497"/>
              <a:gd name="T29" fmla="*/ 204359 h 205337"/>
              <a:gd name="T30" fmla="*/ 3832 w 273497"/>
              <a:gd name="T31" fmla="*/ 198245 h 205337"/>
              <a:gd name="T32" fmla="*/ 6659 w 273497"/>
              <a:gd name="T33" fmla="*/ 190149 h 205337"/>
              <a:gd name="T34" fmla="*/ 18204 w 273497"/>
              <a:gd name="T35" fmla="*/ 178525 h 205337"/>
              <a:gd name="T36" fmla="*/ 31421 w 273497"/>
              <a:gd name="T37" fmla="*/ 166674 h 205337"/>
              <a:gd name="T38" fmla="*/ 41696 w 273497"/>
              <a:gd name="T39" fmla="*/ 160729 h 205337"/>
              <a:gd name="T40" fmla="*/ 52957 w 273497"/>
              <a:gd name="T41" fmla="*/ 154779 h 205337"/>
              <a:gd name="T42" fmla="*/ 62920 w 273497"/>
              <a:gd name="T43" fmla="*/ 148827 h 205337"/>
              <a:gd name="T44" fmla="*/ 74290 w 273497"/>
              <a:gd name="T45" fmla="*/ 145520 h 205337"/>
              <a:gd name="T46" fmla="*/ 86038 w 273497"/>
              <a:gd name="T47" fmla="*/ 144051 h 205337"/>
              <a:gd name="T48" fmla="*/ 96218 w 273497"/>
              <a:gd name="T49" fmla="*/ 143398 h 205337"/>
              <a:gd name="T50" fmla="*/ 159588 w 273497"/>
              <a:gd name="T51" fmla="*/ 142879 h 205337"/>
              <a:gd name="T52" fmla="*/ 175737 w 273497"/>
              <a:gd name="T53" fmla="*/ 149013 h 205337"/>
              <a:gd name="T54" fmla="*/ 184429 w 273497"/>
              <a:gd name="T55" fmla="*/ 150564 h 205337"/>
              <a:gd name="T56" fmla="*/ 196786 w 273497"/>
              <a:gd name="T57" fmla="*/ 157696 h 205337"/>
              <a:gd name="T58" fmla="*/ 210944 w 273497"/>
              <a:gd name="T59" fmla="*/ 166605 h 205337"/>
              <a:gd name="T60" fmla="*/ 224400 w 273497"/>
              <a:gd name="T61" fmla="*/ 175532 h 205337"/>
              <a:gd name="T62" fmla="*/ 235314 w 273497"/>
              <a:gd name="T63" fmla="*/ 177989 h 205337"/>
              <a:gd name="T64" fmla="*/ 242394 w 273497"/>
              <a:gd name="T65" fmla="*/ 177333 h 205337"/>
              <a:gd name="T66" fmla="*/ 255370 w 273497"/>
              <a:gd name="T67" fmla="*/ 170871 h 205337"/>
              <a:gd name="T68" fmla="*/ 264516 w 273497"/>
              <a:gd name="T69" fmla="*/ 162774 h 205337"/>
              <a:gd name="T70" fmla="*/ 273496 w 273497"/>
              <a:gd name="T71" fmla="*/ 151805 h 20533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73497"/>
              <a:gd name="T109" fmla="*/ 0 h 205337"/>
              <a:gd name="T110" fmla="*/ 273497 w 273497"/>
              <a:gd name="T111" fmla="*/ 205337 h 20533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73497" h="205337">
                <a:moveTo>
                  <a:pt x="65982" y="0"/>
                </a:moveTo>
                <a:lnTo>
                  <a:pt x="62429" y="14222"/>
                </a:lnTo>
                <a:lnTo>
                  <a:pt x="61382" y="20395"/>
                </a:lnTo>
                <a:lnTo>
                  <a:pt x="60684" y="26495"/>
                </a:lnTo>
                <a:lnTo>
                  <a:pt x="60219" y="32547"/>
                </a:lnTo>
                <a:lnTo>
                  <a:pt x="59165" y="38565"/>
                </a:lnTo>
                <a:lnTo>
                  <a:pt x="57718" y="44561"/>
                </a:lnTo>
                <a:lnTo>
                  <a:pt x="56010" y="50544"/>
                </a:lnTo>
                <a:lnTo>
                  <a:pt x="54871" y="56516"/>
                </a:lnTo>
                <a:lnTo>
                  <a:pt x="54113" y="62483"/>
                </a:lnTo>
                <a:lnTo>
                  <a:pt x="53606" y="68444"/>
                </a:lnTo>
                <a:lnTo>
                  <a:pt x="52525" y="75395"/>
                </a:lnTo>
                <a:lnTo>
                  <a:pt x="51060" y="83006"/>
                </a:lnTo>
                <a:lnTo>
                  <a:pt x="49340" y="91056"/>
                </a:lnTo>
                <a:lnTo>
                  <a:pt x="47450" y="98407"/>
                </a:lnTo>
                <a:lnTo>
                  <a:pt x="45446" y="105293"/>
                </a:lnTo>
                <a:lnTo>
                  <a:pt x="43366" y="111867"/>
                </a:lnTo>
                <a:lnTo>
                  <a:pt x="41236" y="118234"/>
                </a:lnTo>
                <a:lnTo>
                  <a:pt x="36885" y="130601"/>
                </a:lnTo>
                <a:lnTo>
                  <a:pt x="23579" y="166655"/>
                </a:lnTo>
                <a:lnTo>
                  <a:pt x="21350" y="171627"/>
                </a:lnTo>
                <a:lnTo>
                  <a:pt x="19121" y="175934"/>
                </a:lnTo>
                <a:lnTo>
                  <a:pt x="16891" y="179797"/>
                </a:lnTo>
                <a:lnTo>
                  <a:pt x="15404" y="183365"/>
                </a:lnTo>
                <a:lnTo>
                  <a:pt x="14413" y="186735"/>
                </a:lnTo>
                <a:lnTo>
                  <a:pt x="13751" y="189975"/>
                </a:lnTo>
                <a:lnTo>
                  <a:pt x="11034" y="196220"/>
                </a:lnTo>
                <a:lnTo>
                  <a:pt x="6046" y="204847"/>
                </a:lnTo>
                <a:lnTo>
                  <a:pt x="0" y="205336"/>
                </a:lnTo>
                <a:lnTo>
                  <a:pt x="424" y="204359"/>
                </a:lnTo>
                <a:lnTo>
                  <a:pt x="2879" y="200628"/>
                </a:lnTo>
                <a:lnTo>
                  <a:pt x="3832" y="198245"/>
                </a:lnTo>
                <a:lnTo>
                  <a:pt x="4890" y="192950"/>
                </a:lnTo>
                <a:lnTo>
                  <a:pt x="6659" y="190149"/>
                </a:lnTo>
                <a:lnTo>
                  <a:pt x="12593" y="184391"/>
                </a:lnTo>
                <a:lnTo>
                  <a:pt x="18204" y="178525"/>
                </a:lnTo>
                <a:lnTo>
                  <a:pt x="23922" y="172610"/>
                </a:lnTo>
                <a:lnTo>
                  <a:pt x="31421" y="166674"/>
                </a:lnTo>
                <a:lnTo>
                  <a:pt x="36247" y="163703"/>
                </a:lnTo>
                <a:lnTo>
                  <a:pt x="41696" y="160729"/>
                </a:lnTo>
                <a:lnTo>
                  <a:pt x="47560" y="157754"/>
                </a:lnTo>
                <a:lnTo>
                  <a:pt x="52957" y="154779"/>
                </a:lnTo>
                <a:lnTo>
                  <a:pt x="58043" y="151802"/>
                </a:lnTo>
                <a:lnTo>
                  <a:pt x="62920" y="148827"/>
                </a:lnTo>
                <a:lnTo>
                  <a:pt x="68404" y="146843"/>
                </a:lnTo>
                <a:lnTo>
                  <a:pt x="74290" y="145520"/>
                </a:lnTo>
                <a:lnTo>
                  <a:pt x="80447" y="144639"/>
                </a:lnTo>
                <a:lnTo>
                  <a:pt x="86038" y="144051"/>
                </a:lnTo>
                <a:lnTo>
                  <a:pt x="91253" y="143659"/>
                </a:lnTo>
                <a:lnTo>
                  <a:pt x="96218" y="143398"/>
                </a:lnTo>
                <a:lnTo>
                  <a:pt x="107684" y="143108"/>
                </a:lnTo>
                <a:lnTo>
                  <a:pt x="159588" y="142879"/>
                </a:lnTo>
                <a:lnTo>
                  <a:pt x="167334" y="145523"/>
                </a:lnTo>
                <a:lnTo>
                  <a:pt x="175737" y="149013"/>
                </a:lnTo>
                <a:lnTo>
                  <a:pt x="180060" y="149944"/>
                </a:lnTo>
                <a:lnTo>
                  <a:pt x="184429" y="150564"/>
                </a:lnTo>
                <a:lnTo>
                  <a:pt x="191267" y="153899"/>
                </a:lnTo>
                <a:lnTo>
                  <a:pt x="196786" y="157696"/>
                </a:lnTo>
                <a:lnTo>
                  <a:pt x="204075" y="160827"/>
                </a:lnTo>
                <a:lnTo>
                  <a:pt x="210944" y="166605"/>
                </a:lnTo>
                <a:lnTo>
                  <a:pt x="217691" y="169750"/>
                </a:lnTo>
                <a:lnTo>
                  <a:pt x="224400" y="175532"/>
                </a:lnTo>
                <a:lnTo>
                  <a:pt x="228867" y="177233"/>
                </a:lnTo>
                <a:lnTo>
                  <a:pt x="235314" y="177989"/>
                </a:lnTo>
                <a:lnTo>
                  <a:pt x="239116" y="178190"/>
                </a:lnTo>
                <a:lnTo>
                  <a:pt x="242394" y="177333"/>
                </a:lnTo>
                <a:lnTo>
                  <a:pt x="250562" y="172377"/>
                </a:lnTo>
                <a:lnTo>
                  <a:pt x="255370" y="170871"/>
                </a:lnTo>
                <a:lnTo>
                  <a:pt x="259986" y="167555"/>
                </a:lnTo>
                <a:lnTo>
                  <a:pt x="264516" y="162774"/>
                </a:lnTo>
                <a:lnTo>
                  <a:pt x="266766" y="160109"/>
                </a:lnTo>
                <a:lnTo>
                  <a:pt x="273496" y="151805"/>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33" name="SMARTInkAnnotation312"/>
          <p:cNvSpPr>
            <a:spLocks/>
          </p:cNvSpPr>
          <p:nvPr/>
        </p:nvSpPr>
        <p:spPr bwMode="auto">
          <a:xfrm>
            <a:off x="3614738" y="4751388"/>
            <a:ext cx="80962" cy="481012"/>
          </a:xfrm>
          <a:custGeom>
            <a:avLst/>
            <a:gdLst>
              <a:gd name="T0" fmla="*/ 80328 w 80329"/>
              <a:gd name="T1" fmla="*/ 0 h 482204"/>
              <a:gd name="T2" fmla="*/ 76775 w 80329"/>
              <a:gd name="T3" fmla="*/ 18962 h 482204"/>
              <a:gd name="T4" fmla="*/ 74984 w 80329"/>
              <a:gd name="T5" fmla="*/ 26531 h 482204"/>
              <a:gd name="T6" fmla="*/ 73047 w 80329"/>
              <a:gd name="T7" fmla="*/ 33562 h 482204"/>
              <a:gd name="T8" fmla="*/ 71011 w 80329"/>
              <a:gd name="T9" fmla="*/ 40234 h 482204"/>
              <a:gd name="T10" fmla="*/ 68910 w 80329"/>
              <a:gd name="T11" fmla="*/ 47659 h 482204"/>
              <a:gd name="T12" fmla="*/ 64592 w 80329"/>
              <a:gd name="T13" fmla="*/ 63845 h 482204"/>
              <a:gd name="T14" fmla="*/ 63144 w 80329"/>
              <a:gd name="T15" fmla="*/ 73321 h 482204"/>
              <a:gd name="T16" fmla="*/ 62178 w 80329"/>
              <a:gd name="T17" fmla="*/ 83607 h 482204"/>
              <a:gd name="T18" fmla="*/ 61534 w 80329"/>
              <a:gd name="T19" fmla="*/ 94433 h 482204"/>
              <a:gd name="T20" fmla="*/ 60361 w 80329"/>
              <a:gd name="T21" fmla="*/ 105620 h 482204"/>
              <a:gd name="T22" fmla="*/ 58835 w 80329"/>
              <a:gd name="T23" fmla="*/ 117046 h 482204"/>
              <a:gd name="T24" fmla="*/ 57074 w 80329"/>
              <a:gd name="T25" fmla="*/ 128632 h 482204"/>
              <a:gd name="T26" fmla="*/ 55900 w 80329"/>
              <a:gd name="T27" fmla="*/ 139333 h 482204"/>
              <a:gd name="T28" fmla="*/ 55117 w 80329"/>
              <a:gd name="T29" fmla="*/ 149443 h 482204"/>
              <a:gd name="T30" fmla="*/ 54595 w 80329"/>
              <a:gd name="T31" fmla="*/ 159160 h 482204"/>
              <a:gd name="T32" fmla="*/ 53504 w 80329"/>
              <a:gd name="T33" fmla="*/ 169606 h 482204"/>
              <a:gd name="T34" fmla="*/ 52032 w 80329"/>
              <a:gd name="T35" fmla="*/ 180540 h 482204"/>
              <a:gd name="T36" fmla="*/ 50308 w 80329"/>
              <a:gd name="T37" fmla="*/ 191797 h 482204"/>
              <a:gd name="T38" fmla="*/ 46408 w 80329"/>
              <a:gd name="T39" fmla="*/ 214889 h 482204"/>
              <a:gd name="T40" fmla="*/ 44326 w 80329"/>
              <a:gd name="T41" fmla="*/ 226603 h 482204"/>
              <a:gd name="T42" fmla="*/ 42939 w 80329"/>
              <a:gd name="T43" fmla="*/ 238381 h 482204"/>
              <a:gd name="T44" fmla="*/ 42014 w 80329"/>
              <a:gd name="T45" fmla="*/ 250202 h 482204"/>
              <a:gd name="T46" fmla="*/ 41397 w 80329"/>
              <a:gd name="T47" fmla="*/ 262051 h 482204"/>
              <a:gd name="T48" fmla="*/ 40242 w 80329"/>
              <a:gd name="T49" fmla="*/ 272927 h 482204"/>
              <a:gd name="T50" fmla="*/ 38729 w 80329"/>
              <a:gd name="T51" fmla="*/ 283154 h 482204"/>
              <a:gd name="T52" fmla="*/ 36976 w 80329"/>
              <a:gd name="T53" fmla="*/ 292949 h 482204"/>
              <a:gd name="T54" fmla="*/ 35807 w 80329"/>
              <a:gd name="T55" fmla="*/ 302456 h 482204"/>
              <a:gd name="T56" fmla="*/ 35028 w 80329"/>
              <a:gd name="T57" fmla="*/ 311770 h 482204"/>
              <a:gd name="T58" fmla="*/ 34509 w 80329"/>
              <a:gd name="T59" fmla="*/ 320956 h 482204"/>
              <a:gd name="T60" fmla="*/ 33418 w 80329"/>
              <a:gd name="T61" fmla="*/ 331048 h 482204"/>
              <a:gd name="T62" fmla="*/ 31948 w 80329"/>
              <a:gd name="T63" fmla="*/ 341745 h 482204"/>
              <a:gd name="T64" fmla="*/ 30224 w 80329"/>
              <a:gd name="T65" fmla="*/ 352846 h 482204"/>
              <a:gd name="T66" fmla="*/ 28331 w 80329"/>
              <a:gd name="T67" fmla="*/ 362231 h 482204"/>
              <a:gd name="T68" fmla="*/ 26325 w 80329"/>
              <a:gd name="T69" fmla="*/ 370471 h 482204"/>
              <a:gd name="T70" fmla="*/ 24244 w 80329"/>
              <a:gd name="T71" fmla="*/ 377949 h 482204"/>
              <a:gd name="T72" fmla="*/ 22857 w 80329"/>
              <a:gd name="T73" fmla="*/ 385911 h 482204"/>
              <a:gd name="T74" fmla="*/ 21932 w 80329"/>
              <a:gd name="T75" fmla="*/ 394196 h 482204"/>
              <a:gd name="T76" fmla="*/ 21315 w 80329"/>
              <a:gd name="T77" fmla="*/ 402696 h 482204"/>
              <a:gd name="T78" fmla="*/ 20160 w 80329"/>
              <a:gd name="T79" fmla="*/ 410347 h 482204"/>
              <a:gd name="T80" fmla="*/ 18647 w 80329"/>
              <a:gd name="T81" fmla="*/ 417432 h 482204"/>
              <a:gd name="T82" fmla="*/ 16894 w 80329"/>
              <a:gd name="T83" fmla="*/ 424139 h 482204"/>
              <a:gd name="T84" fmla="*/ 14427 w 80329"/>
              <a:gd name="T85" fmla="*/ 438320 h 482204"/>
              <a:gd name="T86" fmla="*/ 13337 w 80329"/>
              <a:gd name="T87" fmla="*/ 443026 h 482204"/>
              <a:gd name="T88" fmla="*/ 11867 w 80329"/>
              <a:gd name="T89" fmla="*/ 448147 h 482204"/>
              <a:gd name="T90" fmla="*/ 10142 w 80329"/>
              <a:gd name="T91" fmla="*/ 453546 h 482204"/>
              <a:gd name="T92" fmla="*/ 7716 w 80329"/>
              <a:gd name="T93" fmla="*/ 465885 h 482204"/>
              <a:gd name="T94" fmla="*/ 6632 w 80329"/>
              <a:gd name="T95" fmla="*/ 469340 h 482204"/>
              <a:gd name="T96" fmla="*/ 5165 w 80329"/>
              <a:gd name="T97" fmla="*/ 472635 h 482204"/>
              <a:gd name="T98" fmla="*/ 0 w 80329"/>
              <a:gd name="T99" fmla="*/ 482203 h 48220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0329"/>
              <a:gd name="T151" fmla="*/ 0 h 482204"/>
              <a:gd name="T152" fmla="*/ 80329 w 80329"/>
              <a:gd name="T153" fmla="*/ 482204 h 48220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0329" h="482204">
                <a:moveTo>
                  <a:pt x="80328" y="0"/>
                </a:moveTo>
                <a:lnTo>
                  <a:pt x="76775" y="18962"/>
                </a:lnTo>
                <a:lnTo>
                  <a:pt x="74984" y="26531"/>
                </a:lnTo>
                <a:lnTo>
                  <a:pt x="73047" y="33562"/>
                </a:lnTo>
                <a:lnTo>
                  <a:pt x="71011" y="40234"/>
                </a:lnTo>
                <a:lnTo>
                  <a:pt x="68910" y="47659"/>
                </a:lnTo>
                <a:lnTo>
                  <a:pt x="64592" y="63845"/>
                </a:lnTo>
                <a:lnTo>
                  <a:pt x="63144" y="73321"/>
                </a:lnTo>
                <a:lnTo>
                  <a:pt x="62178" y="83607"/>
                </a:lnTo>
                <a:lnTo>
                  <a:pt x="61534" y="94433"/>
                </a:lnTo>
                <a:lnTo>
                  <a:pt x="60361" y="105620"/>
                </a:lnTo>
                <a:lnTo>
                  <a:pt x="58835" y="117046"/>
                </a:lnTo>
                <a:lnTo>
                  <a:pt x="57074" y="128632"/>
                </a:lnTo>
                <a:lnTo>
                  <a:pt x="55900" y="139333"/>
                </a:lnTo>
                <a:lnTo>
                  <a:pt x="55117" y="149443"/>
                </a:lnTo>
                <a:lnTo>
                  <a:pt x="54595" y="159160"/>
                </a:lnTo>
                <a:lnTo>
                  <a:pt x="53504" y="169606"/>
                </a:lnTo>
                <a:lnTo>
                  <a:pt x="52032" y="180540"/>
                </a:lnTo>
                <a:lnTo>
                  <a:pt x="50308" y="191797"/>
                </a:lnTo>
                <a:lnTo>
                  <a:pt x="46408" y="214889"/>
                </a:lnTo>
                <a:lnTo>
                  <a:pt x="44326" y="226603"/>
                </a:lnTo>
                <a:lnTo>
                  <a:pt x="42939" y="238381"/>
                </a:lnTo>
                <a:lnTo>
                  <a:pt x="42014" y="250202"/>
                </a:lnTo>
                <a:lnTo>
                  <a:pt x="41397" y="262051"/>
                </a:lnTo>
                <a:lnTo>
                  <a:pt x="40242" y="272927"/>
                </a:lnTo>
                <a:lnTo>
                  <a:pt x="38729" y="283154"/>
                </a:lnTo>
                <a:lnTo>
                  <a:pt x="36976" y="292949"/>
                </a:lnTo>
                <a:lnTo>
                  <a:pt x="35807" y="302456"/>
                </a:lnTo>
                <a:lnTo>
                  <a:pt x="35028" y="311770"/>
                </a:lnTo>
                <a:lnTo>
                  <a:pt x="34509" y="320956"/>
                </a:lnTo>
                <a:lnTo>
                  <a:pt x="33418" y="331048"/>
                </a:lnTo>
                <a:lnTo>
                  <a:pt x="31948" y="341745"/>
                </a:lnTo>
                <a:lnTo>
                  <a:pt x="30224" y="352846"/>
                </a:lnTo>
                <a:lnTo>
                  <a:pt x="28331" y="362231"/>
                </a:lnTo>
                <a:lnTo>
                  <a:pt x="26325" y="370471"/>
                </a:lnTo>
                <a:lnTo>
                  <a:pt x="24244" y="377949"/>
                </a:lnTo>
                <a:lnTo>
                  <a:pt x="22857" y="385911"/>
                </a:lnTo>
                <a:lnTo>
                  <a:pt x="21932" y="394196"/>
                </a:lnTo>
                <a:lnTo>
                  <a:pt x="21315" y="402696"/>
                </a:lnTo>
                <a:lnTo>
                  <a:pt x="20160" y="410347"/>
                </a:lnTo>
                <a:lnTo>
                  <a:pt x="18647" y="417432"/>
                </a:lnTo>
                <a:lnTo>
                  <a:pt x="16894" y="424139"/>
                </a:lnTo>
                <a:lnTo>
                  <a:pt x="14427" y="438320"/>
                </a:lnTo>
                <a:lnTo>
                  <a:pt x="13337" y="443026"/>
                </a:lnTo>
                <a:lnTo>
                  <a:pt x="11867" y="448147"/>
                </a:lnTo>
                <a:lnTo>
                  <a:pt x="10142" y="453546"/>
                </a:lnTo>
                <a:lnTo>
                  <a:pt x="7716" y="465885"/>
                </a:lnTo>
                <a:lnTo>
                  <a:pt x="6632" y="469340"/>
                </a:lnTo>
                <a:lnTo>
                  <a:pt x="5165" y="472635"/>
                </a:lnTo>
                <a:lnTo>
                  <a:pt x="0" y="482203"/>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34" name="SMARTInkAnnotation313"/>
          <p:cNvSpPr>
            <a:spLocks/>
          </p:cNvSpPr>
          <p:nvPr/>
        </p:nvSpPr>
        <p:spPr bwMode="auto">
          <a:xfrm>
            <a:off x="3013075" y="4724400"/>
            <a:ext cx="314325" cy="606425"/>
          </a:xfrm>
          <a:custGeom>
            <a:avLst/>
            <a:gdLst>
              <a:gd name="T0" fmla="*/ 314618 w 314619"/>
              <a:gd name="T1" fmla="*/ 0 h 607219"/>
              <a:gd name="T2" fmla="*/ 314618 w 314619"/>
              <a:gd name="T3" fmla="*/ 4740 h 607219"/>
              <a:gd name="T4" fmla="*/ 313874 w 314619"/>
              <a:gd name="T5" fmla="*/ 6137 h 607219"/>
              <a:gd name="T6" fmla="*/ 312635 w 314619"/>
              <a:gd name="T7" fmla="*/ 7067 h 607219"/>
              <a:gd name="T8" fmla="*/ 311065 w 314619"/>
              <a:gd name="T9" fmla="*/ 7688 h 607219"/>
              <a:gd name="T10" fmla="*/ 310018 w 314619"/>
              <a:gd name="T11" fmla="*/ 9094 h 607219"/>
              <a:gd name="T12" fmla="*/ 309320 w 314619"/>
              <a:gd name="T13" fmla="*/ 11024 h 607219"/>
              <a:gd name="T14" fmla="*/ 308855 w 314619"/>
              <a:gd name="T15" fmla="*/ 13302 h 607219"/>
              <a:gd name="T16" fmla="*/ 307364 w 314619"/>
              <a:gd name="T17" fmla="*/ 30224 h 607219"/>
              <a:gd name="T18" fmla="*/ 300679 w 314619"/>
              <a:gd name="T19" fmla="*/ 46796 h 607219"/>
              <a:gd name="T20" fmla="*/ 292196 w 314619"/>
              <a:gd name="T21" fmla="*/ 68885 h 607219"/>
              <a:gd name="T22" fmla="*/ 285810 w 314619"/>
              <a:gd name="T23" fmla="*/ 83201 h 607219"/>
              <a:gd name="T24" fmla="*/ 278758 w 314619"/>
              <a:gd name="T25" fmla="*/ 98494 h 607219"/>
              <a:gd name="T26" fmla="*/ 273144 w 314619"/>
              <a:gd name="T27" fmla="*/ 111905 h 607219"/>
              <a:gd name="T28" fmla="*/ 266186 w 314619"/>
              <a:gd name="T29" fmla="*/ 124480 h 607219"/>
              <a:gd name="T30" fmla="*/ 258135 w 314619"/>
              <a:gd name="T31" fmla="*/ 137676 h 607219"/>
              <a:gd name="T32" fmla="*/ 249599 w 314619"/>
              <a:gd name="T33" fmla="*/ 153462 h 607219"/>
              <a:gd name="T34" fmla="*/ 236430 w 314619"/>
              <a:gd name="T35" fmla="*/ 179084 h 607219"/>
              <a:gd name="T36" fmla="*/ 227555 w 314619"/>
              <a:gd name="T37" fmla="*/ 194025 h 607219"/>
              <a:gd name="T38" fmla="*/ 217909 w 314619"/>
              <a:gd name="T39" fmla="*/ 208272 h 607219"/>
              <a:gd name="T40" fmla="*/ 206184 w 314619"/>
              <a:gd name="T41" fmla="*/ 224526 h 607219"/>
              <a:gd name="T42" fmla="*/ 200677 w 314619"/>
              <a:gd name="T43" fmla="*/ 233028 h 607219"/>
              <a:gd name="T44" fmla="*/ 195518 w 314619"/>
              <a:gd name="T45" fmla="*/ 241672 h 607219"/>
              <a:gd name="T46" fmla="*/ 185820 w 314619"/>
              <a:gd name="T47" fmla="*/ 260207 h 607219"/>
              <a:gd name="T48" fmla="*/ 181151 w 314619"/>
              <a:gd name="T49" fmla="*/ 270704 h 607219"/>
              <a:gd name="T50" fmla="*/ 176550 w 314619"/>
              <a:gd name="T51" fmla="*/ 281672 h 607219"/>
              <a:gd name="T52" fmla="*/ 171996 w 314619"/>
              <a:gd name="T53" fmla="*/ 291962 h 607219"/>
              <a:gd name="T54" fmla="*/ 162969 w 314619"/>
              <a:gd name="T55" fmla="*/ 311331 h 607219"/>
              <a:gd name="T56" fmla="*/ 157735 w 314619"/>
              <a:gd name="T57" fmla="*/ 320663 h 607219"/>
              <a:gd name="T58" fmla="*/ 152015 w 314619"/>
              <a:gd name="T59" fmla="*/ 329861 h 607219"/>
              <a:gd name="T60" fmla="*/ 145970 w 314619"/>
              <a:gd name="T61" fmla="*/ 338969 h 607219"/>
              <a:gd name="T62" fmla="*/ 140452 w 314619"/>
              <a:gd name="T63" fmla="*/ 348019 h 607219"/>
              <a:gd name="T64" fmla="*/ 135287 w 314619"/>
              <a:gd name="T65" fmla="*/ 357028 h 607219"/>
              <a:gd name="T66" fmla="*/ 125580 w 314619"/>
              <a:gd name="T67" fmla="*/ 374975 h 607219"/>
              <a:gd name="T68" fmla="*/ 107228 w 314619"/>
              <a:gd name="T69" fmla="*/ 410751 h 607219"/>
              <a:gd name="T70" fmla="*/ 75873 w 314619"/>
              <a:gd name="T71" fmla="*/ 473272 h 607219"/>
              <a:gd name="T72" fmla="*/ 68927 w 314619"/>
              <a:gd name="T73" fmla="*/ 488486 h 607219"/>
              <a:gd name="T74" fmla="*/ 62617 w 314619"/>
              <a:gd name="T75" fmla="*/ 501863 h 607219"/>
              <a:gd name="T76" fmla="*/ 54853 w 314619"/>
              <a:gd name="T77" fmla="*/ 514422 h 607219"/>
              <a:gd name="T78" fmla="*/ 45673 w 314619"/>
              <a:gd name="T79" fmla="*/ 532649 h 607219"/>
              <a:gd name="T80" fmla="*/ 38646 w 314619"/>
              <a:gd name="T81" fmla="*/ 541996 h 607219"/>
              <a:gd name="T82" fmla="*/ 34689 w 314619"/>
              <a:gd name="T83" fmla="*/ 545877 h 607219"/>
              <a:gd name="T84" fmla="*/ 28310 w 314619"/>
              <a:gd name="T85" fmla="*/ 555482 h 607219"/>
              <a:gd name="T86" fmla="*/ 20537 w 314619"/>
              <a:gd name="T87" fmla="*/ 569399 h 607219"/>
              <a:gd name="T88" fmla="*/ 18154 w 314619"/>
              <a:gd name="T89" fmla="*/ 573075 h 607219"/>
              <a:gd name="T90" fmla="*/ 15506 w 314619"/>
              <a:gd name="T91" fmla="*/ 579807 h 607219"/>
              <a:gd name="T92" fmla="*/ 14800 w 314619"/>
              <a:gd name="T93" fmla="*/ 582991 h 607219"/>
              <a:gd name="T94" fmla="*/ 12032 w 314619"/>
              <a:gd name="T95" fmla="*/ 589174 h 607219"/>
              <a:gd name="T96" fmla="*/ 2302 w 314619"/>
              <a:gd name="T97" fmla="*/ 604069 h 607219"/>
              <a:gd name="T98" fmla="*/ 0 w 314619"/>
              <a:gd name="T99" fmla="*/ 607218 h 60721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14619"/>
              <a:gd name="T151" fmla="*/ 0 h 607219"/>
              <a:gd name="T152" fmla="*/ 314619 w 314619"/>
              <a:gd name="T153" fmla="*/ 607219 h 60721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14619" h="607219">
                <a:moveTo>
                  <a:pt x="314618" y="0"/>
                </a:moveTo>
                <a:lnTo>
                  <a:pt x="314618" y="4740"/>
                </a:lnTo>
                <a:lnTo>
                  <a:pt x="313874" y="6137"/>
                </a:lnTo>
                <a:lnTo>
                  <a:pt x="312635" y="7067"/>
                </a:lnTo>
                <a:lnTo>
                  <a:pt x="311065" y="7688"/>
                </a:lnTo>
                <a:lnTo>
                  <a:pt x="310018" y="9094"/>
                </a:lnTo>
                <a:lnTo>
                  <a:pt x="309320" y="11024"/>
                </a:lnTo>
                <a:lnTo>
                  <a:pt x="308855" y="13302"/>
                </a:lnTo>
                <a:lnTo>
                  <a:pt x="307364" y="30224"/>
                </a:lnTo>
                <a:lnTo>
                  <a:pt x="300679" y="46796"/>
                </a:lnTo>
                <a:lnTo>
                  <a:pt x="292196" y="68885"/>
                </a:lnTo>
                <a:lnTo>
                  <a:pt x="285810" y="83201"/>
                </a:lnTo>
                <a:lnTo>
                  <a:pt x="278758" y="98494"/>
                </a:lnTo>
                <a:lnTo>
                  <a:pt x="273144" y="111905"/>
                </a:lnTo>
                <a:lnTo>
                  <a:pt x="266186" y="124480"/>
                </a:lnTo>
                <a:lnTo>
                  <a:pt x="258135" y="137676"/>
                </a:lnTo>
                <a:lnTo>
                  <a:pt x="249599" y="153462"/>
                </a:lnTo>
                <a:lnTo>
                  <a:pt x="236430" y="179084"/>
                </a:lnTo>
                <a:lnTo>
                  <a:pt x="227555" y="194025"/>
                </a:lnTo>
                <a:lnTo>
                  <a:pt x="217909" y="208272"/>
                </a:lnTo>
                <a:lnTo>
                  <a:pt x="206184" y="224526"/>
                </a:lnTo>
                <a:lnTo>
                  <a:pt x="200677" y="233028"/>
                </a:lnTo>
                <a:lnTo>
                  <a:pt x="195518" y="241672"/>
                </a:lnTo>
                <a:lnTo>
                  <a:pt x="185820" y="260207"/>
                </a:lnTo>
                <a:lnTo>
                  <a:pt x="181151" y="270704"/>
                </a:lnTo>
                <a:lnTo>
                  <a:pt x="176550" y="281672"/>
                </a:lnTo>
                <a:lnTo>
                  <a:pt x="171996" y="291962"/>
                </a:lnTo>
                <a:lnTo>
                  <a:pt x="162969" y="311331"/>
                </a:lnTo>
                <a:lnTo>
                  <a:pt x="157735" y="320663"/>
                </a:lnTo>
                <a:lnTo>
                  <a:pt x="152015" y="329861"/>
                </a:lnTo>
                <a:lnTo>
                  <a:pt x="145970" y="338969"/>
                </a:lnTo>
                <a:lnTo>
                  <a:pt x="140452" y="348019"/>
                </a:lnTo>
                <a:lnTo>
                  <a:pt x="135287" y="357028"/>
                </a:lnTo>
                <a:lnTo>
                  <a:pt x="125580" y="374975"/>
                </a:lnTo>
                <a:lnTo>
                  <a:pt x="107228" y="410751"/>
                </a:lnTo>
                <a:lnTo>
                  <a:pt x="75873" y="473272"/>
                </a:lnTo>
                <a:lnTo>
                  <a:pt x="68927" y="488486"/>
                </a:lnTo>
                <a:lnTo>
                  <a:pt x="62617" y="501863"/>
                </a:lnTo>
                <a:lnTo>
                  <a:pt x="54853" y="514422"/>
                </a:lnTo>
                <a:lnTo>
                  <a:pt x="45673" y="532649"/>
                </a:lnTo>
                <a:lnTo>
                  <a:pt x="38646" y="541996"/>
                </a:lnTo>
                <a:lnTo>
                  <a:pt x="34689" y="545877"/>
                </a:lnTo>
                <a:lnTo>
                  <a:pt x="28310" y="555482"/>
                </a:lnTo>
                <a:lnTo>
                  <a:pt x="20537" y="569399"/>
                </a:lnTo>
                <a:lnTo>
                  <a:pt x="18154" y="573075"/>
                </a:lnTo>
                <a:lnTo>
                  <a:pt x="15506" y="579807"/>
                </a:lnTo>
                <a:lnTo>
                  <a:pt x="14800" y="582991"/>
                </a:lnTo>
                <a:lnTo>
                  <a:pt x="12032" y="589174"/>
                </a:lnTo>
                <a:lnTo>
                  <a:pt x="2302" y="604069"/>
                </a:lnTo>
                <a:lnTo>
                  <a:pt x="0" y="607218"/>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35" name="SMARTInkAnnotation314"/>
          <p:cNvSpPr>
            <a:spLocks/>
          </p:cNvSpPr>
          <p:nvPr/>
        </p:nvSpPr>
        <p:spPr bwMode="auto">
          <a:xfrm>
            <a:off x="4224338" y="4554538"/>
            <a:ext cx="139700" cy="517525"/>
          </a:xfrm>
          <a:custGeom>
            <a:avLst/>
            <a:gdLst>
              <a:gd name="T0" fmla="*/ 140574 w 140575"/>
              <a:gd name="T1" fmla="*/ 0 h 517231"/>
              <a:gd name="T2" fmla="*/ 137021 w 140575"/>
              <a:gd name="T3" fmla="*/ 14222 h 517231"/>
              <a:gd name="T4" fmla="*/ 135276 w 140575"/>
              <a:gd name="T5" fmla="*/ 26495 h 517231"/>
              <a:gd name="T6" fmla="*/ 134501 w 140575"/>
              <a:gd name="T7" fmla="*/ 39557 h 517231"/>
              <a:gd name="T8" fmla="*/ 134156 w 140575"/>
              <a:gd name="T9" fmla="*/ 55284 h 517231"/>
              <a:gd name="T10" fmla="*/ 133962 w 140575"/>
              <a:gd name="T11" fmla="*/ 85614 h 517231"/>
              <a:gd name="T12" fmla="*/ 133191 w 140575"/>
              <a:gd name="T13" fmla="*/ 96763 h 517231"/>
              <a:gd name="T14" fmla="*/ 131933 w 140575"/>
              <a:gd name="T15" fmla="*/ 108165 h 517231"/>
              <a:gd name="T16" fmla="*/ 124571 w 140575"/>
              <a:gd name="T17" fmla="*/ 159721 h 517231"/>
              <a:gd name="T18" fmla="*/ 118147 w 140575"/>
              <a:gd name="T19" fmla="*/ 202989 h 517231"/>
              <a:gd name="T20" fmla="*/ 115210 w 140575"/>
              <a:gd name="T21" fmla="*/ 216685 h 517231"/>
              <a:gd name="T22" fmla="*/ 111764 w 140575"/>
              <a:gd name="T23" fmla="*/ 229785 h 517231"/>
              <a:gd name="T24" fmla="*/ 107980 w 140575"/>
              <a:gd name="T25" fmla="*/ 242487 h 517231"/>
              <a:gd name="T26" fmla="*/ 104712 w 140575"/>
              <a:gd name="T27" fmla="*/ 255916 h 517231"/>
              <a:gd name="T28" fmla="*/ 101792 w 140575"/>
              <a:gd name="T29" fmla="*/ 269829 h 517231"/>
              <a:gd name="T30" fmla="*/ 99099 w 140575"/>
              <a:gd name="T31" fmla="*/ 284066 h 517231"/>
              <a:gd name="T32" fmla="*/ 95818 w 140575"/>
              <a:gd name="T33" fmla="*/ 297526 h 517231"/>
              <a:gd name="T34" fmla="*/ 92142 w 140575"/>
              <a:gd name="T35" fmla="*/ 310468 h 517231"/>
              <a:gd name="T36" fmla="*/ 88204 w 140575"/>
              <a:gd name="T37" fmla="*/ 323065 h 517231"/>
              <a:gd name="T38" fmla="*/ 84092 w 140575"/>
              <a:gd name="T39" fmla="*/ 335431 h 517231"/>
              <a:gd name="T40" fmla="*/ 75554 w 140575"/>
              <a:gd name="T41" fmla="*/ 359756 h 517231"/>
              <a:gd name="T42" fmla="*/ 62386 w 140575"/>
              <a:gd name="T43" fmla="*/ 395762 h 517231"/>
              <a:gd name="T44" fmla="*/ 57954 w 140575"/>
              <a:gd name="T45" fmla="*/ 406717 h 517231"/>
              <a:gd name="T46" fmla="*/ 53512 w 140575"/>
              <a:gd name="T47" fmla="*/ 416996 h 517231"/>
              <a:gd name="T48" fmla="*/ 49063 w 140575"/>
              <a:gd name="T49" fmla="*/ 426826 h 517231"/>
              <a:gd name="T50" fmla="*/ 40153 w 140575"/>
              <a:gd name="T51" fmla="*/ 445685 h 517231"/>
              <a:gd name="T52" fmla="*/ 35694 w 140575"/>
              <a:gd name="T53" fmla="*/ 454882 h 517231"/>
              <a:gd name="T54" fmla="*/ 31978 w 140575"/>
              <a:gd name="T55" fmla="*/ 462996 h 517231"/>
              <a:gd name="T56" fmla="*/ 28757 w 140575"/>
              <a:gd name="T57" fmla="*/ 470390 h 517231"/>
              <a:gd name="T58" fmla="*/ 23194 w 140575"/>
              <a:gd name="T59" fmla="*/ 483898 h 517231"/>
              <a:gd name="T60" fmla="*/ 18242 w 140575"/>
              <a:gd name="T61" fmla="*/ 496517 h 517231"/>
              <a:gd name="T62" fmla="*/ 15881 w 140575"/>
              <a:gd name="T63" fmla="*/ 501668 h 517231"/>
              <a:gd name="T64" fmla="*/ 13562 w 140575"/>
              <a:gd name="T65" fmla="*/ 506094 h 517231"/>
              <a:gd name="T66" fmla="*/ 7096 w 140575"/>
              <a:gd name="T67" fmla="*/ 517230 h 517231"/>
              <a:gd name="T68" fmla="*/ 4890 w 140575"/>
              <a:gd name="T69" fmla="*/ 514969 h 517231"/>
              <a:gd name="T70" fmla="*/ 0 w 140575"/>
              <a:gd name="T71" fmla="*/ 508993 h 5172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40575"/>
              <a:gd name="T109" fmla="*/ 0 h 517231"/>
              <a:gd name="T110" fmla="*/ 140575 w 140575"/>
              <a:gd name="T111" fmla="*/ 517231 h 5172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40575" h="517231">
                <a:moveTo>
                  <a:pt x="140574" y="0"/>
                </a:moveTo>
                <a:lnTo>
                  <a:pt x="137021" y="14222"/>
                </a:lnTo>
                <a:lnTo>
                  <a:pt x="135276" y="26495"/>
                </a:lnTo>
                <a:lnTo>
                  <a:pt x="134501" y="39557"/>
                </a:lnTo>
                <a:lnTo>
                  <a:pt x="134156" y="55284"/>
                </a:lnTo>
                <a:lnTo>
                  <a:pt x="133962" y="85614"/>
                </a:lnTo>
                <a:lnTo>
                  <a:pt x="133191" y="96763"/>
                </a:lnTo>
                <a:lnTo>
                  <a:pt x="131933" y="108165"/>
                </a:lnTo>
                <a:lnTo>
                  <a:pt x="124571" y="159721"/>
                </a:lnTo>
                <a:lnTo>
                  <a:pt x="118147" y="202989"/>
                </a:lnTo>
                <a:lnTo>
                  <a:pt x="115210" y="216685"/>
                </a:lnTo>
                <a:lnTo>
                  <a:pt x="111764" y="229785"/>
                </a:lnTo>
                <a:lnTo>
                  <a:pt x="107980" y="242487"/>
                </a:lnTo>
                <a:lnTo>
                  <a:pt x="104712" y="255916"/>
                </a:lnTo>
                <a:lnTo>
                  <a:pt x="101792" y="269829"/>
                </a:lnTo>
                <a:lnTo>
                  <a:pt x="99099" y="284066"/>
                </a:lnTo>
                <a:lnTo>
                  <a:pt x="95818" y="297526"/>
                </a:lnTo>
                <a:lnTo>
                  <a:pt x="92142" y="310468"/>
                </a:lnTo>
                <a:lnTo>
                  <a:pt x="88204" y="323065"/>
                </a:lnTo>
                <a:lnTo>
                  <a:pt x="84092" y="335431"/>
                </a:lnTo>
                <a:lnTo>
                  <a:pt x="75554" y="359756"/>
                </a:lnTo>
                <a:lnTo>
                  <a:pt x="62386" y="395762"/>
                </a:lnTo>
                <a:lnTo>
                  <a:pt x="57954" y="406717"/>
                </a:lnTo>
                <a:lnTo>
                  <a:pt x="53512" y="416996"/>
                </a:lnTo>
                <a:lnTo>
                  <a:pt x="49063" y="426826"/>
                </a:lnTo>
                <a:lnTo>
                  <a:pt x="40153" y="445685"/>
                </a:lnTo>
                <a:lnTo>
                  <a:pt x="35694" y="454882"/>
                </a:lnTo>
                <a:lnTo>
                  <a:pt x="31978" y="462996"/>
                </a:lnTo>
                <a:lnTo>
                  <a:pt x="28757" y="470390"/>
                </a:lnTo>
                <a:lnTo>
                  <a:pt x="23194" y="483898"/>
                </a:lnTo>
                <a:lnTo>
                  <a:pt x="18242" y="496517"/>
                </a:lnTo>
                <a:lnTo>
                  <a:pt x="15881" y="501668"/>
                </a:lnTo>
                <a:lnTo>
                  <a:pt x="13562" y="506094"/>
                </a:lnTo>
                <a:lnTo>
                  <a:pt x="7096" y="517230"/>
                </a:lnTo>
                <a:lnTo>
                  <a:pt x="4890" y="514969"/>
                </a:lnTo>
                <a:lnTo>
                  <a:pt x="0" y="508993"/>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36" name="SMARTInkAnnotation315"/>
          <p:cNvSpPr>
            <a:spLocks/>
          </p:cNvSpPr>
          <p:nvPr/>
        </p:nvSpPr>
        <p:spPr bwMode="auto">
          <a:xfrm>
            <a:off x="4364038" y="4572000"/>
            <a:ext cx="268287" cy="571500"/>
          </a:xfrm>
          <a:custGeom>
            <a:avLst/>
            <a:gdLst>
              <a:gd name="T0" fmla="*/ 0 w 267762"/>
              <a:gd name="T1" fmla="*/ 0 h 571501"/>
              <a:gd name="T2" fmla="*/ 9317 w 267762"/>
              <a:gd name="T3" fmla="*/ 12429 h 571501"/>
              <a:gd name="T4" fmla="*/ 15736 w 267762"/>
              <a:gd name="T5" fmla="*/ 25731 h 571501"/>
              <a:gd name="T6" fmla="*/ 24101 w 267762"/>
              <a:gd name="T7" fmla="*/ 39218 h 571501"/>
              <a:gd name="T8" fmla="*/ 29456 w 267762"/>
              <a:gd name="T9" fmla="*/ 46981 h 571501"/>
              <a:gd name="T10" fmla="*/ 34513 w 267762"/>
              <a:gd name="T11" fmla="*/ 56126 h 571501"/>
              <a:gd name="T12" fmla="*/ 39372 w 267762"/>
              <a:gd name="T13" fmla="*/ 66190 h 571501"/>
              <a:gd name="T14" fmla="*/ 44099 w 267762"/>
              <a:gd name="T15" fmla="*/ 76869 h 571501"/>
              <a:gd name="T16" fmla="*/ 49481 w 267762"/>
              <a:gd name="T17" fmla="*/ 87957 h 571501"/>
              <a:gd name="T18" fmla="*/ 55301 w 267762"/>
              <a:gd name="T19" fmla="*/ 99317 h 571501"/>
              <a:gd name="T20" fmla="*/ 61412 w 267762"/>
              <a:gd name="T21" fmla="*/ 110860 h 571501"/>
              <a:gd name="T22" fmla="*/ 67718 w 267762"/>
              <a:gd name="T23" fmla="*/ 123516 h 571501"/>
              <a:gd name="T24" fmla="*/ 80674 w 267762"/>
              <a:gd name="T25" fmla="*/ 150807 h 571501"/>
              <a:gd name="T26" fmla="*/ 120523 w 267762"/>
              <a:gd name="T27" fmla="*/ 238298 h 571501"/>
              <a:gd name="T28" fmla="*/ 126463 w 267762"/>
              <a:gd name="T29" fmla="*/ 253124 h 571501"/>
              <a:gd name="T30" fmla="*/ 131911 w 267762"/>
              <a:gd name="T31" fmla="*/ 267967 h 571501"/>
              <a:gd name="T32" fmla="*/ 137030 w 267762"/>
              <a:gd name="T33" fmla="*/ 282824 h 571501"/>
              <a:gd name="T34" fmla="*/ 142675 w 267762"/>
              <a:gd name="T35" fmla="*/ 297690 h 571501"/>
              <a:gd name="T36" fmla="*/ 148668 w 267762"/>
              <a:gd name="T37" fmla="*/ 312562 h 571501"/>
              <a:gd name="T38" fmla="*/ 154895 w 267762"/>
              <a:gd name="T39" fmla="*/ 327437 h 571501"/>
              <a:gd name="T40" fmla="*/ 160535 w 267762"/>
              <a:gd name="T41" fmla="*/ 342315 h 571501"/>
              <a:gd name="T42" fmla="*/ 165782 w 267762"/>
              <a:gd name="T43" fmla="*/ 357194 h 571501"/>
              <a:gd name="T44" fmla="*/ 170767 w 267762"/>
              <a:gd name="T45" fmla="*/ 372074 h 571501"/>
              <a:gd name="T46" fmla="*/ 176322 w 267762"/>
              <a:gd name="T47" fmla="*/ 385964 h 571501"/>
              <a:gd name="T48" fmla="*/ 182257 w 267762"/>
              <a:gd name="T49" fmla="*/ 399192 h 571501"/>
              <a:gd name="T50" fmla="*/ 188445 w 267762"/>
              <a:gd name="T51" fmla="*/ 411980 h 571501"/>
              <a:gd name="T52" fmla="*/ 194058 w 267762"/>
              <a:gd name="T53" fmla="*/ 425465 h 571501"/>
              <a:gd name="T54" fmla="*/ 199287 w 267762"/>
              <a:gd name="T55" fmla="*/ 439416 h 571501"/>
              <a:gd name="T56" fmla="*/ 204261 w 267762"/>
              <a:gd name="T57" fmla="*/ 453679 h 571501"/>
              <a:gd name="T58" fmla="*/ 209064 w 267762"/>
              <a:gd name="T59" fmla="*/ 466163 h 571501"/>
              <a:gd name="T60" fmla="*/ 213754 w 267762"/>
              <a:gd name="T61" fmla="*/ 477463 h 571501"/>
              <a:gd name="T62" fmla="*/ 218368 w 267762"/>
              <a:gd name="T63" fmla="*/ 487972 h 571501"/>
              <a:gd name="T64" fmla="*/ 222188 w 267762"/>
              <a:gd name="T65" fmla="*/ 497956 h 571501"/>
              <a:gd name="T66" fmla="*/ 225479 w 267762"/>
              <a:gd name="T67" fmla="*/ 507588 h 571501"/>
              <a:gd name="T68" fmla="*/ 231118 w 267762"/>
              <a:gd name="T69" fmla="*/ 525234 h 571501"/>
              <a:gd name="T70" fmla="*/ 236103 w 267762"/>
              <a:gd name="T71" fmla="*/ 539693 h 571501"/>
              <a:gd name="T72" fmla="*/ 243093 w 267762"/>
              <a:gd name="T73" fmla="*/ 558989 h 571501"/>
              <a:gd name="T74" fmla="*/ 245364 w 267762"/>
              <a:gd name="T75" fmla="*/ 563159 h 571501"/>
              <a:gd name="T76" fmla="*/ 247623 w 267762"/>
              <a:gd name="T77" fmla="*/ 565939 h 571501"/>
              <a:gd name="T78" fmla="*/ 249873 w 267762"/>
              <a:gd name="T79" fmla="*/ 567792 h 571501"/>
              <a:gd name="T80" fmla="*/ 254357 w 267762"/>
              <a:gd name="T81" fmla="*/ 569852 h 571501"/>
              <a:gd name="T82" fmla="*/ 261062 w 267762"/>
              <a:gd name="T83" fmla="*/ 571011 h 571501"/>
              <a:gd name="T84" fmla="*/ 267761 w 267762"/>
              <a:gd name="T85" fmla="*/ 571500 h 57150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7762"/>
              <a:gd name="T130" fmla="*/ 0 h 571501"/>
              <a:gd name="T131" fmla="*/ 267762 w 267762"/>
              <a:gd name="T132" fmla="*/ 571501 h 571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7762" h="571501">
                <a:moveTo>
                  <a:pt x="0" y="0"/>
                </a:moveTo>
                <a:lnTo>
                  <a:pt x="9317" y="12429"/>
                </a:lnTo>
                <a:lnTo>
                  <a:pt x="15736" y="25731"/>
                </a:lnTo>
                <a:lnTo>
                  <a:pt x="24101" y="39218"/>
                </a:lnTo>
                <a:lnTo>
                  <a:pt x="29456" y="46981"/>
                </a:lnTo>
                <a:lnTo>
                  <a:pt x="34513" y="56126"/>
                </a:lnTo>
                <a:lnTo>
                  <a:pt x="39372" y="66190"/>
                </a:lnTo>
                <a:lnTo>
                  <a:pt x="44099" y="76869"/>
                </a:lnTo>
                <a:lnTo>
                  <a:pt x="49481" y="87957"/>
                </a:lnTo>
                <a:lnTo>
                  <a:pt x="55301" y="99317"/>
                </a:lnTo>
                <a:lnTo>
                  <a:pt x="61412" y="110860"/>
                </a:lnTo>
                <a:lnTo>
                  <a:pt x="67718" y="123516"/>
                </a:lnTo>
                <a:lnTo>
                  <a:pt x="80674" y="150807"/>
                </a:lnTo>
                <a:lnTo>
                  <a:pt x="120523" y="238298"/>
                </a:lnTo>
                <a:lnTo>
                  <a:pt x="126463" y="253124"/>
                </a:lnTo>
                <a:lnTo>
                  <a:pt x="131911" y="267967"/>
                </a:lnTo>
                <a:lnTo>
                  <a:pt x="137030" y="282824"/>
                </a:lnTo>
                <a:lnTo>
                  <a:pt x="142675" y="297690"/>
                </a:lnTo>
                <a:lnTo>
                  <a:pt x="148668" y="312562"/>
                </a:lnTo>
                <a:lnTo>
                  <a:pt x="154895" y="327437"/>
                </a:lnTo>
                <a:lnTo>
                  <a:pt x="160535" y="342315"/>
                </a:lnTo>
                <a:lnTo>
                  <a:pt x="165782" y="357194"/>
                </a:lnTo>
                <a:lnTo>
                  <a:pt x="170767" y="372074"/>
                </a:lnTo>
                <a:lnTo>
                  <a:pt x="176322" y="385964"/>
                </a:lnTo>
                <a:lnTo>
                  <a:pt x="182257" y="399192"/>
                </a:lnTo>
                <a:lnTo>
                  <a:pt x="188445" y="411980"/>
                </a:lnTo>
                <a:lnTo>
                  <a:pt x="194058" y="425465"/>
                </a:lnTo>
                <a:lnTo>
                  <a:pt x="199287" y="439416"/>
                </a:lnTo>
                <a:lnTo>
                  <a:pt x="204261" y="453679"/>
                </a:lnTo>
                <a:lnTo>
                  <a:pt x="209064" y="466163"/>
                </a:lnTo>
                <a:lnTo>
                  <a:pt x="213754" y="477463"/>
                </a:lnTo>
                <a:lnTo>
                  <a:pt x="218368" y="487972"/>
                </a:lnTo>
                <a:lnTo>
                  <a:pt x="222188" y="497956"/>
                </a:lnTo>
                <a:lnTo>
                  <a:pt x="225479" y="507588"/>
                </a:lnTo>
                <a:lnTo>
                  <a:pt x="231118" y="525234"/>
                </a:lnTo>
                <a:lnTo>
                  <a:pt x="236103" y="539693"/>
                </a:lnTo>
                <a:lnTo>
                  <a:pt x="243093" y="558989"/>
                </a:lnTo>
                <a:lnTo>
                  <a:pt x="245364" y="563159"/>
                </a:lnTo>
                <a:lnTo>
                  <a:pt x="247623" y="565939"/>
                </a:lnTo>
                <a:lnTo>
                  <a:pt x="249873" y="567792"/>
                </a:lnTo>
                <a:lnTo>
                  <a:pt x="254357" y="569852"/>
                </a:lnTo>
                <a:lnTo>
                  <a:pt x="261062" y="571011"/>
                </a:lnTo>
                <a:lnTo>
                  <a:pt x="267761" y="57150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37" name="SMARTInkAnnotation316"/>
          <p:cNvSpPr>
            <a:spLocks/>
          </p:cNvSpPr>
          <p:nvPr/>
        </p:nvSpPr>
        <p:spPr bwMode="auto">
          <a:xfrm>
            <a:off x="4652963" y="4510088"/>
            <a:ext cx="85725" cy="606425"/>
          </a:xfrm>
          <a:custGeom>
            <a:avLst/>
            <a:gdLst>
              <a:gd name="T0" fmla="*/ 87022 w 87023"/>
              <a:gd name="T1" fmla="*/ 0 h 607219"/>
              <a:gd name="T2" fmla="*/ 83469 w 87023"/>
              <a:gd name="T3" fmla="*/ 4740 h 607219"/>
              <a:gd name="T4" fmla="*/ 82422 w 87023"/>
              <a:gd name="T5" fmla="*/ 8121 h 607219"/>
              <a:gd name="T6" fmla="*/ 80205 w 87023"/>
              <a:gd name="T7" fmla="*/ 21368 h 607219"/>
              <a:gd name="T8" fmla="*/ 78758 w 87023"/>
              <a:gd name="T9" fmla="*/ 25159 h 607219"/>
              <a:gd name="T10" fmla="*/ 77050 w 87023"/>
              <a:gd name="T11" fmla="*/ 28679 h 607219"/>
              <a:gd name="T12" fmla="*/ 75168 w 87023"/>
              <a:gd name="T13" fmla="*/ 34002 h 607219"/>
              <a:gd name="T14" fmla="*/ 73169 w 87023"/>
              <a:gd name="T15" fmla="*/ 40527 h 607219"/>
              <a:gd name="T16" fmla="*/ 71093 w 87023"/>
              <a:gd name="T17" fmla="*/ 47855 h 607219"/>
              <a:gd name="T18" fmla="*/ 68965 w 87023"/>
              <a:gd name="T19" fmla="*/ 56707 h 607219"/>
              <a:gd name="T20" fmla="*/ 66802 w 87023"/>
              <a:gd name="T21" fmla="*/ 66578 h 607219"/>
              <a:gd name="T22" fmla="*/ 62416 w 87023"/>
              <a:gd name="T23" fmla="*/ 88130 h 607219"/>
              <a:gd name="T24" fmla="*/ 57987 w 87023"/>
              <a:gd name="T25" fmla="*/ 110936 h 607219"/>
              <a:gd name="T26" fmla="*/ 53540 w 87023"/>
              <a:gd name="T27" fmla="*/ 136948 h 607219"/>
              <a:gd name="T28" fmla="*/ 13388 w 87023"/>
              <a:gd name="T29" fmla="*/ 399192 h 607219"/>
              <a:gd name="T30" fmla="*/ 8926 w 87023"/>
              <a:gd name="T31" fmla="*/ 425465 h 607219"/>
              <a:gd name="T32" fmla="*/ 4463 w 87023"/>
              <a:gd name="T33" fmla="*/ 453679 h 607219"/>
              <a:gd name="T34" fmla="*/ 2975 w 87023"/>
              <a:gd name="T35" fmla="*/ 466163 h 607219"/>
              <a:gd name="T36" fmla="*/ 1983 w 87023"/>
              <a:gd name="T37" fmla="*/ 477463 h 607219"/>
              <a:gd name="T38" fmla="*/ 1323 w 87023"/>
              <a:gd name="T39" fmla="*/ 487972 h 607219"/>
              <a:gd name="T40" fmla="*/ 881 w 87023"/>
              <a:gd name="T41" fmla="*/ 498948 h 607219"/>
              <a:gd name="T42" fmla="*/ 392 w 87023"/>
              <a:gd name="T43" fmla="*/ 521726 h 607219"/>
              <a:gd name="T44" fmla="*/ 52 w 87023"/>
              <a:gd name="T45" fmla="*/ 561111 h 607219"/>
              <a:gd name="T46" fmla="*/ 0 w 87023"/>
              <a:gd name="T47" fmla="*/ 607218 h 60721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7023"/>
              <a:gd name="T73" fmla="*/ 0 h 607219"/>
              <a:gd name="T74" fmla="*/ 87023 w 87023"/>
              <a:gd name="T75" fmla="*/ 607219 h 60721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7023" h="607219">
                <a:moveTo>
                  <a:pt x="87022" y="0"/>
                </a:moveTo>
                <a:lnTo>
                  <a:pt x="83469" y="4740"/>
                </a:lnTo>
                <a:lnTo>
                  <a:pt x="82422" y="8121"/>
                </a:lnTo>
                <a:lnTo>
                  <a:pt x="80205" y="21368"/>
                </a:lnTo>
                <a:lnTo>
                  <a:pt x="78758" y="25159"/>
                </a:lnTo>
                <a:lnTo>
                  <a:pt x="77050" y="28679"/>
                </a:lnTo>
                <a:lnTo>
                  <a:pt x="75168" y="34002"/>
                </a:lnTo>
                <a:lnTo>
                  <a:pt x="73169" y="40527"/>
                </a:lnTo>
                <a:lnTo>
                  <a:pt x="71093" y="47855"/>
                </a:lnTo>
                <a:lnTo>
                  <a:pt x="68965" y="56707"/>
                </a:lnTo>
                <a:lnTo>
                  <a:pt x="66802" y="66578"/>
                </a:lnTo>
                <a:lnTo>
                  <a:pt x="62416" y="88130"/>
                </a:lnTo>
                <a:lnTo>
                  <a:pt x="57987" y="110936"/>
                </a:lnTo>
                <a:lnTo>
                  <a:pt x="53540" y="136948"/>
                </a:lnTo>
                <a:lnTo>
                  <a:pt x="13388" y="399192"/>
                </a:lnTo>
                <a:lnTo>
                  <a:pt x="8926" y="425465"/>
                </a:lnTo>
                <a:lnTo>
                  <a:pt x="4463" y="453679"/>
                </a:lnTo>
                <a:lnTo>
                  <a:pt x="2975" y="466163"/>
                </a:lnTo>
                <a:lnTo>
                  <a:pt x="1983" y="477463"/>
                </a:lnTo>
                <a:lnTo>
                  <a:pt x="1323" y="487972"/>
                </a:lnTo>
                <a:lnTo>
                  <a:pt x="881" y="498948"/>
                </a:lnTo>
                <a:lnTo>
                  <a:pt x="392" y="521726"/>
                </a:lnTo>
                <a:lnTo>
                  <a:pt x="52" y="561111"/>
                </a:lnTo>
                <a:lnTo>
                  <a:pt x="0" y="607218"/>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38" name="SMARTInkAnnotation317"/>
          <p:cNvSpPr>
            <a:spLocks/>
          </p:cNvSpPr>
          <p:nvPr/>
        </p:nvSpPr>
        <p:spPr bwMode="auto">
          <a:xfrm>
            <a:off x="4779963" y="4751388"/>
            <a:ext cx="220662" cy="382587"/>
          </a:xfrm>
          <a:custGeom>
            <a:avLst/>
            <a:gdLst>
              <a:gd name="T0" fmla="*/ 55277 w 220016"/>
              <a:gd name="T1" fmla="*/ 7128 h 383375"/>
              <a:gd name="T2" fmla="*/ 51613 w 220016"/>
              <a:gd name="T3" fmla="*/ 15446 h 383375"/>
              <a:gd name="T4" fmla="*/ 47502 w 220016"/>
              <a:gd name="T5" fmla="*/ 31604 h 383375"/>
              <a:gd name="T6" fmla="*/ 43236 w 220016"/>
              <a:gd name="T7" fmla="*/ 50264 h 383375"/>
              <a:gd name="T8" fmla="*/ 33707 w 220016"/>
              <a:gd name="T9" fmla="*/ 73101 h 383375"/>
              <a:gd name="T10" fmla="*/ 25016 w 220016"/>
              <a:gd name="T11" fmla="*/ 98720 h 383375"/>
              <a:gd name="T12" fmla="*/ 17731 w 220016"/>
              <a:gd name="T13" fmla="*/ 129902 h 383375"/>
              <a:gd name="T14" fmla="*/ 14416 w 220016"/>
              <a:gd name="T15" fmla="*/ 159536 h 383375"/>
              <a:gd name="T16" fmla="*/ 9880 w 220016"/>
              <a:gd name="T17" fmla="*/ 191908 h 383375"/>
              <a:gd name="T18" fmla="*/ 3825 w 220016"/>
              <a:gd name="T19" fmla="*/ 221895 h 383375"/>
              <a:gd name="T20" fmla="*/ 874 w 220016"/>
              <a:gd name="T21" fmla="*/ 254372 h 383375"/>
              <a:gd name="T22" fmla="*/ 621 w 220016"/>
              <a:gd name="T23" fmla="*/ 292781 h 383375"/>
              <a:gd name="T24" fmla="*/ 5048 w 220016"/>
              <a:gd name="T25" fmla="*/ 314071 h 383375"/>
              <a:gd name="T26" fmla="*/ 11071 w 220016"/>
              <a:gd name="T27" fmla="*/ 333939 h 383375"/>
              <a:gd name="T28" fmla="*/ 21753 w 220016"/>
              <a:gd name="T29" fmla="*/ 361524 h 383375"/>
              <a:gd name="T30" fmla="*/ 35689 w 220016"/>
              <a:gd name="T31" fmla="*/ 373686 h 383375"/>
              <a:gd name="T32" fmla="*/ 51967 w 220016"/>
              <a:gd name="T33" fmla="*/ 380927 h 383375"/>
              <a:gd name="T34" fmla="*/ 68194 w 220016"/>
              <a:gd name="T35" fmla="*/ 383072 h 383375"/>
              <a:gd name="T36" fmla="*/ 87134 w 220016"/>
              <a:gd name="T37" fmla="*/ 381062 h 383375"/>
              <a:gd name="T38" fmla="*/ 113524 w 220016"/>
              <a:gd name="T39" fmla="*/ 371494 h 383375"/>
              <a:gd name="T40" fmla="*/ 133540 w 220016"/>
              <a:gd name="T41" fmla="*/ 353489 h 383375"/>
              <a:gd name="T42" fmla="*/ 160293 w 220016"/>
              <a:gd name="T43" fmla="*/ 320738 h 383375"/>
              <a:gd name="T44" fmla="*/ 185081 w 220016"/>
              <a:gd name="T45" fmla="*/ 282959 h 383375"/>
              <a:gd name="T46" fmla="*/ 208372 w 220016"/>
              <a:gd name="T47" fmla="*/ 231988 h 383375"/>
              <a:gd name="T48" fmla="*/ 216600 w 220016"/>
              <a:gd name="T49" fmla="*/ 198493 h 383375"/>
              <a:gd name="T50" fmla="*/ 219368 w 220016"/>
              <a:gd name="T51" fmla="*/ 164425 h 383375"/>
              <a:gd name="T52" fmla="*/ 219444 w 220016"/>
              <a:gd name="T53" fmla="*/ 135039 h 383375"/>
              <a:gd name="T54" fmla="*/ 214343 w 220016"/>
              <a:gd name="T55" fmla="*/ 107480 h 383375"/>
              <a:gd name="T56" fmla="*/ 203741 w 220016"/>
              <a:gd name="T57" fmla="*/ 81455 h 383375"/>
              <a:gd name="T58" fmla="*/ 191178 w 220016"/>
              <a:gd name="T59" fmla="*/ 60735 h 383375"/>
              <a:gd name="T60" fmla="*/ 177291 w 220016"/>
              <a:gd name="T61" fmla="*/ 43021 h 383375"/>
              <a:gd name="T62" fmla="*/ 159376 w 220016"/>
              <a:gd name="T63" fmla="*/ 31047 h 383375"/>
              <a:gd name="T64" fmla="*/ 139936 w 220016"/>
              <a:gd name="T65" fmla="*/ 22208 h 383375"/>
              <a:gd name="T66" fmla="*/ 120043 w 220016"/>
              <a:gd name="T67" fmla="*/ 19147 h 383375"/>
              <a:gd name="T68" fmla="*/ 100761 w 220016"/>
              <a:gd name="T69" fmla="*/ 19233 h 383375"/>
              <a:gd name="T70" fmla="*/ 85296 w 220016"/>
              <a:gd name="T71" fmla="*/ 26093 h 383375"/>
              <a:gd name="T72" fmla="*/ 71293 w 220016"/>
              <a:gd name="T73" fmla="*/ 40253 h 383375"/>
              <a:gd name="T74" fmla="*/ 48755 w 220016"/>
              <a:gd name="T75" fmla="*/ 68666 h 383375"/>
              <a:gd name="T76" fmla="*/ 36221 w 220016"/>
              <a:gd name="T77" fmla="*/ 93306 h 383375"/>
              <a:gd name="T78" fmla="*/ 29646 w 220016"/>
              <a:gd name="T79" fmla="*/ 117274 h 383375"/>
              <a:gd name="T80" fmla="*/ 28111 w 220016"/>
              <a:gd name="T81" fmla="*/ 142234 h 383375"/>
              <a:gd name="T82" fmla="*/ 31292 w 220016"/>
              <a:gd name="T83" fmla="*/ 162639 h 383375"/>
              <a:gd name="T84" fmla="*/ 33309 w 220016"/>
              <a:gd name="T85" fmla="*/ 180260 h 38337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0016"/>
              <a:gd name="T130" fmla="*/ 0 h 383375"/>
              <a:gd name="T131" fmla="*/ 220016 w 220016"/>
              <a:gd name="T132" fmla="*/ 383375 h 38337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0016" h="383375">
                <a:moveTo>
                  <a:pt x="59878" y="0"/>
                </a:moveTo>
                <a:lnTo>
                  <a:pt x="56325" y="4740"/>
                </a:lnTo>
                <a:lnTo>
                  <a:pt x="55277" y="7128"/>
                </a:lnTo>
                <a:lnTo>
                  <a:pt x="54114" y="12428"/>
                </a:lnTo>
                <a:lnTo>
                  <a:pt x="53060" y="14239"/>
                </a:lnTo>
                <a:lnTo>
                  <a:pt x="51613" y="15446"/>
                </a:lnTo>
                <a:lnTo>
                  <a:pt x="49906" y="16250"/>
                </a:lnTo>
                <a:lnTo>
                  <a:pt x="48767" y="19763"/>
                </a:lnTo>
                <a:lnTo>
                  <a:pt x="47502" y="31604"/>
                </a:lnTo>
                <a:lnTo>
                  <a:pt x="46420" y="37936"/>
                </a:lnTo>
                <a:lnTo>
                  <a:pt x="44956" y="44142"/>
                </a:lnTo>
                <a:lnTo>
                  <a:pt x="43236" y="50264"/>
                </a:lnTo>
                <a:lnTo>
                  <a:pt x="40602" y="57321"/>
                </a:lnTo>
                <a:lnTo>
                  <a:pt x="37358" y="65004"/>
                </a:lnTo>
                <a:lnTo>
                  <a:pt x="33707" y="73101"/>
                </a:lnTo>
                <a:lnTo>
                  <a:pt x="30530" y="81476"/>
                </a:lnTo>
                <a:lnTo>
                  <a:pt x="27668" y="90036"/>
                </a:lnTo>
                <a:lnTo>
                  <a:pt x="25016" y="98720"/>
                </a:lnTo>
                <a:lnTo>
                  <a:pt x="22505" y="108477"/>
                </a:lnTo>
                <a:lnTo>
                  <a:pt x="20087" y="118951"/>
                </a:lnTo>
                <a:lnTo>
                  <a:pt x="17731" y="129902"/>
                </a:lnTo>
                <a:lnTo>
                  <a:pt x="16161" y="140179"/>
                </a:lnTo>
                <a:lnTo>
                  <a:pt x="15113" y="150008"/>
                </a:lnTo>
                <a:lnTo>
                  <a:pt x="14416" y="159536"/>
                </a:lnTo>
                <a:lnTo>
                  <a:pt x="13206" y="169857"/>
                </a:lnTo>
                <a:lnTo>
                  <a:pt x="11656" y="180706"/>
                </a:lnTo>
                <a:lnTo>
                  <a:pt x="9880" y="191908"/>
                </a:lnTo>
                <a:lnTo>
                  <a:pt x="7951" y="202352"/>
                </a:lnTo>
                <a:lnTo>
                  <a:pt x="5922" y="212292"/>
                </a:lnTo>
                <a:lnTo>
                  <a:pt x="3825" y="221895"/>
                </a:lnTo>
                <a:lnTo>
                  <a:pt x="2427" y="232266"/>
                </a:lnTo>
                <a:lnTo>
                  <a:pt x="1495" y="243148"/>
                </a:lnTo>
                <a:lnTo>
                  <a:pt x="874" y="254372"/>
                </a:lnTo>
                <a:lnTo>
                  <a:pt x="460" y="264832"/>
                </a:lnTo>
                <a:lnTo>
                  <a:pt x="0" y="284390"/>
                </a:lnTo>
                <a:lnTo>
                  <a:pt x="621" y="292781"/>
                </a:lnTo>
                <a:lnTo>
                  <a:pt x="1779" y="300359"/>
                </a:lnTo>
                <a:lnTo>
                  <a:pt x="3294" y="307396"/>
                </a:lnTo>
                <a:lnTo>
                  <a:pt x="5048" y="314071"/>
                </a:lnTo>
                <a:lnTo>
                  <a:pt x="6961" y="320505"/>
                </a:lnTo>
                <a:lnTo>
                  <a:pt x="8981" y="326780"/>
                </a:lnTo>
                <a:lnTo>
                  <a:pt x="11071" y="333939"/>
                </a:lnTo>
                <a:lnTo>
                  <a:pt x="15377" y="349831"/>
                </a:lnTo>
                <a:lnTo>
                  <a:pt x="18310" y="356252"/>
                </a:lnTo>
                <a:lnTo>
                  <a:pt x="21753" y="361524"/>
                </a:lnTo>
                <a:lnTo>
                  <a:pt x="25536" y="366032"/>
                </a:lnTo>
                <a:lnTo>
                  <a:pt x="30289" y="370029"/>
                </a:lnTo>
                <a:lnTo>
                  <a:pt x="35689" y="373686"/>
                </a:lnTo>
                <a:lnTo>
                  <a:pt x="41520" y="377116"/>
                </a:lnTo>
                <a:lnTo>
                  <a:pt x="46896" y="379402"/>
                </a:lnTo>
                <a:lnTo>
                  <a:pt x="51967" y="380927"/>
                </a:lnTo>
                <a:lnTo>
                  <a:pt x="56835" y="381943"/>
                </a:lnTo>
                <a:lnTo>
                  <a:pt x="62312" y="382621"/>
                </a:lnTo>
                <a:lnTo>
                  <a:pt x="68194" y="383072"/>
                </a:lnTo>
                <a:lnTo>
                  <a:pt x="74347" y="383374"/>
                </a:lnTo>
                <a:lnTo>
                  <a:pt x="80681" y="382582"/>
                </a:lnTo>
                <a:lnTo>
                  <a:pt x="87134" y="381062"/>
                </a:lnTo>
                <a:lnTo>
                  <a:pt x="93668" y="379057"/>
                </a:lnTo>
                <a:lnTo>
                  <a:pt x="100255" y="376728"/>
                </a:lnTo>
                <a:lnTo>
                  <a:pt x="113524" y="371494"/>
                </a:lnTo>
                <a:lnTo>
                  <a:pt x="120186" y="366725"/>
                </a:lnTo>
                <a:lnTo>
                  <a:pt x="126859" y="360569"/>
                </a:lnTo>
                <a:lnTo>
                  <a:pt x="133540" y="353489"/>
                </a:lnTo>
                <a:lnTo>
                  <a:pt x="140224" y="345792"/>
                </a:lnTo>
                <a:lnTo>
                  <a:pt x="146912" y="337684"/>
                </a:lnTo>
                <a:lnTo>
                  <a:pt x="160293" y="320738"/>
                </a:lnTo>
                <a:lnTo>
                  <a:pt x="173678" y="303284"/>
                </a:lnTo>
                <a:lnTo>
                  <a:pt x="179627" y="293471"/>
                </a:lnTo>
                <a:lnTo>
                  <a:pt x="185081" y="282959"/>
                </a:lnTo>
                <a:lnTo>
                  <a:pt x="195107" y="261689"/>
                </a:lnTo>
                <a:lnTo>
                  <a:pt x="204522" y="242314"/>
                </a:lnTo>
                <a:lnTo>
                  <a:pt x="208372" y="231988"/>
                </a:lnTo>
                <a:lnTo>
                  <a:pt x="211682" y="221135"/>
                </a:lnTo>
                <a:lnTo>
                  <a:pt x="214632" y="209931"/>
                </a:lnTo>
                <a:lnTo>
                  <a:pt x="216600" y="198493"/>
                </a:lnTo>
                <a:lnTo>
                  <a:pt x="217911" y="186899"/>
                </a:lnTo>
                <a:lnTo>
                  <a:pt x="218785" y="175201"/>
                </a:lnTo>
                <a:lnTo>
                  <a:pt x="219368" y="164425"/>
                </a:lnTo>
                <a:lnTo>
                  <a:pt x="219756" y="154265"/>
                </a:lnTo>
                <a:lnTo>
                  <a:pt x="220015" y="144515"/>
                </a:lnTo>
                <a:lnTo>
                  <a:pt x="219444" y="135039"/>
                </a:lnTo>
                <a:lnTo>
                  <a:pt x="218319" y="125744"/>
                </a:lnTo>
                <a:lnTo>
                  <a:pt x="216826" y="116572"/>
                </a:lnTo>
                <a:lnTo>
                  <a:pt x="214343" y="107480"/>
                </a:lnTo>
                <a:lnTo>
                  <a:pt x="211200" y="98442"/>
                </a:lnTo>
                <a:lnTo>
                  <a:pt x="207617" y="89440"/>
                </a:lnTo>
                <a:lnTo>
                  <a:pt x="203741" y="81455"/>
                </a:lnTo>
                <a:lnTo>
                  <a:pt x="199669" y="74147"/>
                </a:lnTo>
                <a:lnTo>
                  <a:pt x="195467" y="67290"/>
                </a:lnTo>
                <a:lnTo>
                  <a:pt x="191178" y="60735"/>
                </a:lnTo>
                <a:lnTo>
                  <a:pt x="186832" y="54380"/>
                </a:lnTo>
                <a:lnTo>
                  <a:pt x="182446" y="48160"/>
                </a:lnTo>
                <a:lnTo>
                  <a:pt x="177291" y="43021"/>
                </a:lnTo>
                <a:lnTo>
                  <a:pt x="171623" y="38602"/>
                </a:lnTo>
                <a:lnTo>
                  <a:pt x="165614" y="34665"/>
                </a:lnTo>
                <a:lnTo>
                  <a:pt x="159376" y="31047"/>
                </a:lnTo>
                <a:lnTo>
                  <a:pt x="152985" y="27643"/>
                </a:lnTo>
                <a:lnTo>
                  <a:pt x="146494" y="24382"/>
                </a:lnTo>
                <a:lnTo>
                  <a:pt x="139936" y="22208"/>
                </a:lnTo>
                <a:lnTo>
                  <a:pt x="133331" y="20758"/>
                </a:lnTo>
                <a:lnTo>
                  <a:pt x="126697" y="19791"/>
                </a:lnTo>
                <a:lnTo>
                  <a:pt x="120043" y="19147"/>
                </a:lnTo>
                <a:lnTo>
                  <a:pt x="113376" y="18718"/>
                </a:lnTo>
                <a:lnTo>
                  <a:pt x="106700" y="18432"/>
                </a:lnTo>
                <a:lnTo>
                  <a:pt x="100761" y="19233"/>
                </a:lnTo>
                <a:lnTo>
                  <a:pt x="95316" y="20760"/>
                </a:lnTo>
                <a:lnTo>
                  <a:pt x="90197" y="22769"/>
                </a:lnTo>
                <a:lnTo>
                  <a:pt x="85296" y="26093"/>
                </a:lnTo>
                <a:lnTo>
                  <a:pt x="80543" y="30294"/>
                </a:lnTo>
                <a:lnTo>
                  <a:pt x="75885" y="35079"/>
                </a:lnTo>
                <a:lnTo>
                  <a:pt x="71293" y="40253"/>
                </a:lnTo>
                <a:lnTo>
                  <a:pt x="66744" y="45687"/>
                </a:lnTo>
                <a:lnTo>
                  <a:pt x="57723" y="57016"/>
                </a:lnTo>
                <a:lnTo>
                  <a:pt x="48755" y="68666"/>
                </a:lnTo>
                <a:lnTo>
                  <a:pt x="45025" y="74551"/>
                </a:lnTo>
                <a:lnTo>
                  <a:pt x="38897" y="86380"/>
                </a:lnTo>
                <a:lnTo>
                  <a:pt x="36221" y="93306"/>
                </a:lnTo>
                <a:lnTo>
                  <a:pt x="33694" y="100899"/>
                </a:lnTo>
                <a:lnTo>
                  <a:pt x="31265" y="108938"/>
                </a:lnTo>
                <a:lnTo>
                  <a:pt x="29646" y="117274"/>
                </a:lnTo>
                <a:lnTo>
                  <a:pt x="28566" y="125807"/>
                </a:lnTo>
                <a:lnTo>
                  <a:pt x="27847" y="134473"/>
                </a:lnTo>
                <a:lnTo>
                  <a:pt x="28111" y="142234"/>
                </a:lnTo>
                <a:lnTo>
                  <a:pt x="29031" y="149393"/>
                </a:lnTo>
                <a:lnTo>
                  <a:pt x="30388" y="156150"/>
                </a:lnTo>
                <a:lnTo>
                  <a:pt x="31292" y="162639"/>
                </a:lnTo>
                <a:lnTo>
                  <a:pt x="31896" y="168949"/>
                </a:lnTo>
                <a:lnTo>
                  <a:pt x="32298" y="175140"/>
                </a:lnTo>
                <a:lnTo>
                  <a:pt x="33309" y="180260"/>
                </a:lnTo>
                <a:lnTo>
                  <a:pt x="34727" y="184665"/>
                </a:lnTo>
                <a:lnTo>
                  <a:pt x="39795" y="196453"/>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39" name="SMARTInkAnnotation318"/>
          <p:cNvSpPr>
            <a:spLocks/>
          </p:cNvSpPr>
          <p:nvPr/>
        </p:nvSpPr>
        <p:spPr bwMode="auto">
          <a:xfrm>
            <a:off x="5284788" y="4518025"/>
            <a:ext cx="365125" cy="615950"/>
          </a:xfrm>
          <a:custGeom>
            <a:avLst/>
            <a:gdLst>
              <a:gd name="T0" fmla="*/ 179734 w 364255"/>
              <a:gd name="T1" fmla="*/ 0 h 615570"/>
              <a:gd name="T2" fmla="*/ 162688 w 364255"/>
              <a:gd name="T3" fmla="*/ 4740 h 615570"/>
              <a:gd name="T4" fmla="*/ 143507 w 364255"/>
              <a:gd name="T5" fmla="*/ 12428 h 615570"/>
              <a:gd name="T6" fmla="*/ 130328 w 364255"/>
              <a:gd name="T7" fmla="*/ 20737 h 615570"/>
              <a:gd name="T8" fmla="*/ 117034 w 364255"/>
              <a:gd name="T9" fmla="*/ 31044 h 615570"/>
              <a:gd name="T10" fmla="*/ 43474 w 364255"/>
              <a:gd name="T11" fmla="*/ 95264 h 615570"/>
              <a:gd name="T12" fmla="*/ 26947 w 364255"/>
              <a:gd name="T13" fmla="*/ 113113 h 615570"/>
              <a:gd name="T14" fmla="*/ 12628 w 364255"/>
              <a:gd name="T15" fmla="*/ 130970 h 615570"/>
              <a:gd name="T16" fmla="*/ 4408 w 364255"/>
              <a:gd name="T17" fmla="*/ 154781 h 615570"/>
              <a:gd name="T18" fmla="*/ 0 w 364255"/>
              <a:gd name="T19" fmla="*/ 171648 h 615570"/>
              <a:gd name="T20" fmla="*/ 1343 w 364255"/>
              <a:gd name="T21" fmla="*/ 179806 h 615570"/>
              <a:gd name="T22" fmla="*/ 10333 w 364255"/>
              <a:gd name="T23" fmla="*/ 198866 h 615570"/>
              <a:gd name="T24" fmla="*/ 15358 w 364255"/>
              <a:gd name="T25" fmla="*/ 207448 h 615570"/>
              <a:gd name="T26" fmla="*/ 27293 w 364255"/>
              <a:gd name="T27" fmla="*/ 213270 h 615570"/>
              <a:gd name="T28" fmla="*/ 44631 w 364255"/>
              <a:gd name="T29" fmla="*/ 219846 h 615570"/>
              <a:gd name="T30" fmla="*/ 57376 w 364255"/>
              <a:gd name="T31" fmla="*/ 221732 h 615570"/>
              <a:gd name="T32" fmla="*/ 80651 w 364255"/>
              <a:gd name="T33" fmla="*/ 222794 h 615570"/>
              <a:gd name="T34" fmla="*/ 168455 w 364255"/>
              <a:gd name="T35" fmla="*/ 224226 h 615570"/>
              <a:gd name="T36" fmla="*/ 186292 w 364255"/>
              <a:gd name="T37" fmla="*/ 227979 h 615570"/>
              <a:gd name="T38" fmla="*/ 212070 w 364255"/>
              <a:gd name="T39" fmla="*/ 238246 h 615570"/>
              <a:gd name="T40" fmla="*/ 243360 w 364255"/>
              <a:gd name="T41" fmla="*/ 253723 h 615570"/>
              <a:gd name="T42" fmla="*/ 277102 w 364255"/>
              <a:gd name="T43" fmla="*/ 273830 h 615570"/>
              <a:gd name="T44" fmla="*/ 302014 w 364255"/>
              <a:gd name="T45" fmla="*/ 293350 h 615570"/>
              <a:gd name="T46" fmla="*/ 319781 w 364255"/>
              <a:gd name="T47" fmla="*/ 310956 h 615570"/>
              <a:gd name="T48" fmla="*/ 332636 w 364255"/>
              <a:gd name="T49" fmla="*/ 325395 h 615570"/>
              <a:gd name="T50" fmla="*/ 352266 w 364255"/>
              <a:gd name="T51" fmla="*/ 357963 h 615570"/>
              <a:gd name="T52" fmla="*/ 362093 w 364255"/>
              <a:gd name="T53" fmla="*/ 393059 h 615570"/>
              <a:gd name="T54" fmla="*/ 364254 w 364255"/>
              <a:gd name="T55" fmla="*/ 428655 h 615570"/>
              <a:gd name="T56" fmla="*/ 360584 w 364255"/>
              <a:gd name="T57" fmla="*/ 449143 h 615570"/>
              <a:gd name="T58" fmla="*/ 349660 w 364255"/>
              <a:gd name="T59" fmla="*/ 489894 h 615570"/>
              <a:gd name="T60" fmla="*/ 330395 w 364255"/>
              <a:gd name="T61" fmla="*/ 525615 h 615570"/>
              <a:gd name="T62" fmla="*/ 314598 w 364255"/>
              <a:gd name="T63" fmla="*/ 547431 h 615570"/>
              <a:gd name="T64" fmla="*/ 299837 w 364255"/>
              <a:gd name="T65" fmla="*/ 563779 h 615570"/>
              <a:gd name="T66" fmla="*/ 285344 w 364255"/>
              <a:gd name="T67" fmla="*/ 578321 h 615570"/>
              <a:gd name="T68" fmla="*/ 270720 w 364255"/>
              <a:gd name="T69" fmla="*/ 590407 h 615570"/>
              <a:gd name="T70" fmla="*/ 239074 w 364255"/>
              <a:gd name="T71" fmla="*/ 606249 h 615570"/>
              <a:gd name="T72" fmla="*/ 224124 w 364255"/>
              <a:gd name="T73" fmla="*/ 611749 h 615570"/>
              <a:gd name="T74" fmla="*/ 207562 w 364255"/>
              <a:gd name="T75" fmla="*/ 614193 h 615570"/>
              <a:gd name="T76" fmla="*/ 185066 w 364255"/>
              <a:gd name="T77" fmla="*/ 615569 h 615570"/>
              <a:gd name="T78" fmla="*/ 171113 w 364255"/>
              <a:gd name="T79" fmla="*/ 613245 h 615570"/>
              <a:gd name="T80" fmla="*/ 157474 w 364255"/>
              <a:gd name="T81" fmla="*/ 608905 h 615570"/>
              <a:gd name="T82" fmla="*/ 143974 w 364255"/>
              <a:gd name="T83" fmla="*/ 603668 h 615570"/>
              <a:gd name="T84" fmla="*/ 130536 w 364255"/>
              <a:gd name="T85" fmla="*/ 595387 h 615570"/>
              <a:gd name="T86" fmla="*/ 117871 w 364255"/>
              <a:gd name="T87" fmla="*/ 585093 h 615570"/>
              <a:gd name="T88" fmla="*/ 95635 w 364255"/>
              <a:gd name="T89" fmla="*/ 562315 h 615570"/>
              <a:gd name="T90" fmla="*/ 69322 w 364255"/>
              <a:gd name="T91" fmla="*/ 526829 h 615570"/>
              <a:gd name="T92" fmla="*/ 53903 w 364255"/>
              <a:gd name="T93" fmla="*/ 498075 h 61557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64255"/>
              <a:gd name="T142" fmla="*/ 0 h 615570"/>
              <a:gd name="T143" fmla="*/ 364255 w 364255"/>
              <a:gd name="T144" fmla="*/ 615570 h 61557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64255" h="615570">
                <a:moveTo>
                  <a:pt x="204130" y="0"/>
                </a:moveTo>
                <a:lnTo>
                  <a:pt x="179734" y="0"/>
                </a:lnTo>
                <a:lnTo>
                  <a:pt x="168743" y="2645"/>
                </a:lnTo>
                <a:lnTo>
                  <a:pt x="162688" y="4740"/>
                </a:lnTo>
                <a:lnTo>
                  <a:pt x="156420" y="7128"/>
                </a:lnTo>
                <a:lnTo>
                  <a:pt x="143507" y="12428"/>
                </a:lnTo>
                <a:lnTo>
                  <a:pt x="136938" y="16223"/>
                </a:lnTo>
                <a:lnTo>
                  <a:pt x="130328" y="20737"/>
                </a:lnTo>
                <a:lnTo>
                  <a:pt x="123690" y="25731"/>
                </a:lnTo>
                <a:lnTo>
                  <a:pt x="117034" y="31044"/>
                </a:lnTo>
                <a:lnTo>
                  <a:pt x="103688" y="42239"/>
                </a:lnTo>
                <a:lnTo>
                  <a:pt x="43474" y="95264"/>
                </a:lnTo>
                <a:lnTo>
                  <a:pt x="37524" y="101213"/>
                </a:lnTo>
                <a:lnTo>
                  <a:pt x="26947" y="113113"/>
                </a:lnTo>
                <a:lnTo>
                  <a:pt x="17286" y="125017"/>
                </a:lnTo>
                <a:lnTo>
                  <a:pt x="12628" y="130970"/>
                </a:lnTo>
                <a:lnTo>
                  <a:pt x="9523" y="136922"/>
                </a:lnTo>
                <a:lnTo>
                  <a:pt x="4408" y="154781"/>
                </a:lnTo>
                <a:lnTo>
                  <a:pt x="575" y="166687"/>
                </a:lnTo>
                <a:lnTo>
                  <a:pt x="0" y="171648"/>
                </a:lnTo>
                <a:lnTo>
                  <a:pt x="360" y="175948"/>
                </a:lnTo>
                <a:lnTo>
                  <a:pt x="1343" y="179806"/>
                </a:lnTo>
                <a:lnTo>
                  <a:pt x="4420" y="186740"/>
                </a:lnTo>
                <a:lnTo>
                  <a:pt x="10333" y="198866"/>
                </a:lnTo>
                <a:lnTo>
                  <a:pt x="12456" y="204015"/>
                </a:lnTo>
                <a:lnTo>
                  <a:pt x="15358" y="207448"/>
                </a:lnTo>
                <a:lnTo>
                  <a:pt x="18779" y="209735"/>
                </a:lnTo>
                <a:lnTo>
                  <a:pt x="27293" y="213270"/>
                </a:lnTo>
                <a:lnTo>
                  <a:pt x="38514" y="218148"/>
                </a:lnTo>
                <a:lnTo>
                  <a:pt x="44631" y="219846"/>
                </a:lnTo>
                <a:lnTo>
                  <a:pt x="50939" y="220978"/>
                </a:lnTo>
                <a:lnTo>
                  <a:pt x="57376" y="221732"/>
                </a:lnTo>
                <a:lnTo>
                  <a:pt x="64643" y="222235"/>
                </a:lnTo>
                <a:lnTo>
                  <a:pt x="80651" y="222794"/>
                </a:lnTo>
                <a:lnTo>
                  <a:pt x="159543" y="223230"/>
                </a:lnTo>
                <a:lnTo>
                  <a:pt x="168455" y="224226"/>
                </a:lnTo>
                <a:lnTo>
                  <a:pt x="177372" y="225882"/>
                </a:lnTo>
                <a:lnTo>
                  <a:pt x="186292" y="227979"/>
                </a:lnTo>
                <a:lnTo>
                  <a:pt x="198188" y="232353"/>
                </a:lnTo>
                <a:lnTo>
                  <a:pt x="212070" y="238246"/>
                </a:lnTo>
                <a:lnTo>
                  <a:pt x="227274" y="245151"/>
                </a:lnTo>
                <a:lnTo>
                  <a:pt x="243360" y="253723"/>
                </a:lnTo>
                <a:lnTo>
                  <a:pt x="260035" y="263406"/>
                </a:lnTo>
                <a:lnTo>
                  <a:pt x="277102" y="273830"/>
                </a:lnTo>
                <a:lnTo>
                  <a:pt x="290711" y="283756"/>
                </a:lnTo>
                <a:lnTo>
                  <a:pt x="302014" y="293350"/>
                </a:lnTo>
                <a:lnTo>
                  <a:pt x="311782" y="302723"/>
                </a:lnTo>
                <a:lnTo>
                  <a:pt x="319781" y="310956"/>
                </a:lnTo>
                <a:lnTo>
                  <a:pt x="326601" y="318429"/>
                </a:lnTo>
                <a:lnTo>
                  <a:pt x="332636" y="325395"/>
                </a:lnTo>
                <a:lnTo>
                  <a:pt x="343308" y="341073"/>
                </a:lnTo>
                <a:lnTo>
                  <a:pt x="352266" y="357963"/>
                </a:lnTo>
                <a:lnTo>
                  <a:pt x="358726" y="375391"/>
                </a:lnTo>
                <a:lnTo>
                  <a:pt x="362093" y="393059"/>
                </a:lnTo>
                <a:lnTo>
                  <a:pt x="363590" y="410833"/>
                </a:lnTo>
                <a:lnTo>
                  <a:pt x="364254" y="428655"/>
                </a:lnTo>
                <a:lnTo>
                  <a:pt x="362944" y="438567"/>
                </a:lnTo>
                <a:lnTo>
                  <a:pt x="360584" y="449143"/>
                </a:lnTo>
                <a:lnTo>
                  <a:pt x="354738" y="470487"/>
                </a:lnTo>
                <a:lnTo>
                  <a:pt x="349660" y="489894"/>
                </a:lnTo>
                <a:lnTo>
                  <a:pt x="340957" y="508441"/>
                </a:lnTo>
                <a:lnTo>
                  <a:pt x="330395" y="525615"/>
                </a:lnTo>
                <a:lnTo>
                  <a:pt x="320742" y="539861"/>
                </a:lnTo>
                <a:lnTo>
                  <a:pt x="314598" y="547431"/>
                </a:lnTo>
                <a:lnTo>
                  <a:pt x="307527" y="555453"/>
                </a:lnTo>
                <a:lnTo>
                  <a:pt x="299837" y="563779"/>
                </a:lnTo>
                <a:lnTo>
                  <a:pt x="292480" y="571313"/>
                </a:lnTo>
                <a:lnTo>
                  <a:pt x="285344" y="578321"/>
                </a:lnTo>
                <a:lnTo>
                  <a:pt x="278355" y="584977"/>
                </a:lnTo>
                <a:lnTo>
                  <a:pt x="270720" y="590407"/>
                </a:lnTo>
                <a:lnTo>
                  <a:pt x="262655" y="595018"/>
                </a:lnTo>
                <a:lnTo>
                  <a:pt x="239074" y="606249"/>
                </a:lnTo>
                <a:lnTo>
                  <a:pt x="231889" y="609549"/>
                </a:lnTo>
                <a:lnTo>
                  <a:pt x="224124" y="611749"/>
                </a:lnTo>
                <a:lnTo>
                  <a:pt x="215972" y="613215"/>
                </a:lnTo>
                <a:lnTo>
                  <a:pt x="207562" y="614193"/>
                </a:lnTo>
                <a:lnTo>
                  <a:pt x="199724" y="614844"/>
                </a:lnTo>
                <a:lnTo>
                  <a:pt x="185066" y="615569"/>
                </a:lnTo>
                <a:lnTo>
                  <a:pt x="178033" y="614770"/>
                </a:lnTo>
                <a:lnTo>
                  <a:pt x="171113" y="613245"/>
                </a:lnTo>
                <a:lnTo>
                  <a:pt x="164268" y="611236"/>
                </a:lnTo>
                <a:lnTo>
                  <a:pt x="157474" y="608905"/>
                </a:lnTo>
                <a:lnTo>
                  <a:pt x="150713" y="606358"/>
                </a:lnTo>
                <a:lnTo>
                  <a:pt x="143974" y="603668"/>
                </a:lnTo>
                <a:lnTo>
                  <a:pt x="137251" y="599890"/>
                </a:lnTo>
                <a:lnTo>
                  <a:pt x="130536" y="595387"/>
                </a:lnTo>
                <a:lnTo>
                  <a:pt x="123830" y="590402"/>
                </a:lnTo>
                <a:lnTo>
                  <a:pt x="117871" y="585093"/>
                </a:lnTo>
                <a:lnTo>
                  <a:pt x="101633" y="568141"/>
                </a:lnTo>
                <a:lnTo>
                  <a:pt x="95635" y="562315"/>
                </a:lnTo>
                <a:lnTo>
                  <a:pt x="84508" y="550550"/>
                </a:lnTo>
                <a:lnTo>
                  <a:pt x="69322" y="526829"/>
                </a:lnTo>
                <a:lnTo>
                  <a:pt x="58571" y="508985"/>
                </a:lnTo>
                <a:lnTo>
                  <a:pt x="53903" y="498075"/>
                </a:lnTo>
                <a:lnTo>
                  <a:pt x="50169" y="482203"/>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40" name="SMARTInkAnnotation319"/>
          <p:cNvSpPr>
            <a:spLocks/>
          </p:cNvSpPr>
          <p:nvPr/>
        </p:nvSpPr>
        <p:spPr bwMode="auto">
          <a:xfrm>
            <a:off x="5691188" y="4768850"/>
            <a:ext cx="246062" cy="328613"/>
          </a:xfrm>
          <a:custGeom>
            <a:avLst/>
            <a:gdLst>
              <a:gd name="T0" fmla="*/ 101829 w 245440"/>
              <a:gd name="T1" fmla="*/ 48696 h 327785"/>
              <a:gd name="T2" fmla="*/ 96067 w 245440"/>
              <a:gd name="T3" fmla="*/ 51645 h 327785"/>
              <a:gd name="T4" fmla="*/ 93804 w 245440"/>
              <a:gd name="T5" fmla="*/ 54981 h 327785"/>
              <a:gd name="T6" fmla="*/ 88565 w 245440"/>
              <a:gd name="T7" fmla="*/ 65082 h 327785"/>
              <a:gd name="T8" fmla="*/ 77591 w 245440"/>
              <a:gd name="T9" fmla="*/ 77997 h 327785"/>
              <a:gd name="T10" fmla="*/ 68486 w 245440"/>
              <a:gd name="T11" fmla="*/ 86867 h 327785"/>
              <a:gd name="T12" fmla="*/ 51560 w 245440"/>
              <a:gd name="T13" fmla="*/ 107603 h 327785"/>
              <a:gd name="T14" fmla="*/ 36792 w 245440"/>
              <a:gd name="T15" fmla="*/ 127748 h 327785"/>
              <a:gd name="T16" fmla="*/ 27545 w 245440"/>
              <a:gd name="T17" fmla="*/ 143705 h 327785"/>
              <a:gd name="T18" fmla="*/ 18476 w 245440"/>
              <a:gd name="T19" fmla="*/ 158074 h 327785"/>
              <a:gd name="T20" fmla="*/ 10231 w 245440"/>
              <a:gd name="T21" fmla="*/ 172066 h 327785"/>
              <a:gd name="T22" fmla="*/ 4087 w 245440"/>
              <a:gd name="T23" fmla="*/ 188207 h 327785"/>
              <a:gd name="T24" fmla="*/ 860 w 245440"/>
              <a:gd name="T25" fmla="*/ 205302 h 327785"/>
              <a:gd name="T26" fmla="*/ 170 w 245440"/>
              <a:gd name="T27" fmla="*/ 222822 h 327785"/>
              <a:gd name="T28" fmla="*/ 2342 w 245440"/>
              <a:gd name="T29" fmla="*/ 240530 h 327785"/>
              <a:gd name="T30" fmla="*/ 5787 w 245440"/>
              <a:gd name="T31" fmla="*/ 255677 h 327785"/>
              <a:gd name="T32" fmla="*/ 10542 w 245440"/>
              <a:gd name="T33" fmla="*/ 269023 h 327785"/>
              <a:gd name="T34" fmla="*/ 17613 w 245440"/>
              <a:gd name="T35" fmla="*/ 281569 h 327785"/>
              <a:gd name="T36" fmla="*/ 27698 w 245440"/>
              <a:gd name="T37" fmla="*/ 293760 h 327785"/>
              <a:gd name="T38" fmla="*/ 39617 w 245440"/>
              <a:gd name="T39" fmla="*/ 304801 h 327785"/>
              <a:gd name="T40" fmla="*/ 52353 w 245440"/>
              <a:gd name="T41" fmla="*/ 313015 h 327785"/>
              <a:gd name="T42" fmla="*/ 65451 w 245440"/>
              <a:gd name="T43" fmla="*/ 319972 h 327785"/>
              <a:gd name="T44" fmla="*/ 79454 w 245440"/>
              <a:gd name="T45" fmla="*/ 325380 h 327785"/>
              <a:gd name="T46" fmla="*/ 95594 w 245440"/>
              <a:gd name="T47" fmla="*/ 327784 h 327785"/>
              <a:gd name="T48" fmla="*/ 110702 w 245440"/>
              <a:gd name="T49" fmla="*/ 326206 h 327785"/>
              <a:gd name="T50" fmla="*/ 124854 w 245440"/>
              <a:gd name="T51" fmla="*/ 322198 h 327785"/>
              <a:gd name="T52" fmla="*/ 138581 w 245440"/>
              <a:gd name="T53" fmla="*/ 317109 h 327785"/>
              <a:gd name="T54" fmla="*/ 152120 w 245440"/>
              <a:gd name="T55" fmla="*/ 308894 h 327785"/>
              <a:gd name="T56" fmla="*/ 165576 w 245440"/>
              <a:gd name="T57" fmla="*/ 298628 h 327785"/>
              <a:gd name="T58" fmla="*/ 199092 w 245440"/>
              <a:gd name="T59" fmla="*/ 270002 h 327785"/>
              <a:gd name="T60" fmla="*/ 210500 w 245440"/>
              <a:gd name="T61" fmla="*/ 252901 h 327785"/>
              <a:gd name="T62" fmla="*/ 233795 w 245440"/>
              <a:gd name="T63" fmla="*/ 204168 h 327785"/>
              <a:gd name="T64" fmla="*/ 240055 w 245440"/>
              <a:gd name="T65" fmla="*/ 182300 h 327785"/>
              <a:gd name="T66" fmla="*/ 243333 w 245440"/>
              <a:gd name="T67" fmla="*/ 161997 h 327785"/>
              <a:gd name="T68" fmla="*/ 244791 w 245440"/>
              <a:gd name="T69" fmla="*/ 142059 h 327785"/>
              <a:gd name="T70" fmla="*/ 245439 w 245440"/>
              <a:gd name="T71" fmla="*/ 119970 h 327785"/>
              <a:gd name="T72" fmla="*/ 241760 w 245440"/>
              <a:gd name="T73" fmla="*/ 99568 h 327785"/>
              <a:gd name="T74" fmla="*/ 235166 w 245440"/>
              <a:gd name="T75" fmla="*/ 80579 h 327785"/>
              <a:gd name="T76" fmla="*/ 227277 w 245440"/>
              <a:gd name="T77" fmla="*/ 62218 h 327785"/>
              <a:gd name="T78" fmla="*/ 218812 w 245440"/>
              <a:gd name="T79" fmla="*/ 46781 h 327785"/>
              <a:gd name="T80" fmla="*/ 209348 w 245440"/>
              <a:gd name="T81" fmla="*/ 33306 h 327785"/>
              <a:gd name="T82" fmla="*/ 197703 w 245440"/>
              <a:gd name="T83" fmla="*/ 20702 h 327785"/>
              <a:gd name="T84" fmla="*/ 183108 w 245440"/>
              <a:gd name="T85" fmla="*/ 11131 h 327785"/>
              <a:gd name="T86" fmla="*/ 167448 w 245440"/>
              <a:gd name="T87" fmla="*/ 4563 h 327785"/>
              <a:gd name="T88" fmla="*/ 153049 w 245440"/>
              <a:gd name="T89" fmla="*/ 1644 h 327785"/>
              <a:gd name="T90" fmla="*/ 139212 w 245440"/>
              <a:gd name="T91" fmla="*/ 346 h 327785"/>
              <a:gd name="T92" fmla="*/ 125624 w 245440"/>
              <a:gd name="T93" fmla="*/ 761 h 327785"/>
              <a:gd name="T94" fmla="*/ 112149 w 245440"/>
              <a:gd name="T95" fmla="*/ 4254 h 327785"/>
              <a:gd name="T96" fmla="*/ 100704 w 245440"/>
              <a:gd name="T97" fmla="*/ 11759 h 327785"/>
              <a:gd name="T98" fmla="*/ 90659 w 245440"/>
              <a:gd name="T99" fmla="*/ 21709 h 327785"/>
              <a:gd name="T100" fmla="*/ 81236 w 245440"/>
              <a:gd name="T101" fmla="*/ 32746 h 327785"/>
              <a:gd name="T102" fmla="*/ 74073 w 245440"/>
              <a:gd name="T103" fmla="*/ 44265 h 327785"/>
              <a:gd name="T104" fmla="*/ 69155 w 245440"/>
              <a:gd name="T105" fmla="*/ 56000 h 327785"/>
              <a:gd name="T106" fmla="*/ 66969 w 245440"/>
              <a:gd name="T107" fmla="*/ 67830 h 327785"/>
              <a:gd name="T108" fmla="*/ 65997 w 245440"/>
              <a:gd name="T109" fmla="*/ 79703 h 327785"/>
              <a:gd name="T110" fmla="*/ 65220 w 245440"/>
              <a:gd name="T111" fmla="*/ 106464 h 3277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45440"/>
              <a:gd name="T169" fmla="*/ 0 h 327785"/>
              <a:gd name="T170" fmla="*/ 245440 w 245440"/>
              <a:gd name="T171" fmla="*/ 327785 h 32778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45440" h="327785">
                <a:moveTo>
                  <a:pt x="105383" y="43957"/>
                </a:moveTo>
                <a:lnTo>
                  <a:pt x="101829" y="48696"/>
                </a:lnTo>
                <a:lnTo>
                  <a:pt x="100039" y="50093"/>
                </a:lnTo>
                <a:lnTo>
                  <a:pt x="96067" y="51645"/>
                </a:lnTo>
                <a:lnTo>
                  <a:pt x="94709" y="53051"/>
                </a:lnTo>
                <a:lnTo>
                  <a:pt x="93804" y="54981"/>
                </a:lnTo>
                <a:lnTo>
                  <a:pt x="93201" y="57259"/>
                </a:lnTo>
                <a:lnTo>
                  <a:pt x="88565" y="65082"/>
                </a:lnTo>
                <a:lnTo>
                  <a:pt x="81545" y="74181"/>
                </a:lnTo>
                <a:lnTo>
                  <a:pt x="77591" y="77997"/>
                </a:lnTo>
                <a:lnTo>
                  <a:pt x="73467" y="81533"/>
                </a:lnTo>
                <a:lnTo>
                  <a:pt x="68486" y="86867"/>
                </a:lnTo>
                <a:lnTo>
                  <a:pt x="62935" y="93399"/>
                </a:lnTo>
                <a:lnTo>
                  <a:pt x="51560" y="107603"/>
                </a:lnTo>
                <a:lnTo>
                  <a:pt x="41546" y="120530"/>
                </a:lnTo>
                <a:lnTo>
                  <a:pt x="36792" y="127748"/>
                </a:lnTo>
                <a:lnTo>
                  <a:pt x="32137" y="135536"/>
                </a:lnTo>
                <a:lnTo>
                  <a:pt x="27545" y="143705"/>
                </a:lnTo>
                <a:lnTo>
                  <a:pt x="22996" y="151135"/>
                </a:lnTo>
                <a:lnTo>
                  <a:pt x="18476" y="158074"/>
                </a:lnTo>
                <a:lnTo>
                  <a:pt x="13975" y="164683"/>
                </a:lnTo>
                <a:lnTo>
                  <a:pt x="10231" y="172066"/>
                </a:lnTo>
                <a:lnTo>
                  <a:pt x="6991" y="179964"/>
                </a:lnTo>
                <a:lnTo>
                  <a:pt x="4087" y="188207"/>
                </a:lnTo>
                <a:lnTo>
                  <a:pt x="2151" y="196678"/>
                </a:lnTo>
                <a:lnTo>
                  <a:pt x="860" y="205302"/>
                </a:lnTo>
                <a:lnTo>
                  <a:pt x="0" y="214027"/>
                </a:lnTo>
                <a:lnTo>
                  <a:pt x="170" y="222822"/>
                </a:lnTo>
                <a:lnTo>
                  <a:pt x="1027" y="231661"/>
                </a:lnTo>
                <a:lnTo>
                  <a:pt x="2342" y="240530"/>
                </a:lnTo>
                <a:lnTo>
                  <a:pt x="3964" y="248427"/>
                </a:lnTo>
                <a:lnTo>
                  <a:pt x="5787" y="255677"/>
                </a:lnTo>
                <a:lnTo>
                  <a:pt x="7748" y="262494"/>
                </a:lnTo>
                <a:lnTo>
                  <a:pt x="10542" y="269023"/>
                </a:lnTo>
                <a:lnTo>
                  <a:pt x="13892" y="275361"/>
                </a:lnTo>
                <a:lnTo>
                  <a:pt x="17613" y="281569"/>
                </a:lnTo>
                <a:lnTo>
                  <a:pt x="22325" y="287693"/>
                </a:lnTo>
                <a:lnTo>
                  <a:pt x="27698" y="293760"/>
                </a:lnTo>
                <a:lnTo>
                  <a:pt x="33511" y="299789"/>
                </a:lnTo>
                <a:lnTo>
                  <a:pt x="39617" y="304801"/>
                </a:lnTo>
                <a:lnTo>
                  <a:pt x="45920" y="309133"/>
                </a:lnTo>
                <a:lnTo>
                  <a:pt x="52353" y="313015"/>
                </a:lnTo>
                <a:lnTo>
                  <a:pt x="58874" y="316594"/>
                </a:lnTo>
                <a:lnTo>
                  <a:pt x="65451" y="319972"/>
                </a:lnTo>
                <a:lnTo>
                  <a:pt x="72068" y="323218"/>
                </a:lnTo>
                <a:lnTo>
                  <a:pt x="79454" y="325380"/>
                </a:lnTo>
                <a:lnTo>
                  <a:pt x="87353" y="326822"/>
                </a:lnTo>
                <a:lnTo>
                  <a:pt x="95594" y="327784"/>
                </a:lnTo>
                <a:lnTo>
                  <a:pt x="103320" y="327433"/>
                </a:lnTo>
                <a:lnTo>
                  <a:pt x="110702" y="326206"/>
                </a:lnTo>
                <a:lnTo>
                  <a:pt x="117854" y="324397"/>
                </a:lnTo>
                <a:lnTo>
                  <a:pt x="124854" y="322198"/>
                </a:lnTo>
                <a:lnTo>
                  <a:pt x="131752" y="319740"/>
                </a:lnTo>
                <a:lnTo>
                  <a:pt x="138581" y="317109"/>
                </a:lnTo>
                <a:lnTo>
                  <a:pt x="145366" y="313371"/>
                </a:lnTo>
                <a:lnTo>
                  <a:pt x="152120" y="308894"/>
                </a:lnTo>
                <a:lnTo>
                  <a:pt x="158854" y="303925"/>
                </a:lnTo>
                <a:lnTo>
                  <a:pt x="165576" y="298628"/>
                </a:lnTo>
                <a:lnTo>
                  <a:pt x="178993" y="287451"/>
                </a:lnTo>
                <a:lnTo>
                  <a:pt x="199092" y="270002"/>
                </a:lnTo>
                <a:lnTo>
                  <a:pt x="205045" y="262123"/>
                </a:lnTo>
                <a:lnTo>
                  <a:pt x="210500" y="252901"/>
                </a:lnTo>
                <a:lnTo>
                  <a:pt x="229945" y="214324"/>
                </a:lnTo>
                <a:lnTo>
                  <a:pt x="233795" y="204168"/>
                </a:lnTo>
                <a:lnTo>
                  <a:pt x="237105" y="193428"/>
                </a:lnTo>
                <a:lnTo>
                  <a:pt x="240055" y="182300"/>
                </a:lnTo>
                <a:lnTo>
                  <a:pt x="242023" y="171904"/>
                </a:lnTo>
                <a:lnTo>
                  <a:pt x="243333" y="161997"/>
                </a:lnTo>
                <a:lnTo>
                  <a:pt x="244208" y="152416"/>
                </a:lnTo>
                <a:lnTo>
                  <a:pt x="244791" y="142059"/>
                </a:lnTo>
                <a:lnTo>
                  <a:pt x="245179" y="131187"/>
                </a:lnTo>
                <a:lnTo>
                  <a:pt x="245439" y="119970"/>
                </a:lnTo>
                <a:lnTo>
                  <a:pt x="244124" y="109514"/>
                </a:lnTo>
                <a:lnTo>
                  <a:pt x="241760" y="99568"/>
                </a:lnTo>
                <a:lnTo>
                  <a:pt x="238696" y="89961"/>
                </a:lnTo>
                <a:lnTo>
                  <a:pt x="235166" y="80579"/>
                </a:lnTo>
                <a:lnTo>
                  <a:pt x="231325" y="71348"/>
                </a:lnTo>
                <a:lnTo>
                  <a:pt x="227277" y="62218"/>
                </a:lnTo>
                <a:lnTo>
                  <a:pt x="223091" y="54146"/>
                </a:lnTo>
                <a:lnTo>
                  <a:pt x="218812" y="46781"/>
                </a:lnTo>
                <a:lnTo>
                  <a:pt x="214473" y="39886"/>
                </a:lnTo>
                <a:lnTo>
                  <a:pt x="209348" y="33306"/>
                </a:lnTo>
                <a:lnTo>
                  <a:pt x="203700" y="26934"/>
                </a:lnTo>
                <a:lnTo>
                  <a:pt x="197703" y="20702"/>
                </a:lnTo>
                <a:lnTo>
                  <a:pt x="190731" y="15555"/>
                </a:lnTo>
                <a:lnTo>
                  <a:pt x="183108" y="11131"/>
                </a:lnTo>
                <a:lnTo>
                  <a:pt x="175050" y="7190"/>
                </a:lnTo>
                <a:lnTo>
                  <a:pt x="167448" y="4563"/>
                </a:lnTo>
                <a:lnTo>
                  <a:pt x="160146" y="2812"/>
                </a:lnTo>
                <a:lnTo>
                  <a:pt x="153049" y="1644"/>
                </a:lnTo>
                <a:lnTo>
                  <a:pt x="146086" y="865"/>
                </a:lnTo>
                <a:lnTo>
                  <a:pt x="139212" y="346"/>
                </a:lnTo>
                <a:lnTo>
                  <a:pt x="132398" y="0"/>
                </a:lnTo>
                <a:lnTo>
                  <a:pt x="125624" y="761"/>
                </a:lnTo>
                <a:lnTo>
                  <a:pt x="118878" y="2262"/>
                </a:lnTo>
                <a:lnTo>
                  <a:pt x="112149" y="4254"/>
                </a:lnTo>
                <a:lnTo>
                  <a:pt x="106174" y="7566"/>
                </a:lnTo>
                <a:lnTo>
                  <a:pt x="100704" y="11759"/>
                </a:lnTo>
                <a:lnTo>
                  <a:pt x="95569" y="16538"/>
                </a:lnTo>
                <a:lnTo>
                  <a:pt x="90659" y="21709"/>
                </a:lnTo>
                <a:lnTo>
                  <a:pt x="85898" y="27140"/>
                </a:lnTo>
                <a:lnTo>
                  <a:pt x="81236" y="32746"/>
                </a:lnTo>
                <a:lnTo>
                  <a:pt x="77386" y="38467"/>
                </a:lnTo>
                <a:lnTo>
                  <a:pt x="74073" y="44265"/>
                </a:lnTo>
                <a:lnTo>
                  <a:pt x="71122" y="50116"/>
                </a:lnTo>
                <a:lnTo>
                  <a:pt x="69155" y="56000"/>
                </a:lnTo>
                <a:lnTo>
                  <a:pt x="67843" y="61908"/>
                </a:lnTo>
                <a:lnTo>
                  <a:pt x="66969" y="67830"/>
                </a:lnTo>
                <a:lnTo>
                  <a:pt x="66385" y="73763"/>
                </a:lnTo>
                <a:lnTo>
                  <a:pt x="65997" y="79703"/>
                </a:lnTo>
                <a:lnTo>
                  <a:pt x="65565" y="90601"/>
                </a:lnTo>
                <a:lnTo>
                  <a:pt x="65220" y="106464"/>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41" name="SMARTInkAnnotation320"/>
          <p:cNvSpPr>
            <a:spLocks/>
          </p:cNvSpPr>
          <p:nvPr/>
        </p:nvSpPr>
        <p:spPr bwMode="auto">
          <a:xfrm>
            <a:off x="6078538" y="4500563"/>
            <a:ext cx="33337" cy="608012"/>
          </a:xfrm>
          <a:custGeom>
            <a:avLst/>
            <a:gdLst>
              <a:gd name="T0" fmla="*/ 33445 w 33446"/>
              <a:gd name="T1" fmla="*/ 0 h 607221"/>
              <a:gd name="T2" fmla="*/ 33445 w 33446"/>
              <a:gd name="T3" fmla="*/ 47596 h 607221"/>
              <a:gd name="T4" fmla="*/ 32702 w 33446"/>
              <a:gd name="T5" fmla="*/ 55543 h 607221"/>
              <a:gd name="T6" fmla="*/ 31462 w 33446"/>
              <a:gd name="T7" fmla="*/ 63818 h 607221"/>
              <a:gd name="T8" fmla="*/ 29891 w 33446"/>
              <a:gd name="T9" fmla="*/ 72311 h 607221"/>
              <a:gd name="T10" fmla="*/ 28845 w 33446"/>
              <a:gd name="T11" fmla="*/ 81942 h 607221"/>
              <a:gd name="T12" fmla="*/ 28147 w 33446"/>
              <a:gd name="T13" fmla="*/ 92331 h 607221"/>
              <a:gd name="T14" fmla="*/ 27681 w 33446"/>
              <a:gd name="T15" fmla="*/ 103226 h 607221"/>
              <a:gd name="T16" fmla="*/ 26627 w 33446"/>
              <a:gd name="T17" fmla="*/ 115450 h 607221"/>
              <a:gd name="T18" fmla="*/ 25181 w 33446"/>
              <a:gd name="T19" fmla="*/ 128560 h 607221"/>
              <a:gd name="T20" fmla="*/ 23473 w 33446"/>
              <a:gd name="T21" fmla="*/ 142262 h 607221"/>
              <a:gd name="T22" fmla="*/ 22335 w 33446"/>
              <a:gd name="T23" fmla="*/ 155365 h 607221"/>
              <a:gd name="T24" fmla="*/ 21576 w 33446"/>
              <a:gd name="T25" fmla="*/ 168069 h 607221"/>
              <a:gd name="T26" fmla="*/ 21069 w 33446"/>
              <a:gd name="T27" fmla="*/ 180507 h 607221"/>
              <a:gd name="T28" fmla="*/ 19988 w 33446"/>
              <a:gd name="T29" fmla="*/ 193760 h 607221"/>
              <a:gd name="T30" fmla="*/ 18524 w 33446"/>
              <a:gd name="T31" fmla="*/ 207557 h 607221"/>
              <a:gd name="T32" fmla="*/ 16803 w 33446"/>
              <a:gd name="T33" fmla="*/ 221715 h 607221"/>
              <a:gd name="T34" fmla="*/ 15657 w 33446"/>
              <a:gd name="T35" fmla="*/ 236115 h 607221"/>
              <a:gd name="T36" fmla="*/ 14892 w 33446"/>
              <a:gd name="T37" fmla="*/ 250675 h 607221"/>
              <a:gd name="T38" fmla="*/ 14383 w 33446"/>
              <a:gd name="T39" fmla="*/ 265343 h 607221"/>
              <a:gd name="T40" fmla="*/ 11833 w 33446"/>
              <a:gd name="T41" fmla="*/ 305454 h 607221"/>
              <a:gd name="T42" fmla="*/ 10111 w 33446"/>
              <a:gd name="T43" fmla="*/ 328652 h 607221"/>
              <a:gd name="T44" fmla="*/ 8964 w 33446"/>
              <a:gd name="T45" fmla="*/ 349078 h 607221"/>
              <a:gd name="T46" fmla="*/ 8199 w 33446"/>
              <a:gd name="T47" fmla="*/ 367656 h 607221"/>
              <a:gd name="T48" fmla="*/ 7349 w 33446"/>
              <a:gd name="T49" fmla="*/ 401528 h 607221"/>
              <a:gd name="T50" fmla="*/ 6971 w 33446"/>
              <a:gd name="T51" fmla="*/ 433119 h 607221"/>
              <a:gd name="T52" fmla="*/ 6127 w 33446"/>
              <a:gd name="T53" fmla="*/ 447496 h 607221"/>
              <a:gd name="T54" fmla="*/ 4820 w 33446"/>
              <a:gd name="T55" fmla="*/ 461049 h 607221"/>
              <a:gd name="T56" fmla="*/ 3204 w 33446"/>
              <a:gd name="T57" fmla="*/ 474054 h 607221"/>
              <a:gd name="T58" fmla="*/ 2129 w 33446"/>
              <a:gd name="T59" fmla="*/ 485700 h 607221"/>
              <a:gd name="T60" fmla="*/ 1411 w 33446"/>
              <a:gd name="T61" fmla="*/ 496441 h 607221"/>
              <a:gd name="T62" fmla="*/ 933 w 33446"/>
              <a:gd name="T63" fmla="*/ 506578 h 607221"/>
              <a:gd name="T64" fmla="*/ 400 w 33446"/>
              <a:gd name="T65" fmla="*/ 525779 h 607221"/>
              <a:gd name="T66" fmla="*/ 60 w 33446"/>
              <a:gd name="T67" fmla="*/ 557618 h 607221"/>
              <a:gd name="T68" fmla="*/ 0 w 33446"/>
              <a:gd name="T69" fmla="*/ 576868 h 607221"/>
              <a:gd name="T70" fmla="*/ 736 w 33446"/>
              <a:gd name="T71" fmla="*/ 582025 h 607221"/>
              <a:gd name="T72" fmla="*/ 1970 w 33446"/>
              <a:gd name="T73" fmla="*/ 586454 h 607221"/>
              <a:gd name="T74" fmla="*/ 5741 w 33446"/>
              <a:gd name="T75" fmla="*/ 595952 h 607221"/>
              <a:gd name="T76" fmla="*/ 6257 w 33446"/>
              <a:gd name="T77" fmla="*/ 599896 h 607221"/>
              <a:gd name="T78" fmla="*/ 6669 w 33446"/>
              <a:gd name="T79" fmla="*/ 607220 h 60722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3446"/>
              <a:gd name="T121" fmla="*/ 0 h 607221"/>
              <a:gd name="T122" fmla="*/ 33446 w 33446"/>
              <a:gd name="T123" fmla="*/ 607221 h 60722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3446" h="607221">
                <a:moveTo>
                  <a:pt x="33445" y="0"/>
                </a:moveTo>
                <a:lnTo>
                  <a:pt x="33445" y="47596"/>
                </a:lnTo>
                <a:lnTo>
                  <a:pt x="32702" y="55543"/>
                </a:lnTo>
                <a:lnTo>
                  <a:pt x="31462" y="63818"/>
                </a:lnTo>
                <a:lnTo>
                  <a:pt x="29891" y="72311"/>
                </a:lnTo>
                <a:lnTo>
                  <a:pt x="28845" y="81942"/>
                </a:lnTo>
                <a:lnTo>
                  <a:pt x="28147" y="92331"/>
                </a:lnTo>
                <a:lnTo>
                  <a:pt x="27681" y="103226"/>
                </a:lnTo>
                <a:lnTo>
                  <a:pt x="26627" y="115450"/>
                </a:lnTo>
                <a:lnTo>
                  <a:pt x="25181" y="128560"/>
                </a:lnTo>
                <a:lnTo>
                  <a:pt x="23473" y="142262"/>
                </a:lnTo>
                <a:lnTo>
                  <a:pt x="22335" y="155365"/>
                </a:lnTo>
                <a:lnTo>
                  <a:pt x="21576" y="168069"/>
                </a:lnTo>
                <a:lnTo>
                  <a:pt x="21069" y="180507"/>
                </a:lnTo>
                <a:lnTo>
                  <a:pt x="19988" y="193760"/>
                </a:lnTo>
                <a:lnTo>
                  <a:pt x="18524" y="207557"/>
                </a:lnTo>
                <a:lnTo>
                  <a:pt x="16803" y="221715"/>
                </a:lnTo>
                <a:lnTo>
                  <a:pt x="15657" y="236115"/>
                </a:lnTo>
                <a:lnTo>
                  <a:pt x="14892" y="250675"/>
                </a:lnTo>
                <a:lnTo>
                  <a:pt x="14383" y="265343"/>
                </a:lnTo>
                <a:lnTo>
                  <a:pt x="11833" y="305454"/>
                </a:lnTo>
                <a:lnTo>
                  <a:pt x="10111" y="328652"/>
                </a:lnTo>
                <a:lnTo>
                  <a:pt x="8964" y="349078"/>
                </a:lnTo>
                <a:lnTo>
                  <a:pt x="8199" y="367656"/>
                </a:lnTo>
                <a:lnTo>
                  <a:pt x="7349" y="401528"/>
                </a:lnTo>
                <a:lnTo>
                  <a:pt x="6971" y="433119"/>
                </a:lnTo>
                <a:lnTo>
                  <a:pt x="6127" y="447496"/>
                </a:lnTo>
                <a:lnTo>
                  <a:pt x="4820" y="461049"/>
                </a:lnTo>
                <a:lnTo>
                  <a:pt x="3204" y="474054"/>
                </a:lnTo>
                <a:lnTo>
                  <a:pt x="2129" y="485700"/>
                </a:lnTo>
                <a:lnTo>
                  <a:pt x="1411" y="496441"/>
                </a:lnTo>
                <a:lnTo>
                  <a:pt x="933" y="506578"/>
                </a:lnTo>
                <a:lnTo>
                  <a:pt x="400" y="525779"/>
                </a:lnTo>
                <a:lnTo>
                  <a:pt x="60" y="557618"/>
                </a:lnTo>
                <a:lnTo>
                  <a:pt x="0" y="576868"/>
                </a:lnTo>
                <a:lnTo>
                  <a:pt x="736" y="582025"/>
                </a:lnTo>
                <a:lnTo>
                  <a:pt x="1970" y="586454"/>
                </a:lnTo>
                <a:lnTo>
                  <a:pt x="5741" y="595952"/>
                </a:lnTo>
                <a:lnTo>
                  <a:pt x="6257" y="599896"/>
                </a:lnTo>
                <a:lnTo>
                  <a:pt x="6669" y="607220"/>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
        <p:nvSpPr>
          <p:cNvPr id="10342" name="SMARTInkAnnotation321"/>
          <p:cNvSpPr>
            <a:spLocks/>
          </p:cNvSpPr>
          <p:nvPr/>
        </p:nvSpPr>
        <p:spPr bwMode="auto">
          <a:xfrm>
            <a:off x="6232525" y="5037138"/>
            <a:ext cx="33338" cy="52387"/>
          </a:xfrm>
          <a:custGeom>
            <a:avLst/>
            <a:gdLst>
              <a:gd name="T0" fmla="*/ 0 w 33438"/>
              <a:gd name="T1" fmla="*/ 26637 h 53427"/>
              <a:gd name="T2" fmla="*/ 0 w 33438"/>
              <a:gd name="T3" fmla="*/ 40275 h 53427"/>
              <a:gd name="T4" fmla="*/ 743 w 33438"/>
              <a:gd name="T5" fmla="*/ 40690 h 53427"/>
              <a:gd name="T6" fmla="*/ 1983 w 33438"/>
              <a:gd name="T7" fmla="*/ 39974 h 53427"/>
              <a:gd name="T8" fmla="*/ 5764 w 33438"/>
              <a:gd name="T9" fmla="*/ 36437 h 53427"/>
              <a:gd name="T10" fmla="*/ 6817 w 33438"/>
              <a:gd name="T11" fmla="*/ 35155 h 53427"/>
              <a:gd name="T12" fmla="*/ 9972 w 33438"/>
              <a:gd name="T13" fmla="*/ 31084 h 53427"/>
              <a:gd name="T14" fmla="*/ 11854 w 33438"/>
              <a:gd name="T15" fmla="*/ 29602 h 53427"/>
              <a:gd name="T16" fmla="*/ 13853 w 33438"/>
              <a:gd name="T17" fmla="*/ 28614 h 53427"/>
              <a:gd name="T18" fmla="*/ 15929 w 33438"/>
              <a:gd name="T19" fmla="*/ 27955 h 53427"/>
              <a:gd name="T20" fmla="*/ 17313 w 33438"/>
              <a:gd name="T21" fmla="*/ 26523 h 53427"/>
              <a:gd name="T22" fmla="*/ 18236 w 33438"/>
              <a:gd name="T23" fmla="*/ 24576 h 53427"/>
              <a:gd name="T24" fmla="*/ 18851 w 33438"/>
              <a:gd name="T25" fmla="*/ 22287 h 53427"/>
              <a:gd name="T26" fmla="*/ 20005 w 33438"/>
              <a:gd name="T27" fmla="*/ 19769 h 53427"/>
              <a:gd name="T28" fmla="*/ 21518 w 33438"/>
              <a:gd name="T29" fmla="*/ 17097 h 53427"/>
              <a:gd name="T30" fmla="*/ 23271 w 33438"/>
              <a:gd name="T31" fmla="*/ 14324 h 53427"/>
              <a:gd name="T32" fmla="*/ 25183 w 33438"/>
              <a:gd name="T33" fmla="*/ 11483 h 53427"/>
              <a:gd name="T34" fmla="*/ 33361 w 33438"/>
              <a:gd name="T35" fmla="*/ 0 h 53427"/>
              <a:gd name="T36" fmla="*/ 33397 w 33438"/>
              <a:gd name="T37" fmla="*/ 941 h 53427"/>
              <a:gd name="T38" fmla="*/ 33437 w 33438"/>
              <a:gd name="T39" fmla="*/ 4633 h 53427"/>
              <a:gd name="T40" fmla="*/ 32704 w 33438"/>
              <a:gd name="T41" fmla="*/ 6015 h 53427"/>
              <a:gd name="T42" fmla="*/ 31471 w 33438"/>
              <a:gd name="T43" fmla="*/ 6935 h 53427"/>
              <a:gd name="T44" fmla="*/ 29905 w 33438"/>
              <a:gd name="T45" fmla="*/ 7550 h 53427"/>
              <a:gd name="T46" fmla="*/ 28863 w 33438"/>
              <a:gd name="T47" fmla="*/ 8951 h 53427"/>
              <a:gd name="T48" fmla="*/ 28167 w 33438"/>
              <a:gd name="T49" fmla="*/ 10878 h 53427"/>
              <a:gd name="T50" fmla="*/ 27703 w 33438"/>
              <a:gd name="T51" fmla="*/ 13154 h 53427"/>
              <a:gd name="T52" fmla="*/ 26650 w 33438"/>
              <a:gd name="T53" fmla="*/ 15664 h 53427"/>
              <a:gd name="T54" fmla="*/ 25205 w 33438"/>
              <a:gd name="T55" fmla="*/ 18329 h 53427"/>
              <a:gd name="T56" fmla="*/ 23497 w 33438"/>
              <a:gd name="T57" fmla="*/ 21098 h 53427"/>
              <a:gd name="T58" fmla="*/ 21615 w 33438"/>
              <a:gd name="T59" fmla="*/ 23937 h 53427"/>
              <a:gd name="T60" fmla="*/ 17540 w 33438"/>
              <a:gd name="T61" fmla="*/ 29736 h 53427"/>
              <a:gd name="T62" fmla="*/ 16156 w 33438"/>
              <a:gd name="T63" fmla="*/ 32672 h 53427"/>
              <a:gd name="T64" fmla="*/ 15234 w 33438"/>
              <a:gd name="T65" fmla="*/ 35621 h 53427"/>
              <a:gd name="T66" fmla="*/ 14618 w 33438"/>
              <a:gd name="T67" fmla="*/ 38580 h 53427"/>
              <a:gd name="T68" fmla="*/ 14208 w 33438"/>
              <a:gd name="T69" fmla="*/ 41544 h 53427"/>
              <a:gd name="T70" fmla="*/ 13934 w 33438"/>
              <a:gd name="T71" fmla="*/ 44512 h 53427"/>
              <a:gd name="T72" fmla="*/ 13388 w 33438"/>
              <a:gd name="T73" fmla="*/ 53426 h 5342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3438"/>
              <a:gd name="T112" fmla="*/ 0 h 53427"/>
              <a:gd name="T113" fmla="*/ 33438 w 33438"/>
              <a:gd name="T114" fmla="*/ 53427 h 5342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3438" h="53427">
                <a:moveTo>
                  <a:pt x="0" y="26637"/>
                </a:moveTo>
                <a:lnTo>
                  <a:pt x="0" y="40275"/>
                </a:lnTo>
                <a:lnTo>
                  <a:pt x="743" y="40690"/>
                </a:lnTo>
                <a:lnTo>
                  <a:pt x="1983" y="39974"/>
                </a:lnTo>
                <a:lnTo>
                  <a:pt x="5764" y="36437"/>
                </a:lnTo>
                <a:lnTo>
                  <a:pt x="6817" y="35155"/>
                </a:lnTo>
                <a:lnTo>
                  <a:pt x="9972" y="31084"/>
                </a:lnTo>
                <a:lnTo>
                  <a:pt x="11854" y="29602"/>
                </a:lnTo>
                <a:lnTo>
                  <a:pt x="13853" y="28614"/>
                </a:lnTo>
                <a:lnTo>
                  <a:pt x="15929" y="27955"/>
                </a:lnTo>
                <a:lnTo>
                  <a:pt x="17313" y="26523"/>
                </a:lnTo>
                <a:lnTo>
                  <a:pt x="18236" y="24576"/>
                </a:lnTo>
                <a:lnTo>
                  <a:pt x="18851" y="22287"/>
                </a:lnTo>
                <a:lnTo>
                  <a:pt x="20005" y="19769"/>
                </a:lnTo>
                <a:lnTo>
                  <a:pt x="21518" y="17097"/>
                </a:lnTo>
                <a:lnTo>
                  <a:pt x="23271" y="14324"/>
                </a:lnTo>
                <a:lnTo>
                  <a:pt x="25183" y="11483"/>
                </a:lnTo>
                <a:lnTo>
                  <a:pt x="33361" y="0"/>
                </a:lnTo>
                <a:lnTo>
                  <a:pt x="33397" y="941"/>
                </a:lnTo>
                <a:lnTo>
                  <a:pt x="33437" y="4633"/>
                </a:lnTo>
                <a:lnTo>
                  <a:pt x="32704" y="6015"/>
                </a:lnTo>
                <a:lnTo>
                  <a:pt x="31471" y="6935"/>
                </a:lnTo>
                <a:lnTo>
                  <a:pt x="29905" y="7550"/>
                </a:lnTo>
                <a:lnTo>
                  <a:pt x="28863" y="8951"/>
                </a:lnTo>
                <a:lnTo>
                  <a:pt x="28167" y="10878"/>
                </a:lnTo>
                <a:lnTo>
                  <a:pt x="27703" y="13154"/>
                </a:lnTo>
                <a:lnTo>
                  <a:pt x="26650" y="15664"/>
                </a:lnTo>
                <a:lnTo>
                  <a:pt x="25205" y="18329"/>
                </a:lnTo>
                <a:lnTo>
                  <a:pt x="23497" y="21098"/>
                </a:lnTo>
                <a:lnTo>
                  <a:pt x="21615" y="23937"/>
                </a:lnTo>
                <a:lnTo>
                  <a:pt x="17540" y="29736"/>
                </a:lnTo>
                <a:lnTo>
                  <a:pt x="16156" y="32672"/>
                </a:lnTo>
                <a:lnTo>
                  <a:pt x="15234" y="35621"/>
                </a:lnTo>
                <a:lnTo>
                  <a:pt x="14618" y="38580"/>
                </a:lnTo>
                <a:lnTo>
                  <a:pt x="14208" y="41544"/>
                </a:lnTo>
                <a:lnTo>
                  <a:pt x="13934" y="44512"/>
                </a:lnTo>
                <a:lnTo>
                  <a:pt x="13388" y="53426"/>
                </a:lnTo>
              </a:path>
            </a:pathLst>
          </a:custGeom>
          <a:noFill/>
          <a:ln w="38100" cap="flat" cmpd="sng" algn="ctr">
            <a:solidFill>
              <a:srgbClr val="0000FF"/>
            </a:solidFill>
            <a:prstDash val="solid"/>
            <a:round/>
            <a:headEnd type="none" w="med" len="med"/>
            <a:tailEnd type="none" w="med" len="med"/>
          </a:ln>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457200" y="304800"/>
            <a:ext cx="8001000" cy="1216025"/>
          </a:xfrm>
        </p:spPr>
        <p:txBody>
          <a:bodyPr/>
          <a:lstStyle/>
          <a:p>
            <a:pPr eaLnBrk="1" hangingPunct="1"/>
            <a:r>
              <a:rPr lang="en-US" sz="3400" smtClean="0"/>
              <a:t>Solve More Complicated Equations</a:t>
            </a:r>
          </a:p>
        </p:txBody>
      </p:sp>
      <p:sp>
        <p:nvSpPr>
          <p:cNvPr id="11267" name="Rectangle 4"/>
          <p:cNvSpPr>
            <a:spLocks noChangeArrowheads="1"/>
          </p:cNvSpPr>
          <p:nvPr/>
        </p:nvSpPr>
        <p:spPr bwMode="auto">
          <a:xfrm>
            <a:off x="1676400" y="1981200"/>
            <a:ext cx="4953000" cy="457200"/>
          </a:xfrm>
          <a:prstGeom prst="rect">
            <a:avLst/>
          </a:prstGeom>
          <a:noFill/>
          <a:ln w="9525">
            <a:noFill/>
            <a:miter lim="800000"/>
            <a:headEnd/>
            <a:tailEnd/>
          </a:ln>
        </p:spPr>
        <p:txBody>
          <a:bodyPr>
            <a:spAutoFit/>
          </a:bodyPr>
          <a:lstStyle/>
          <a:p>
            <a:pPr eaLnBrk="1" hangingPunct="1">
              <a:spcBef>
                <a:spcPct val="20000"/>
              </a:spcBef>
              <a:buClr>
                <a:schemeClr val="accent2"/>
              </a:buClr>
              <a:buFont typeface="Wingdings" pitchFamily="2" charset="2"/>
              <a:buNone/>
            </a:pPr>
            <a:r>
              <a:rPr lang="en-US"/>
              <a:t>4 ( 1-x) + 3x = -2(x + 1)</a:t>
            </a:r>
          </a:p>
        </p:txBody>
      </p:sp>
      <p:sp>
        <p:nvSpPr>
          <p:cNvPr id="11268" name="Text Box 5"/>
          <p:cNvSpPr txBox="1">
            <a:spLocks noChangeArrowheads="1"/>
          </p:cNvSpPr>
          <p:nvPr/>
        </p:nvSpPr>
        <p:spPr bwMode="auto">
          <a:xfrm>
            <a:off x="1066800" y="4114800"/>
            <a:ext cx="6248400" cy="457200"/>
          </a:xfrm>
          <a:prstGeom prst="rect">
            <a:avLst/>
          </a:prstGeom>
          <a:noFill/>
          <a:ln w="9525">
            <a:noFill/>
            <a:miter lim="800000"/>
            <a:headEnd/>
            <a:tailEnd/>
          </a:ln>
        </p:spPr>
        <p:txBody>
          <a:bodyPr>
            <a:spAutoFit/>
          </a:bodyPr>
          <a:lstStyle/>
          <a:p>
            <a:pPr>
              <a:spcBef>
                <a:spcPct val="50000"/>
              </a:spcBef>
            </a:pPr>
            <a:endParaRPr lang="en-US"/>
          </a:p>
        </p:txBody>
      </p:sp>
      <p:sp>
        <p:nvSpPr>
          <p:cNvPr id="11269" name="Rectangle 7"/>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endParaRPr lang="en-US"/>
          </a:p>
        </p:txBody>
      </p:sp>
      <p:sp>
        <p:nvSpPr>
          <p:cNvPr id="11270" name="SMARTInkAnnotation136"/>
          <p:cNvSpPr>
            <a:spLocks/>
          </p:cNvSpPr>
          <p:nvPr/>
        </p:nvSpPr>
        <p:spPr bwMode="auto">
          <a:xfrm>
            <a:off x="2566988" y="1884363"/>
            <a:ext cx="365125" cy="231775"/>
          </a:xfrm>
          <a:custGeom>
            <a:avLst/>
            <a:gdLst>
              <a:gd name="T0" fmla="*/ 3856 w 365333"/>
              <a:gd name="T1" fmla="*/ 210948 h 231939"/>
              <a:gd name="T2" fmla="*/ 303 w 365333"/>
              <a:gd name="T3" fmla="*/ 202127 h 231939"/>
              <a:gd name="T4" fmla="*/ 541 w 365333"/>
              <a:gd name="T5" fmla="*/ 196200 h 231939"/>
              <a:gd name="T6" fmla="*/ 2383 w 365333"/>
              <a:gd name="T7" fmla="*/ 189265 h 231939"/>
              <a:gd name="T8" fmla="*/ 3202 w 365333"/>
              <a:gd name="T9" fmla="*/ 179569 h 231939"/>
              <a:gd name="T10" fmla="*/ 5548 w 365333"/>
              <a:gd name="T11" fmla="*/ 171291 h 231939"/>
              <a:gd name="T12" fmla="*/ 8327 w 365333"/>
              <a:gd name="T13" fmla="*/ 163312 h 231939"/>
              <a:gd name="T14" fmla="*/ 9563 w 365333"/>
              <a:gd name="T15" fmla="*/ 153151 h 231939"/>
              <a:gd name="T16" fmla="*/ 12095 w 365333"/>
              <a:gd name="T17" fmla="*/ 142021 h 231939"/>
              <a:gd name="T18" fmla="*/ 15699 w 365333"/>
              <a:gd name="T19" fmla="*/ 131452 h 231939"/>
              <a:gd name="T20" fmla="*/ 19781 w 365333"/>
              <a:gd name="T21" fmla="*/ 123447 h 231939"/>
              <a:gd name="T22" fmla="*/ 26057 w 365333"/>
              <a:gd name="T23" fmla="*/ 113936 h 231939"/>
              <a:gd name="T24" fmla="*/ 33062 w 365333"/>
              <a:gd name="T25" fmla="*/ 103095 h 231939"/>
              <a:gd name="T26" fmla="*/ 38654 w 365333"/>
              <a:gd name="T27" fmla="*/ 91662 h 231939"/>
              <a:gd name="T28" fmla="*/ 45602 w 365333"/>
              <a:gd name="T29" fmla="*/ 82611 h 231939"/>
              <a:gd name="T30" fmla="*/ 65737 w 365333"/>
              <a:gd name="T31" fmla="*/ 63977 h 231939"/>
              <a:gd name="T32" fmla="*/ 76233 w 365333"/>
              <a:gd name="T33" fmla="*/ 52778 h 231939"/>
              <a:gd name="T34" fmla="*/ 86601 w 365333"/>
              <a:gd name="T35" fmla="*/ 42179 h 231939"/>
              <a:gd name="T36" fmla="*/ 98646 w 365333"/>
              <a:gd name="T37" fmla="*/ 34161 h 231939"/>
              <a:gd name="T38" fmla="*/ 113421 w 365333"/>
              <a:gd name="T39" fmla="*/ 27290 h 231939"/>
              <a:gd name="T40" fmla="*/ 164264 w 365333"/>
              <a:gd name="T41" fmla="*/ 5763 h 231939"/>
              <a:gd name="T42" fmla="*/ 177790 w 365333"/>
              <a:gd name="T43" fmla="*/ 2432 h 231939"/>
              <a:gd name="T44" fmla="*/ 191239 w 365333"/>
              <a:gd name="T45" fmla="*/ 951 h 231939"/>
              <a:gd name="T46" fmla="*/ 216071 w 365333"/>
              <a:gd name="T47" fmla="*/ 0 h 231939"/>
              <a:gd name="T48" fmla="*/ 232845 w 365333"/>
              <a:gd name="T49" fmla="*/ 2482 h 231939"/>
              <a:gd name="T50" fmla="*/ 249963 w 365333"/>
              <a:gd name="T51" fmla="*/ 6855 h 231939"/>
              <a:gd name="T52" fmla="*/ 269075 w 365333"/>
              <a:gd name="T53" fmla="*/ 13073 h 231939"/>
              <a:gd name="T54" fmla="*/ 287174 w 365333"/>
              <a:gd name="T55" fmla="*/ 23856 h 231939"/>
              <a:gd name="T56" fmla="*/ 303091 w 365333"/>
              <a:gd name="T57" fmla="*/ 35540 h 231939"/>
              <a:gd name="T58" fmla="*/ 313617 w 365333"/>
              <a:gd name="T59" fmla="*/ 47402 h 231939"/>
              <a:gd name="T60" fmla="*/ 340501 w 365333"/>
              <a:gd name="T61" fmla="*/ 82743 h 231939"/>
              <a:gd name="T62" fmla="*/ 343843 w 365333"/>
              <a:gd name="T63" fmla="*/ 91931 h 231939"/>
              <a:gd name="T64" fmla="*/ 346608 w 365333"/>
              <a:gd name="T65" fmla="*/ 95299 h 231939"/>
              <a:gd name="T66" fmla="*/ 349572 w 365333"/>
              <a:gd name="T67" fmla="*/ 97788 h 231939"/>
              <a:gd name="T68" fmla="*/ 350890 w 365333"/>
              <a:gd name="T69" fmla="*/ 102201 h 231939"/>
              <a:gd name="T70" fmla="*/ 355185 w 365333"/>
              <a:gd name="T71" fmla="*/ 110264 h 231939"/>
              <a:gd name="T72" fmla="*/ 357615 w 365333"/>
              <a:gd name="T73" fmla="*/ 118937 h 231939"/>
              <a:gd name="T74" fmla="*/ 359180 w 365333"/>
              <a:gd name="T75" fmla="*/ 123628 h 23193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65333"/>
              <a:gd name="T115" fmla="*/ 0 h 231939"/>
              <a:gd name="T116" fmla="*/ 365333 w 365333"/>
              <a:gd name="T117" fmla="*/ 231939 h 23193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65333" h="231939">
                <a:moveTo>
                  <a:pt x="3856" y="231938"/>
                </a:moveTo>
                <a:lnTo>
                  <a:pt x="3856" y="210948"/>
                </a:lnTo>
                <a:lnTo>
                  <a:pt x="3113" y="208023"/>
                </a:lnTo>
                <a:lnTo>
                  <a:pt x="303" y="202127"/>
                </a:lnTo>
                <a:lnTo>
                  <a:pt x="0" y="199166"/>
                </a:lnTo>
                <a:lnTo>
                  <a:pt x="541" y="196200"/>
                </a:lnTo>
                <a:lnTo>
                  <a:pt x="1646" y="193230"/>
                </a:lnTo>
                <a:lnTo>
                  <a:pt x="2383" y="189265"/>
                </a:lnTo>
                <a:lnTo>
                  <a:pt x="2874" y="184638"/>
                </a:lnTo>
                <a:lnTo>
                  <a:pt x="3202" y="179569"/>
                </a:lnTo>
                <a:lnTo>
                  <a:pt x="4163" y="175197"/>
                </a:lnTo>
                <a:lnTo>
                  <a:pt x="5548" y="171291"/>
                </a:lnTo>
                <a:lnTo>
                  <a:pt x="7216" y="167694"/>
                </a:lnTo>
                <a:lnTo>
                  <a:pt x="8327" y="163312"/>
                </a:lnTo>
                <a:lnTo>
                  <a:pt x="9068" y="158406"/>
                </a:lnTo>
                <a:lnTo>
                  <a:pt x="9563" y="153151"/>
                </a:lnTo>
                <a:lnTo>
                  <a:pt x="10635" y="147664"/>
                </a:lnTo>
                <a:lnTo>
                  <a:pt x="12095" y="142021"/>
                </a:lnTo>
                <a:lnTo>
                  <a:pt x="13812" y="136275"/>
                </a:lnTo>
                <a:lnTo>
                  <a:pt x="15699" y="131452"/>
                </a:lnTo>
                <a:lnTo>
                  <a:pt x="17702" y="127244"/>
                </a:lnTo>
                <a:lnTo>
                  <a:pt x="19781" y="123447"/>
                </a:lnTo>
                <a:lnTo>
                  <a:pt x="22654" y="118931"/>
                </a:lnTo>
                <a:lnTo>
                  <a:pt x="26057" y="113936"/>
                </a:lnTo>
                <a:lnTo>
                  <a:pt x="29814" y="108622"/>
                </a:lnTo>
                <a:lnTo>
                  <a:pt x="33062" y="103095"/>
                </a:lnTo>
                <a:lnTo>
                  <a:pt x="35971" y="97425"/>
                </a:lnTo>
                <a:lnTo>
                  <a:pt x="38654" y="91662"/>
                </a:lnTo>
                <a:lnTo>
                  <a:pt x="41930" y="86827"/>
                </a:lnTo>
                <a:lnTo>
                  <a:pt x="45602" y="82611"/>
                </a:lnTo>
                <a:lnTo>
                  <a:pt x="49537" y="78809"/>
                </a:lnTo>
                <a:lnTo>
                  <a:pt x="65737" y="63977"/>
                </a:lnTo>
                <a:lnTo>
                  <a:pt x="71142" y="58448"/>
                </a:lnTo>
                <a:lnTo>
                  <a:pt x="76233" y="52778"/>
                </a:lnTo>
                <a:lnTo>
                  <a:pt x="81115" y="47014"/>
                </a:lnTo>
                <a:lnTo>
                  <a:pt x="86601" y="42179"/>
                </a:lnTo>
                <a:lnTo>
                  <a:pt x="92489" y="37963"/>
                </a:lnTo>
                <a:lnTo>
                  <a:pt x="98646" y="34161"/>
                </a:lnTo>
                <a:lnTo>
                  <a:pt x="105726" y="30633"/>
                </a:lnTo>
                <a:lnTo>
                  <a:pt x="113421" y="27290"/>
                </a:lnTo>
                <a:lnTo>
                  <a:pt x="129161" y="20929"/>
                </a:lnTo>
                <a:lnTo>
                  <a:pt x="164264" y="5763"/>
                </a:lnTo>
                <a:lnTo>
                  <a:pt x="171041" y="3764"/>
                </a:lnTo>
                <a:lnTo>
                  <a:pt x="177790" y="2432"/>
                </a:lnTo>
                <a:lnTo>
                  <a:pt x="184521" y="1543"/>
                </a:lnTo>
                <a:lnTo>
                  <a:pt x="191239" y="951"/>
                </a:lnTo>
                <a:lnTo>
                  <a:pt x="197949" y="556"/>
                </a:lnTo>
                <a:lnTo>
                  <a:pt x="216071" y="0"/>
                </a:lnTo>
                <a:lnTo>
                  <a:pt x="226847" y="863"/>
                </a:lnTo>
                <a:lnTo>
                  <a:pt x="232845" y="2482"/>
                </a:lnTo>
                <a:lnTo>
                  <a:pt x="239075" y="4553"/>
                </a:lnTo>
                <a:lnTo>
                  <a:pt x="249963" y="6855"/>
                </a:lnTo>
                <a:lnTo>
                  <a:pt x="259761" y="8870"/>
                </a:lnTo>
                <a:lnTo>
                  <a:pt x="269075" y="13073"/>
                </a:lnTo>
                <a:lnTo>
                  <a:pt x="278172" y="18248"/>
                </a:lnTo>
                <a:lnTo>
                  <a:pt x="287174" y="23856"/>
                </a:lnTo>
                <a:lnTo>
                  <a:pt x="296133" y="29655"/>
                </a:lnTo>
                <a:lnTo>
                  <a:pt x="303091" y="35540"/>
                </a:lnTo>
                <a:lnTo>
                  <a:pt x="308662" y="41463"/>
                </a:lnTo>
                <a:lnTo>
                  <a:pt x="313617" y="47402"/>
                </a:lnTo>
                <a:lnTo>
                  <a:pt x="320282" y="55995"/>
                </a:lnTo>
                <a:lnTo>
                  <a:pt x="340501" y="82743"/>
                </a:lnTo>
                <a:lnTo>
                  <a:pt x="342084" y="85842"/>
                </a:lnTo>
                <a:lnTo>
                  <a:pt x="343843" y="91931"/>
                </a:lnTo>
                <a:lnTo>
                  <a:pt x="345056" y="93952"/>
                </a:lnTo>
                <a:lnTo>
                  <a:pt x="346608" y="95299"/>
                </a:lnTo>
                <a:lnTo>
                  <a:pt x="348387" y="96197"/>
                </a:lnTo>
                <a:lnTo>
                  <a:pt x="349572" y="97788"/>
                </a:lnTo>
                <a:lnTo>
                  <a:pt x="350363" y="99841"/>
                </a:lnTo>
                <a:lnTo>
                  <a:pt x="350890" y="102201"/>
                </a:lnTo>
                <a:lnTo>
                  <a:pt x="353459" y="107470"/>
                </a:lnTo>
                <a:lnTo>
                  <a:pt x="355185" y="110264"/>
                </a:lnTo>
                <a:lnTo>
                  <a:pt x="356336" y="113119"/>
                </a:lnTo>
                <a:lnTo>
                  <a:pt x="357615" y="118937"/>
                </a:lnTo>
                <a:lnTo>
                  <a:pt x="358335" y="123050"/>
                </a:lnTo>
                <a:lnTo>
                  <a:pt x="359180" y="123628"/>
                </a:lnTo>
                <a:lnTo>
                  <a:pt x="365332" y="124782"/>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71" name="SMARTInkAnnotation137"/>
          <p:cNvSpPr>
            <a:spLocks/>
          </p:cNvSpPr>
          <p:nvPr/>
        </p:nvSpPr>
        <p:spPr bwMode="auto">
          <a:xfrm>
            <a:off x="2905125" y="1919288"/>
            <a:ext cx="114300" cy="168275"/>
          </a:xfrm>
          <a:custGeom>
            <a:avLst/>
            <a:gdLst>
              <a:gd name="T0" fmla="*/ 80328 w 113770"/>
              <a:gd name="T1" fmla="*/ 0 h 168259"/>
              <a:gd name="T2" fmla="*/ 90300 w 113770"/>
              <a:gd name="T3" fmla="*/ 13302 h 168259"/>
              <a:gd name="T4" fmla="*/ 92926 w 113770"/>
              <a:gd name="T5" fmla="*/ 18790 h 168259"/>
              <a:gd name="T6" fmla="*/ 96164 w 113770"/>
              <a:gd name="T7" fmla="*/ 26417 h 168259"/>
              <a:gd name="T8" fmla="*/ 99811 w 113770"/>
              <a:gd name="T9" fmla="*/ 35470 h 168259"/>
              <a:gd name="T10" fmla="*/ 102242 w 113770"/>
              <a:gd name="T11" fmla="*/ 42498 h 168259"/>
              <a:gd name="T12" fmla="*/ 103863 w 113770"/>
              <a:gd name="T13" fmla="*/ 48176 h 168259"/>
              <a:gd name="T14" fmla="*/ 104943 w 113770"/>
              <a:gd name="T15" fmla="*/ 52953 h 168259"/>
              <a:gd name="T16" fmla="*/ 106407 w 113770"/>
              <a:gd name="T17" fmla="*/ 58122 h 168259"/>
              <a:gd name="T18" fmla="*/ 108127 w 113770"/>
              <a:gd name="T19" fmla="*/ 63553 h 168259"/>
              <a:gd name="T20" fmla="*/ 110017 w 113770"/>
              <a:gd name="T21" fmla="*/ 69157 h 168259"/>
              <a:gd name="T22" fmla="*/ 111278 w 113770"/>
              <a:gd name="T23" fmla="*/ 73886 h 168259"/>
              <a:gd name="T24" fmla="*/ 112118 w 113770"/>
              <a:gd name="T25" fmla="*/ 78031 h 168259"/>
              <a:gd name="T26" fmla="*/ 112678 w 113770"/>
              <a:gd name="T27" fmla="*/ 81786 h 168259"/>
              <a:gd name="T28" fmla="*/ 113051 w 113770"/>
              <a:gd name="T29" fmla="*/ 86274 h 168259"/>
              <a:gd name="T30" fmla="*/ 113300 w 113770"/>
              <a:gd name="T31" fmla="*/ 91250 h 168259"/>
              <a:gd name="T32" fmla="*/ 113577 w 113770"/>
              <a:gd name="T33" fmla="*/ 101079 h 168259"/>
              <a:gd name="T34" fmla="*/ 113732 w 113770"/>
              <a:gd name="T35" fmla="*/ 112190 h 168259"/>
              <a:gd name="T36" fmla="*/ 113769 w 113770"/>
              <a:gd name="T37" fmla="*/ 118654 h 168259"/>
              <a:gd name="T38" fmla="*/ 113035 w 113770"/>
              <a:gd name="T39" fmla="*/ 122758 h 168259"/>
              <a:gd name="T40" fmla="*/ 111802 w 113770"/>
              <a:gd name="T41" fmla="*/ 127480 h 168259"/>
              <a:gd name="T42" fmla="*/ 110236 w 113770"/>
              <a:gd name="T43" fmla="*/ 132611 h 168259"/>
              <a:gd name="T44" fmla="*/ 108448 w 113770"/>
              <a:gd name="T45" fmla="*/ 137024 h 168259"/>
              <a:gd name="T46" fmla="*/ 106513 w 113770"/>
              <a:gd name="T47" fmla="*/ 140959 h 168259"/>
              <a:gd name="T48" fmla="*/ 104479 w 113770"/>
              <a:gd name="T49" fmla="*/ 144574 h 168259"/>
              <a:gd name="T50" fmla="*/ 102379 w 113770"/>
              <a:gd name="T51" fmla="*/ 147976 h 168259"/>
              <a:gd name="T52" fmla="*/ 100235 w 113770"/>
              <a:gd name="T53" fmla="*/ 151236 h 168259"/>
              <a:gd name="T54" fmla="*/ 98062 w 113770"/>
              <a:gd name="T55" fmla="*/ 154402 h 168259"/>
              <a:gd name="T56" fmla="*/ 95126 w 113770"/>
              <a:gd name="T57" fmla="*/ 156513 h 168259"/>
              <a:gd name="T58" fmla="*/ 91681 w 113770"/>
              <a:gd name="T59" fmla="*/ 157920 h 168259"/>
              <a:gd name="T60" fmla="*/ 87896 w 113770"/>
              <a:gd name="T61" fmla="*/ 158858 h 168259"/>
              <a:gd name="T62" fmla="*/ 83886 w 113770"/>
              <a:gd name="T63" fmla="*/ 160475 h 168259"/>
              <a:gd name="T64" fmla="*/ 79725 w 113770"/>
              <a:gd name="T65" fmla="*/ 162546 h 168259"/>
              <a:gd name="T66" fmla="*/ 75463 w 113770"/>
              <a:gd name="T67" fmla="*/ 164918 h 168259"/>
              <a:gd name="T68" fmla="*/ 71135 w 113770"/>
              <a:gd name="T69" fmla="*/ 166500 h 168259"/>
              <a:gd name="T70" fmla="*/ 66761 w 113770"/>
              <a:gd name="T71" fmla="*/ 167555 h 168259"/>
              <a:gd name="T72" fmla="*/ 62358 w 113770"/>
              <a:gd name="T73" fmla="*/ 168258 h 168259"/>
              <a:gd name="T74" fmla="*/ 57935 w 113770"/>
              <a:gd name="T75" fmla="*/ 167734 h 168259"/>
              <a:gd name="T76" fmla="*/ 53499 w 113770"/>
              <a:gd name="T77" fmla="*/ 166393 h 168259"/>
              <a:gd name="T78" fmla="*/ 49054 w 113770"/>
              <a:gd name="T79" fmla="*/ 164507 h 168259"/>
              <a:gd name="T80" fmla="*/ 44603 w 113770"/>
              <a:gd name="T81" fmla="*/ 163249 h 168259"/>
              <a:gd name="T82" fmla="*/ 40148 w 113770"/>
              <a:gd name="T83" fmla="*/ 162411 h 168259"/>
              <a:gd name="T84" fmla="*/ 35691 w 113770"/>
              <a:gd name="T85" fmla="*/ 161852 h 168259"/>
              <a:gd name="T86" fmla="*/ 31232 w 113770"/>
              <a:gd name="T87" fmla="*/ 161479 h 168259"/>
              <a:gd name="T88" fmla="*/ 22310 w 113770"/>
              <a:gd name="T89" fmla="*/ 161065 h 168259"/>
              <a:gd name="T90" fmla="*/ 12478 w 113770"/>
              <a:gd name="T91" fmla="*/ 160832 h 168259"/>
              <a:gd name="T92" fmla="*/ 10550 w 113770"/>
              <a:gd name="T93" fmla="*/ 159807 h 168259"/>
              <a:gd name="T94" fmla="*/ 9265 w 113770"/>
              <a:gd name="T95" fmla="*/ 158132 h 168259"/>
              <a:gd name="T96" fmla="*/ 8408 w 113770"/>
              <a:gd name="T97" fmla="*/ 156022 h 168259"/>
              <a:gd name="T98" fmla="*/ 7093 w 113770"/>
              <a:gd name="T99" fmla="*/ 154616 h 168259"/>
              <a:gd name="T100" fmla="*/ 5473 w 113770"/>
              <a:gd name="T101" fmla="*/ 153679 h 168259"/>
              <a:gd name="T102" fmla="*/ 0 w 113770"/>
              <a:gd name="T103" fmla="*/ 151804 h 16825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13770"/>
              <a:gd name="T157" fmla="*/ 0 h 168259"/>
              <a:gd name="T158" fmla="*/ 113770 w 113770"/>
              <a:gd name="T159" fmla="*/ 168259 h 16825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13770" h="168259">
                <a:moveTo>
                  <a:pt x="80328" y="0"/>
                </a:moveTo>
                <a:lnTo>
                  <a:pt x="90300" y="13302"/>
                </a:lnTo>
                <a:lnTo>
                  <a:pt x="92926" y="18790"/>
                </a:lnTo>
                <a:lnTo>
                  <a:pt x="96164" y="26417"/>
                </a:lnTo>
                <a:lnTo>
                  <a:pt x="99811" y="35470"/>
                </a:lnTo>
                <a:lnTo>
                  <a:pt x="102242" y="42498"/>
                </a:lnTo>
                <a:lnTo>
                  <a:pt x="103863" y="48176"/>
                </a:lnTo>
                <a:lnTo>
                  <a:pt x="104943" y="52953"/>
                </a:lnTo>
                <a:lnTo>
                  <a:pt x="106407" y="58122"/>
                </a:lnTo>
                <a:lnTo>
                  <a:pt x="108127" y="63553"/>
                </a:lnTo>
                <a:lnTo>
                  <a:pt x="110017" y="69157"/>
                </a:lnTo>
                <a:lnTo>
                  <a:pt x="111278" y="73886"/>
                </a:lnTo>
                <a:lnTo>
                  <a:pt x="112118" y="78031"/>
                </a:lnTo>
                <a:lnTo>
                  <a:pt x="112678" y="81786"/>
                </a:lnTo>
                <a:lnTo>
                  <a:pt x="113051" y="86274"/>
                </a:lnTo>
                <a:lnTo>
                  <a:pt x="113300" y="91250"/>
                </a:lnTo>
                <a:lnTo>
                  <a:pt x="113577" y="101079"/>
                </a:lnTo>
                <a:lnTo>
                  <a:pt x="113732" y="112190"/>
                </a:lnTo>
                <a:lnTo>
                  <a:pt x="113769" y="118654"/>
                </a:lnTo>
                <a:lnTo>
                  <a:pt x="113035" y="122758"/>
                </a:lnTo>
                <a:lnTo>
                  <a:pt x="111802" y="127480"/>
                </a:lnTo>
                <a:lnTo>
                  <a:pt x="110236" y="132611"/>
                </a:lnTo>
                <a:lnTo>
                  <a:pt x="108448" y="137024"/>
                </a:lnTo>
                <a:lnTo>
                  <a:pt x="106513" y="140959"/>
                </a:lnTo>
                <a:lnTo>
                  <a:pt x="104479" y="144574"/>
                </a:lnTo>
                <a:lnTo>
                  <a:pt x="102379" y="147976"/>
                </a:lnTo>
                <a:lnTo>
                  <a:pt x="100235" y="151236"/>
                </a:lnTo>
                <a:lnTo>
                  <a:pt x="98062" y="154402"/>
                </a:lnTo>
                <a:lnTo>
                  <a:pt x="95126" y="156513"/>
                </a:lnTo>
                <a:lnTo>
                  <a:pt x="91681" y="157920"/>
                </a:lnTo>
                <a:lnTo>
                  <a:pt x="87896" y="158858"/>
                </a:lnTo>
                <a:lnTo>
                  <a:pt x="83886" y="160475"/>
                </a:lnTo>
                <a:lnTo>
                  <a:pt x="79725" y="162546"/>
                </a:lnTo>
                <a:lnTo>
                  <a:pt x="75463" y="164918"/>
                </a:lnTo>
                <a:lnTo>
                  <a:pt x="71135" y="166500"/>
                </a:lnTo>
                <a:lnTo>
                  <a:pt x="66761" y="167555"/>
                </a:lnTo>
                <a:lnTo>
                  <a:pt x="62358" y="168258"/>
                </a:lnTo>
                <a:lnTo>
                  <a:pt x="57935" y="167734"/>
                </a:lnTo>
                <a:lnTo>
                  <a:pt x="53499" y="166393"/>
                </a:lnTo>
                <a:lnTo>
                  <a:pt x="49054" y="164507"/>
                </a:lnTo>
                <a:lnTo>
                  <a:pt x="44603" y="163249"/>
                </a:lnTo>
                <a:lnTo>
                  <a:pt x="40148" y="162411"/>
                </a:lnTo>
                <a:lnTo>
                  <a:pt x="35691" y="161852"/>
                </a:lnTo>
                <a:lnTo>
                  <a:pt x="31232" y="161479"/>
                </a:lnTo>
                <a:lnTo>
                  <a:pt x="22310" y="161065"/>
                </a:lnTo>
                <a:lnTo>
                  <a:pt x="12478" y="160832"/>
                </a:lnTo>
                <a:lnTo>
                  <a:pt x="10550" y="159807"/>
                </a:lnTo>
                <a:lnTo>
                  <a:pt x="9265" y="158132"/>
                </a:lnTo>
                <a:lnTo>
                  <a:pt x="8408" y="156022"/>
                </a:lnTo>
                <a:lnTo>
                  <a:pt x="7093" y="154616"/>
                </a:lnTo>
                <a:lnTo>
                  <a:pt x="5473" y="153679"/>
                </a:lnTo>
                <a:lnTo>
                  <a:pt x="0" y="151804"/>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72" name="SMARTInkAnnotation138"/>
          <p:cNvSpPr>
            <a:spLocks/>
          </p:cNvSpPr>
          <p:nvPr/>
        </p:nvSpPr>
        <p:spPr bwMode="auto">
          <a:xfrm>
            <a:off x="2597150" y="1830388"/>
            <a:ext cx="568325" cy="231775"/>
          </a:xfrm>
          <a:custGeom>
            <a:avLst/>
            <a:gdLst>
              <a:gd name="T0" fmla="*/ 0 w 568991"/>
              <a:gd name="T1" fmla="*/ 219618 h 232047"/>
              <a:gd name="T2" fmla="*/ 3554 w 568991"/>
              <a:gd name="T3" fmla="*/ 211056 h 232047"/>
              <a:gd name="T4" fmla="*/ 7282 w 568991"/>
              <a:gd name="T5" fmla="*/ 202542 h 232047"/>
              <a:gd name="T6" fmla="*/ 12162 w 568991"/>
              <a:gd name="T7" fmla="*/ 192144 h 232047"/>
              <a:gd name="T8" fmla="*/ 19289 w 568991"/>
              <a:gd name="T9" fmla="*/ 180909 h 232047"/>
              <a:gd name="T10" fmla="*/ 31665 w 568991"/>
              <a:gd name="T11" fmla="*/ 163427 h 232047"/>
              <a:gd name="T12" fmla="*/ 42337 w 568991"/>
              <a:gd name="T13" fmla="*/ 151609 h 232047"/>
              <a:gd name="T14" fmla="*/ 53774 w 568991"/>
              <a:gd name="T15" fmla="*/ 139741 h 232047"/>
              <a:gd name="T16" fmla="*/ 63816 w 568991"/>
              <a:gd name="T17" fmla="*/ 127853 h 232047"/>
              <a:gd name="T18" fmla="*/ 75221 w 568991"/>
              <a:gd name="T19" fmla="*/ 115954 h 232047"/>
              <a:gd name="T20" fmla="*/ 100724 w 568991"/>
              <a:gd name="T21" fmla="*/ 92147 h 232047"/>
              <a:gd name="T22" fmla="*/ 115921 w 568991"/>
              <a:gd name="T23" fmla="*/ 80241 h 232047"/>
              <a:gd name="T24" fmla="*/ 131849 w 568991"/>
              <a:gd name="T25" fmla="*/ 68335 h 232047"/>
              <a:gd name="T26" fmla="*/ 153360 w 568991"/>
              <a:gd name="T27" fmla="*/ 51468 h 232047"/>
              <a:gd name="T28" fmla="*/ 167082 w 568991"/>
              <a:gd name="T29" fmla="*/ 43310 h 232047"/>
              <a:gd name="T30" fmla="*/ 190907 w 568991"/>
              <a:gd name="T31" fmla="*/ 28399 h 232047"/>
              <a:gd name="T32" fmla="*/ 208067 w 568991"/>
              <a:gd name="T33" fmla="*/ 19828 h 232047"/>
              <a:gd name="T34" fmla="*/ 252214 w 568991"/>
              <a:gd name="T35" fmla="*/ 9264 h 232047"/>
              <a:gd name="T36" fmla="*/ 278195 w 568991"/>
              <a:gd name="T37" fmla="*/ 3097 h 232047"/>
              <a:gd name="T38" fmla="*/ 309324 w 568991"/>
              <a:gd name="T39" fmla="*/ 511 h 232047"/>
              <a:gd name="T40" fmla="*/ 359616 w 568991"/>
              <a:gd name="T41" fmla="*/ 2576 h 232047"/>
              <a:gd name="T42" fmla="*/ 391438 w 568991"/>
              <a:gd name="T43" fmla="*/ 12314 h 232047"/>
              <a:gd name="T44" fmla="*/ 406775 w 568991"/>
              <a:gd name="T45" fmla="*/ 20617 h 232047"/>
              <a:gd name="T46" fmla="*/ 421029 w 568991"/>
              <a:gd name="T47" fmla="*/ 29929 h 232047"/>
              <a:gd name="T48" fmla="*/ 434802 w 568991"/>
              <a:gd name="T49" fmla="*/ 37375 h 232047"/>
              <a:gd name="T50" fmla="*/ 448361 w 568991"/>
              <a:gd name="T51" fmla="*/ 46638 h 232047"/>
              <a:gd name="T52" fmla="*/ 461081 w 568991"/>
              <a:gd name="T53" fmla="*/ 57369 h 232047"/>
              <a:gd name="T54" fmla="*/ 471694 w 568991"/>
              <a:gd name="T55" fmla="*/ 68753 h 232047"/>
              <a:gd name="T56" fmla="*/ 483352 w 568991"/>
              <a:gd name="T57" fmla="*/ 77782 h 232047"/>
              <a:gd name="T58" fmla="*/ 495227 w 568991"/>
              <a:gd name="T59" fmla="*/ 86094 h 232047"/>
              <a:gd name="T60" fmla="*/ 505464 w 568991"/>
              <a:gd name="T61" fmla="*/ 96402 h 232047"/>
              <a:gd name="T62" fmla="*/ 512988 w 568991"/>
              <a:gd name="T63" fmla="*/ 107599 h 232047"/>
              <a:gd name="T64" fmla="*/ 519556 w 568991"/>
              <a:gd name="T65" fmla="*/ 118197 h 232047"/>
              <a:gd name="T66" fmla="*/ 527433 w 568991"/>
              <a:gd name="T67" fmla="*/ 126215 h 232047"/>
              <a:gd name="T68" fmla="*/ 539267 w 568991"/>
              <a:gd name="T69" fmla="*/ 139447 h 232047"/>
              <a:gd name="T70" fmla="*/ 551045 w 568991"/>
              <a:gd name="T71" fmla="*/ 154613 h 232047"/>
              <a:gd name="T72" fmla="*/ 554252 w 568991"/>
              <a:gd name="T73" fmla="*/ 163573 h 232047"/>
              <a:gd name="T74" fmla="*/ 561247 w 568991"/>
              <a:gd name="T75" fmla="*/ 176703 h 232047"/>
              <a:gd name="T76" fmla="*/ 565539 w 568991"/>
              <a:gd name="T77" fmla="*/ 177945 h 232047"/>
              <a:gd name="T78" fmla="*/ 567456 w 568991"/>
              <a:gd name="T79" fmla="*/ 180882 h 23204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68991"/>
              <a:gd name="T121" fmla="*/ 0 h 232047"/>
              <a:gd name="T122" fmla="*/ 568991 w 568991"/>
              <a:gd name="T123" fmla="*/ 232047 h 23204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68991" h="232047">
                <a:moveTo>
                  <a:pt x="0" y="232046"/>
                </a:moveTo>
                <a:lnTo>
                  <a:pt x="0" y="219618"/>
                </a:lnTo>
                <a:lnTo>
                  <a:pt x="744" y="216815"/>
                </a:lnTo>
                <a:lnTo>
                  <a:pt x="3554" y="211056"/>
                </a:lnTo>
                <a:lnTo>
                  <a:pt x="5345" y="207139"/>
                </a:lnTo>
                <a:lnTo>
                  <a:pt x="7282" y="202542"/>
                </a:lnTo>
                <a:lnTo>
                  <a:pt x="9317" y="197495"/>
                </a:lnTo>
                <a:lnTo>
                  <a:pt x="12162" y="192144"/>
                </a:lnTo>
                <a:lnTo>
                  <a:pt x="15546" y="186594"/>
                </a:lnTo>
                <a:lnTo>
                  <a:pt x="19289" y="180909"/>
                </a:lnTo>
                <a:lnTo>
                  <a:pt x="23272" y="175134"/>
                </a:lnTo>
                <a:lnTo>
                  <a:pt x="31665" y="163427"/>
                </a:lnTo>
                <a:lnTo>
                  <a:pt x="36730" y="157526"/>
                </a:lnTo>
                <a:lnTo>
                  <a:pt x="42337" y="151609"/>
                </a:lnTo>
                <a:lnTo>
                  <a:pt x="48307" y="145679"/>
                </a:lnTo>
                <a:lnTo>
                  <a:pt x="53774" y="139741"/>
                </a:lnTo>
                <a:lnTo>
                  <a:pt x="58907" y="133799"/>
                </a:lnTo>
                <a:lnTo>
                  <a:pt x="63816" y="127853"/>
                </a:lnTo>
                <a:lnTo>
                  <a:pt x="69320" y="121904"/>
                </a:lnTo>
                <a:lnTo>
                  <a:pt x="75221" y="115954"/>
                </a:lnTo>
                <a:lnTo>
                  <a:pt x="87728" y="104051"/>
                </a:lnTo>
                <a:lnTo>
                  <a:pt x="100724" y="92147"/>
                </a:lnTo>
                <a:lnTo>
                  <a:pt x="108057" y="86194"/>
                </a:lnTo>
                <a:lnTo>
                  <a:pt x="115921" y="80241"/>
                </a:lnTo>
                <a:lnTo>
                  <a:pt x="124139" y="74288"/>
                </a:lnTo>
                <a:lnTo>
                  <a:pt x="131849" y="68335"/>
                </a:lnTo>
                <a:lnTo>
                  <a:pt x="146365" y="56429"/>
                </a:lnTo>
                <a:lnTo>
                  <a:pt x="153360" y="51468"/>
                </a:lnTo>
                <a:lnTo>
                  <a:pt x="160255" y="47169"/>
                </a:lnTo>
                <a:lnTo>
                  <a:pt x="167082" y="43310"/>
                </a:lnTo>
                <a:lnTo>
                  <a:pt x="174610" y="38753"/>
                </a:lnTo>
                <a:lnTo>
                  <a:pt x="190907" y="28399"/>
                </a:lnTo>
                <a:lnTo>
                  <a:pt x="199418" y="23851"/>
                </a:lnTo>
                <a:lnTo>
                  <a:pt x="208067" y="19828"/>
                </a:lnTo>
                <a:lnTo>
                  <a:pt x="225611" y="13704"/>
                </a:lnTo>
                <a:lnTo>
                  <a:pt x="252214" y="9264"/>
                </a:lnTo>
                <a:lnTo>
                  <a:pt x="261115" y="7126"/>
                </a:lnTo>
                <a:lnTo>
                  <a:pt x="278195" y="3097"/>
                </a:lnTo>
                <a:lnTo>
                  <a:pt x="293223" y="1307"/>
                </a:lnTo>
                <a:lnTo>
                  <a:pt x="309324" y="511"/>
                </a:lnTo>
                <a:lnTo>
                  <a:pt x="343902" y="0"/>
                </a:lnTo>
                <a:lnTo>
                  <a:pt x="359616" y="2576"/>
                </a:lnTo>
                <a:lnTo>
                  <a:pt x="374781" y="7028"/>
                </a:lnTo>
                <a:lnTo>
                  <a:pt x="391438" y="12314"/>
                </a:lnTo>
                <a:lnTo>
                  <a:pt x="399302" y="16105"/>
                </a:lnTo>
                <a:lnTo>
                  <a:pt x="406775" y="20617"/>
                </a:lnTo>
                <a:lnTo>
                  <a:pt x="413989" y="25609"/>
                </a:lnTo>
                <a:lnTo>
                  <a:pt x="421029" y="29929"/>
                </a:lnTo>
                <a:lnTo>
                  <a:pt x="427954" y="33802"/>
                </a:lnTo>
                <a:lnTo>
                  <a:pt x="434802" y="37375"/>
                </a:lnTo>
                <a:lnTo>
                  <a:pt x="441599" y="41742"/>
                </a:lnTo>
                <a:lnTo>
                  <a:pt x="448361" y="46638"/>
                </a:lnTo>
                <a:lnTo>
                  <a:pt x="455101" y="51886"/>
                </a:lnTo>
                <a:lnTo>
                  <a:pt x="461081" y="57369"/>
                </a:lnTo>
                <a:lnTo>
                  <a:pt x="466556" y="63009"/>
                </a:lnTo>
                <a:lnTo>
                  <a:pt x="471694" y="68753"/>
                </a:lnTo>
                <a:lnTo>
                  <a:pt x="477350" y="73575"/>
                </a:lnTo>
                <a:lnTo>
                  <a:pt x="483352" y="77782"/>
                </a:lnTo>
                <a:lnTo>
                  <a:pt x="489585" y="81578"/>
                </a:lnTo>
                <a:lnTo>
                  <a:pt x="495227" y="86094"/>
                </a:lnTo>
                <a:lnTo>
                  <a:pt x="500477" y="91088"/>
                </a:lnTo>
                <a:lnTo>
                  <a:pt x="505464" y="96402"/>
                </a:lnTo>
                <a:lnTo>
                  <a:pt x="509532" y="101930"/>
                </a:lnTo>
                <a:lnTo>
                  <a:pt x="512988" y="107599"/>
                </a:lnTo>
                <a:lnTo>
                  <a:pt x="516037" y="113362"/>
                </a:lnTo>
                <a:lnTo>
                  <a:pt x="519556" y="118197"/>
                </a:lnTo>
                <a:lnTo>
                  <a:pt x="523390" y="122413"/>
                </a:lnTo>
                <a:lnTo>
                  <a:pt x="527433" y="126215"/>
                </a:lnTo>
                <a:lnTo>
                  <a:pt x="533910" y="133086"/>
                </a:lnTo>
                <a:lnTo>
                  <a:pt x="539267" y="139447"/>
                </a:lnTo>
                <a:lnTo>
                  <a:pt x="544127" y="145581"/>
                </a:lnTo>
                <a:lnTo>
                  <a:pt x="551045" y="154613"/>
                </a:lnTo>
                <a:lnTo>
                  <a:pt x="552564" y="157604"/>
                </a:lnTo>
                <a:lnTo>
                  <a:pt x="554252" y="163573"/>
                </a:lnTo>
                <a:lnTo>
                  <a:pt x="556986" y="169533"/>
                </a:lnTo>
                <a:lnTo>
                  <a:pt x="561247" y="176703"/>
                </a:lnTo>
                <a:lnTo>
                  <a:pt x="562341" y="177292"/>
                </a:lnTo>
                <a:lnTo>
                  <a:pt x="565539" y="177945"/>
                </a:lnTo>
                <a:lnTo>
                  <a:pt x="566689" y="179112"/>
                </a:lnTo>
                <a:lnTo>
                  <a:pt x="567456" y="180882"/>
                </a:lnTo>
                <a:lnTo>
                  <a:pt x="568990" y="187398"/>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73" name="SMARTInkAnnotation139"/>
          <p:cNvSpPr>
            <a:spLocks/>
          </p:cNvSpPr>
          <p:nvPr/>
        </p:nvSpPr>
        <p:spPr bwMode="auto">
          <a:xfrm>
            <a:off x="3159125" y="1928813"/>
            <a:ext cx="160338" cy="142875"/>
          </a:xfrm>
          <a:custGeom>
            <a:avLst/>
            <a:gdLst>
              <a:gd name="T0" fmla="*/ 73634 w 160564"/>
              <a:gd name="T1" fmla="*/ 0 h 142840"/>
              <a:gd name="T2" fmla="*/ 80741 w 160564"/>
              <a:gd name="T3" fmla="*/ 4741 h 142840"/>
              <a:gd name="T4" fmla="*/ 84322 w 160564"/>
              <a:gd name="T5" fmla="*/ 8121 h 142840"/>
              <a:gd name="T6" fmla="*/ 88197 w 160564"/>
              <a:gd name="T7" fmla="*/ 12360 h 142840"/>
              <a:gd name="T8" fmla="*/ 92268 w 160564"/>
              <a:gd name="T9" fmla="*/ 17169 h 142840"/>
              <a:gd name="T10" fmla="*/ 95726 w 160564"/>
              <a:gd name="T11" fmla="*/ 22360 h 142840"/>
              <a:gd name="T12" fmla="*/ 98775 w 160564"/>
              <a:gd name="T13" fmla="*/ 27805 h 142840"/>
              <a:gd name="T14" fmla="*/ 101551 w 160564"/>
              <a:gd name="T15" fmla="*/ 33420 h 142840"/>
              <a:gd name="T16" fmla="*/ 104890 w 160564"/>
              <a:gd name="T17" fmla="*/ 38155 h 142840"/>
              <a:gd name="T18" fmla="*/ 108603 w 160564"/>
              <a:gd name="T19" fmla="*/ 42304 h 142840"/>
              <a:gd name="T20" fmla="*/ 112566 w 160564"/>
              <a:gd name="T21" fmla="*/ 46062 h 142840"/>
              <a:gd name="T22" fmla="*/ 115952 w 160564"/>
              <a:gd name="T23" fmla="*/ 50552 h 142840"/>
              <a:gd name="T24" fmla="*/ 118952 w 160564"/>
              <a:gd name="T25" fmla="*/ 55529 h 142840"/>
              <a:gd name="T26" fmla="*/ 121697 w 160564"/>
              <a:gd name="T27" fmla="*/ 60832 h 142840"/>
              <a:gd name="T28" fmla="*/ 125014 w 160564"/>
              <a:gd name="T29" fmla="*/ 65360 h 142840"/>
              <a:gd name="T30" fmla="*/ 128713 w 160564"/>
              <a:gd name="T31" fmla="*/ 69370 h 142840"/>
              <a:gd name="T32" fmla="*/ 132667 w 160564"/>
              <a:gd name="T33" fmla="*/ 73036 h 142840"/>
              <a:gd name="T34" fmla="*/ 136046 w 160564"/>
              <a:gd name="T35" fmla="*/ 77464 h 142840"/>
              <a:gd name="T36" fmla="*/ 139043 w 160564"/>
              <a:gd name="T37" fmla="*/ 82401 h 142840"/>
              <a:gd name="T38" fmla="*/ 141785 w 160564"/>
              <a:gd name="T39" fmla="*/ 87676 h 142840"/>
              <a:gd name="T40" fmla="*/ 144356 w 160564"/>
              <a:gd name="T41" fmla="*/ 92185 h 142840"/>
              <a:gd name="T42" fmla="*/ 146814 w 160564"/>
              <a:gd name="T43" fmla="*/ 96183 h 142840"/>
              <a:gd name="T44" fmla="*/ 149197 w 160564"/>
              <a:gd name="T45" fmla="*/ 99841 h 142840"/>
              <a:gd name="T46" fmla="*/ 150785 w 160564"/>
              <a:gd name="T47" fmla="*/ 103272 h 142840"/>
              <a:gd name="T48" fmla="*/ 151845 w 160564"/>
              <a:gd name="T49" fmla="*/ 106551 h 142840"/>
              <a:gd name="T50" fmla="*/ 152550 w 160564"/>
              <a:gd name="T51" fmla="*/ 109729 h 142840"/>
              <a:gd name="T52" fmla="*/ 153765 w 160564"/>
              <a:gd name="T53" fmla="*/ 112840 h 142840"/>
              <a:gd name="T54" fmla="*/ 155318 w 160564"/>
              <a:gd name="T55" fmla="*/ 115906 h 142840"/>
              <a:gd name="T56" fmla="*/ 157097 w 160564"/>
              <a:gd name="T57" fmla="*/ 118943 h 142840"/>
              <a:gd name="T58" fmla="*/ 158284 w 160564"/>
              <a:gd name="T59" fmla="*/ 121959 h 142840"/>
              <a:gd name="T60" fmla="*/ 159074 w 160564"/>
              <a:gd name="T61" fmla="*/ 124963 h 142840"/>
              <a:gd name="T62" fmla="*/ 160344 w 160564"/>
              <a:gd name="T63" fmla="*/ 132171 h 142840"/>
              <a:gd name="T64" fmla="*/ 160517 w 160564"/>
              <a:gd name="T65" fmla="*/ 135803 h 142840"/>
              <a:gd name="T66" fmla="*/ 160563 w 160564"/>
              <a:gd name="T67" fmla="*/ 138160 h 142840"/>
              <a:gd name="T68" fmla="*/ 159850 w 160564"/>
              <a:gd name="T69" fmla="*/ 139732 h 142840"/>
              <a:gd name="T70" fmla="*/ 158631 w 160564"/>
              <a:gd name="T71" fmla="*/ 140779 h 142840"/>
              <a:gd name="T72" fmla="*/ 157075 w 160564"/>
              <a:gd name="T73" fmla="*/ 141478 h 142840"/>
              <a:gd name="T74" fmla="*/ 154549 w 160564"/>
              <a:gd name="T75" fmla="*/ 141944 h 142840"/>
              <a:gd name="T76" fmla="*/ 151379 w 160564"/>
              <a:gd name="T77" fmla="*/ 142254 h 142840"/>
              <a:gd name="T78" fmla="*/ 147777 w 160564"/>
              <a:gd name="T79" fmla="*/ 142461 h 142840"/>
              <a:gd name="T80" fmla="*/ 139808 w 160564"/>
              <a:gd name="T81" fmla="*/ 142691 h 142840"/>
              <a:gd name="T82" fmla="*/ 119018 w 160564"/>
              <a:gd name="T83" fmla="*/ 142839 h 142840"/>
              <a:gd name="T84" fmla="*/ 112816 w 160564"/>
              <a:gd name="T85" fmla="*/ 141858 h 142840"/>
              <a:gd name="T86" fmla="*/ 106450 w 160564"/>
              <a:gd name="T87" fmla="*/ 140213 h 142840"/>
              <a:gd name="T88" fmla="*/ 99973 w 160564"/>
              <a:gd name="T89" fmla="*/ 138124 h 142840"/>
              <a:gd name="T90" fmla="*/ 93425 w 160564"/>
              <a:gd name="T91" fmla="*/ 136731 h 142840"/>
              <a:gd name="T92" fmla="*/ 86828 w 160564"/>
              <a:gd name="T93" fmla="*/ 135803 h 142840"/>
              <a:gd name="T94" fmla="*/ 80199 w 160564"/>
              <a:gd name="T95" fmla="*/ 135183 h 142840"/>
              <a:gd name="T96" fmla="*/ 73548 w 160564"/>
              <a:gd name="T97" fmla="*/ 133778 h 142840"/>
              <a:gd name="T98" fmla="*/ 66883 w 160564"/>
              <a:gd name="T99" fmla="*/ 131850 h 142840"/>
              <a:gd name="T100" fmla="*/ 60208 w 160564"/>
              <a:gd name="T101" fmla="*/ 129572 h 142840"/>
              <a:gd name="T102" fmla="*/ 54270 w 160564"/>
              <a:gd name="T103" fmla="*/ 128053 h 142840"/>
              <a:gd name="T104" fmla="*/ 48825 w 160564"/>
              <a:gd name="T105" fmla="*/ 127041 h 142840"/>
              <a:gd name="T106" fmla="*/ 43706 w 160564"/>
              <a:gd name="T107" fmla="*/ 126366 h 142840"/>
              <a:gd name="T108" fmla="*/ 38807 w 160564"/>
              <a:gd name="T109" fmla="*/ 125916 h 142840"/>
              <a:gd name="T110" fmla="*/ 34053 w 160564"/>
              <a:gd name="T111" fmla="*/ 125616 h 142840"/>
              <a:gd name="T112" fmla="*/ 24804 w 160564"/>
              <a:gd name="T113" fmla="*/ 125282 h 142840"/>
              <a:gd name="T114" fmla="*/ 102 w 160564"/>
              <a:gd name="T115" fmla="*/ 125016 h 142840"/>
              <a:gd name="T116" fmla="*/ 0 w 160564"/>
              <a:gd name="T117" fmla="*/ 125016 h 14284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0564"/>
              <a:gd name="T178" fmla="*/ 0 h 142840"/>
              <a:gd name="T179" fmla="*/ 160564 w 160564"/>
              <a:gd name="T180" fmla="*/ 142840 h 14284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0564" h="142840">
                <a:moveTo>
                  <a:pt x="73634" y="0"/>
                </a:moveTo>
                <a:lnTo>
                  <a:pt x="80741" y="4741"/>
                </a:lnTo>
                <a:lnTo>
                  <a:pt x="84322" y="8121"/>
                </a:lnTo>
                <a:lnTo>
                  <a:pt x="88197" y="12360"/>
                </a:lnTo>
                <a:lnTo>
                  <a:pt x="92268" y="17169"/>
                </a:lnTo>
                <a:lnTo>
                  <a:pt x="95726" y="22360"/>
                </a:lnTo>
                <a:lnTo>
                  <a:pt x="98775" y="27805"/>
                </a:lnTo>
                <a:lnTo>
                  <a:pt x="101551" y="33420"/>
                </a:lnTo>
                <a:lnTo>
                  <a:pt x="104890" y="38155"/>
                </a:lnTo>
                <a:lnTo>
                  <a:pt x="108603" y="42304"/>
                </a:lnTo>
                <a:lnTo>
                  <a:pt x="112566" y="46062"/>
                </a:lnTo>
                <a:lnTo>
                  <a:pt x="115952" y="50552"/>
                </a:lnTo>
                <a:lnTo>
                  <a:pt x="118952" y="55529"/>
                </a:lnTo>
                <a:lnTo>
                  <a:pt x="121697" y="60832"/>
                </a:lnTo>
                <a:lnTo>
                  <a:pt x="125014" y="65360"/>
                </a:lnTo>
                <a:lnTo>
                  <a:pt x="128713" y="69370"/>
                </a:lnTo>
                <a:lnTo>
                  <a:pt x="132667" y="73036"/>
                </a:lnTo>
                <a:lnTo>
                  <a:pt x="136046" y="77464"/>
                </a:lnTo>
                <a:lnTo>
                  <a:pt x="139043" y="82401"/>
                </a:lnTo>
                <a:lnTo>
                  <a:pt x="141785" y="87676"/>
                </a:lnTo>
                <a:lnTo>
                  <a:pt x="144356" y="92185"/>
                </a:lnTo>
                <a:lnTo>
                  <a:pt x="146814" y="96183"/>
                </a:lnTo>
                <a:lnTo>
                  <a:pt x="149197" y="99841"/>
                </a:lnTo>
                <a:lnTo>
                  <a:pt x="150785" y="103272"/>
                </a:lnTo>
                <a:lnTo>
                  <a:pt x="151845" y="106551"/>
                </a:lnTo>
                <a:lnTo>
                  <a:pt x="152550" y="109729"/>
                </a:lnTo>
                <a:lnTo>
                  <a:pt x="153765" y="112840"/>
                </a:lnTo>
                <a:lnTo>
                  <a:pt x="155318" y="115906"/>
                </a:lnTo>
                <a:lnTo>
                  <a:pt x="157097" y="118943"/>
                </a:lnTo>
                <a:lnTo>
                  <a:pt x="158284" y="121959"/>
                </a:lnTo>
                <a:lnTo>
                  <a:pt x="159074" y="124963"/>
                </a:lnTo>
                <a:lnTo>
                  <a:pt x="160344" y="132171"/>
                </a:lnTo>
                <a:lnTo>
                  <a:pt x="160517" y="135803"/>
                </a:lnTo>
                <a:lnTo>
                  <a:pt x="160563" y="138160"/>
                </a:lnTo>
                <a:lnTo>
                  <a:pt x="159850" y="139732"/>
                </a:lnTo>
                <a:lnTo>
                  <a:pt x="158631" y="140779"/>
                </a:lnTo>
                <a:lnTo>
                  <a:pt x="157075" y="141478"/>
                </a:lnTo>
                <a:lnTo>
                  <a:pt x="154549" y="141944"/>
                </a:lnTo>
                <a:lnTo>
                  <a:pt x="151379" y="142254"/>
                </a:lnTo>
                <a:lnTo>
                  <a:pt x="147777" y="142461"/>
                </a:lnTo>
                <a:lnTo>
                  <a:pt x="139808" y="142691"/>
                </a:lnTo>
                <a:lnTo>
                  <a:pt x="119018" y="142839"/>
                </a:lnTo>
                <a:lnTo>
                  <a:pt x="112816" y="141858"/>
                </a:lnTo>
                <a:lnTo>
                  <a:pt x="106450" y="140213"/>
                </a:lnTo>
                <a:lnTo>
                  <a:pt x="99973" y="138124"/>
                </a:lnTo>
                <a:lnTo>
                  <a:pt x="93425" y="136731"/>
                </a:lnTo>
                <a:lnTo>
                  <a:pt x="86828" y="135803"/>
                </a:lnTo>
                <a:lnTo>
                  <a:pt x="80199" y="135183"/>
                </a:lnTo>
                <a:lnTo>
                  <a:pt x="73548" y="133778"/>
                </a:lnTo>
                <a:lnTo>
                  <a:pt x="66883" y="131850"/>
                </a:lnTo>
                <a:lnTo>
                  <a:pt x="60208" y="129572"/>
                </a:lnTo>
                <a:lnTo>
                  <a:pt x="54270" y="128053"/>
                </a:lnTo>
                <a:lnTo>
                  <a:pt x="48825" y="127041"/>
                </a:lnTo>
                <a:lnTo>
                  <a:pt x="43706" y="126366"/>
                </a:lnTo>
                <a:lnTo>
                  <a:pt x="38807" y="125916"/>
                </a:lnTo>
                <a:lnTo>
                  <a:pt x="34053" y="125616"/>
                </a:lnTo>
                <a:lnTo>
                  <a:pt x="24804" y="125282"/>
                </a:lnTo>
                <a:lnTo>
                  <a:pt x="102" y="125016"/>
                </a:lnTo>
                <a:lnTo>
                  <a:pt x="0" y="125016"/>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74" name="SMARTInkAnnotation140"/>
          <p:cNvSpPr>
            <a:spLocks/>
          </p:cNvSpPr>
          <p:nvPr/>
        </p:nvSpPr>
        <p:spPr bwMode="auto">
          <a:xfrm>
            <a:off x="2316163" y="2544763"/>
            <a:ext cx="328612" cy="214312"/>
          </a:xfrm>
          <a:custGeom>
            <a:avLst/>
            <a:gdLst>
              <a:gd name="T0" fmla="*/ 60244 w 328004"/>
              <a:gd name="T1" fmla="*/ 15377 h 214303"/>
              <a:gd name="T2" fmla="*/ 63797 w 328004"/>
              <a:gd name="T3" fmla="*/ 26605 h 214303"/>
              <a:gd name="T4" fmla="*/ 65542 w 328004"/>
              <a:gd name="T5" fmla="*/ 36960 h 214303"/>
              <a:gd name="T6" fmla="*/ 66317 w 328004"/>
              <a:gd name="T7" fmla="*/ 48177 h 214303"/>
              <a:gd name="T8" fmla="*/ 66662 w 328004"/>
              <a:gd name="T9" fmla="*/ 59777 h 214303"/>
              <a:gd name="T10" fmla="*/ 64832 w 328004"/>
              <a:gd name="T11" fmla="*/ 71547 h 214303"/>
              <a:gd name="T12" fmla="*/ 62283 w 328004"/>
              <a:gd name="T13" fmla="*/ 83392 h 214303"/>
              <a:gd name="T14" fmla="*/ 61150 w 328004"/>
              <a:gd name="T15" fmla="*/ 95272 h 214303"/>
              <a:gd name="T16" fmla="*/ 58663 w 328004"/>
              <a:gd name="T17" fmla="*/ 107166 h 214303"/>
              <a:gd name="T18" fmla="*/ 55079 w 328004"/>
              <a:gd name="T19" fmla="*/ 119067 h 214303"/>
              <a:gd name="T20" fmla="*/ 48879 w 328004"/>
              <a:gd name="T21" fmla="*/ 136924 h 214303"/>
              <a:gd name="T22" fmla="*/ 42331 w 328004"/>
              <a:gd name="T23" fmla="*/ 153790 h 214303"/>
              <a:gd name="T24" fmla="*/ 37903 w 328004"/>
              <a:gd name="T25" fmla="*/ 161948 h 214303"/>
              <a:gd name="T26" fmla="*/ 33456 w 328004"/>
              <a:gd name="T27" fmla="*/ 171527 h 214303"/>
              <a:gd name="T28" fmla="*/ 29000 w 328004"/>
              <a:gd name="T29" fmla="*/ 181406 h 214303"/>
              <a:gd name="T30" fmla="*/ 24540 w 328004"/>
              <a:gd name="T31" fmla="*/ 189105 h 214303"/>
              <a:gd name="T32" fmla="*/ 11760 w 328004"/>
              <a:gd name="T33" fmla="*/ 195994 h 214303"/>
              <a:gd name="T34" fmla="*/ 8944 w 328004"/>
              <a:gd name="T35" fmla="*/ 200549 h 214303"/>
              <a:gd name="T36" fmla="*/ 5710 w 328004"/>
              <a:gd name="T37" fmla="*/ 203235 h 214303"/>
              <a:gd name="T38" fmla="*/ 2536 w 328004"/>
              <a:gd name="T39" fmla="*/ 205421 h 214303"/>
              <a:gd name="T40" fmla="*/ 332 w 328004"/>
              <a:gd name="T41" fmla="*/ 212946 h 214303"/>
              <a:gd name="T42" fmla="*/ 27 w 328004"/>
              <a:gd name="T43" fmla="*/ 206504 h 214303"/>
              <a:gd name="T44" fmla="*/ 743 w 328004"/>
              <a:gd name="T45" fmla="*/ 191210 h 214303"/>
              <a:gd name="T46" fmla="*/ 9263 w 328004"/>
              <a:gd name="T47" fmla="*/ 185606 h 214303"/>
              <a:gd name="T48" fmla="*/ 33693 w 328004"/>
              <a:gd name="T49" fmla="*/ 172142 h 214303"/>
              <a:gd name="T50" fmla="*/ 51363 w 328004"/>
              <a:gd name="T51" fmla="*/ 170154 h 214303"/>
              <a:gd name="T52" fmla="*/ 69178 w 328004"/>
              <a:gd name="T53" fmla="*/ 175898 h 214303"/>
              <a:gd name="T54" fmla="*/ 83303 w 328004"/>
              <a:gd name="T55" fmla="*/ 178788 h 214303"/>
              <a:gd name="T56" fmla="*/ 95037 w 328004"/>
              <a:gd name="T57" fmla="*/ 182980 h 214303"/>
              <a:gd name="T58" fmla="*/ 110634 w 328004"/>
              <a:gd name="T59" fmla="*/ 186177 h 214303"/>
              <a:gd name="T60" fmla="*/ 129975 w 328004"/>
              <a:gd name="T61" fmla="*/ 194387 h 214303"/>
              <a:gd name="T62" fmla="*/ 147349 w 328004"/>
              <a:gd name="T63" fmla="*/ 201684 h 214303"/>
              <a:gd name="T64" fmla="*/ 162992 w 328004"/>
              <a:gd name="T65" fmla="*/ 205280 h 214303"/>
              <a:gd name="T66" fmla="*/ 175081 w 328004"/>
              <a:gd name="T67" fmla="*/ 209637 h 214303"/>
              <a:gd name="T68" fmla="*/ 187891 w 328004"/>
              <a:gd name="T69" fmla="*/ 212235 h 214303"/>
              <a:gd name="T70" fmla="*/ 200279 w 328004"/>
              <a:gd name="T71" fmla="*/ 213389 h 214303"/>
              <a:gd name="T72" fmla="*/ 234926 w 328004"/>
              <a:gd name="T73" fmla="*/ 214232 h 214303"/>
              <a:gd name="T74" fmla="*/ 273901 w 328004"/>
              <a:gd name="T75" fmla="*/ 211663 h 214303"/>
              <a:gd name="T76" fmla="*/ 292193 w 328004"/>
              <a:gd name="T77" fmla="*/ 201883 h 214303"/>
              <a:gd name="T78" fmla="*/ 309388 w 328004"/>
              <a:gd name="T79" fmla="*/ 190397 h 214303"/>
              <a:gd name="T80" fmla="*/ 320718 w 328004"/>
              <a:gd name="T81" fmla="*/ 178574 h 21430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28004"/>
              <a:gd name="T124" fmla="*/ 0 h 214303"/>
              <a:gd name="T125" fmla="*/ 328004 w 328004"/>
              <a:gd name="T126" fmla="*/ 214303 h 21430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28004" h="214303">
                <a:moveTo>
                  <a:pt x="60244" y="0"/>
                </a:moveTo>
                <a:lnTo>
                  <a:pt x="60244" y="15377"/>
                </a:lnTo>
                <a:lnTo>
                  <a:pt x="62227" y="22048"/>
                </a:lnTo>
                <a:lnTo>
                  <a:pt x="63797" y="26605"/>
                </a:lnTo>
                <a:lnTo>
                  <a:pt x="64844" y="31627"/>
                </a:lnTo>
                <a:lnTo>
                  <a:pt x="65542" y="36960"/>
                </a:lnTo>
                <a:lnTo>
                  <a:pt x="66007" y="42500"/>
                </a:lnTo>
                <a:lnTo>
                  <a:pt x="66317" y="48177"/>
                </a:lnTo>
                <a:lnTo>
                  <a:pt x="66524" y="53946"/>
                </a:lnTo>
                <a:lnTo>
                  <a:pt x="66662" y="59777"/>
                </a:lnTo>
                <a:lnTo>
                  <a:pt x="66010" y="65648"/>
                </a:lnTo>
                <a:lnTo>
                  <a:pt x="64832" y="71547"/>
                </a:lnTo>
                <a:lnTo>
                  <a:pt x="63302" y="77464"/>
                </a:lnTo>
                <a:lnTo>
                  <a:pt x="62283" y="83392"/>
                </a:lnTo>
                <a:lnTo>
                  <a:pt x="61603" y="89330"/>
                </a:lnTo>
                <a:lnTo>
                  <a:pt x="61150" y="95272"/>
                </a:lnTo>
                <a:lnTo>
                  <a:pt x="60104" y="101218"/>
                </a:lnTo>
                <a:lnTo>
                  <a:pt x="58663" y="107166"/>
                </a:lnTo>
                <a:lnTo>
                  <a:pt x="56959" y="113116"/>
                </a:lnTo>
                <a:lnTo>
                  <a:pt x="55079" y="119067"/>
                </a:lnTo>
                <a:lnTo>
                  <a:pt x="53082" y="125019"/>
                </a:lnTo>
                <a:lnTo>
                  <a:pt x="48879" y="136924"/>
                </a:lnTo>
                <a:lnTo>
                  <a:pt x="44532" y="148829"/>
                </a:lnTo>
                <a:lnTo>
                  <a:pt x="42331" y="153790"/>
                </a:lnTo>
                <a:lnTo>
                  <a:pt x="40121" y="158089"/>
                </a:lnTo>
                <a:lnTo>
                  <a:pt x="37903" y="161948"/>
                </a:lnTo>
                <a:lnTo>
                  <a:pt x="35681" y="166504"/>
                </a:lnTo>
                <a:lnTo>
                  <a:pt x="33456" y="171527"/>
                </a:lnTo>
                <a:lnTo>
                  <a:pt x="31228" y="176859"/>
                </a:lnTo>
                <a:lnTo>
                  <a:pt x="29000" y="181406"/>
                </a:lnTo>
                <a:lnTo>
                  <a:pt x="26770" y="185430"/>
                </a:lnTo>
                <a:lnTo>
                  <a:pt x="24540" y="189105"/>
                </a:lnTo>
                <a:lnTo>
                  <a:pt x="21566" y="191554"/>
                </a:lnTo>
                <a:lnTo>
                  <a:pt x="11760" y="195994"/>
                </a:lnTo>
                <a:lnTo>
                  <a:pt x="10070" y="198132"/>
                </a:lnTo>
                <a:lnTo>
                  <a:pt x="8944" y="200549"/>
                </a:lnTo>
                <a:lnTo>
                  <a:pt x="7450" y="202160"/>
                </a:lnTo>
                <a:lnTo>
                  <a:pt x="5710" y="203235"/>
                </a:lnTo>
                <a:lnTo>
                  <a:pt x="3806" y="203951"/>
                </a:lnTo>
                <a:lnTo>
                  <a:pt x="2536" y="205421"/>
                </a:lnTo>
                <a:lnTo>
                  <a:pt x="1690" y="207393"/>
                </a:lnTo>
                <a:lnTo>
                  <a:pt x="332" y="212946"/>
                </a:lnTo>
                <a:lnTo>
                  <a:pt x="220" y="212410"/>
                </a:lnTo>
                <a:lnTo>
                  <a:pt x="27" y="206504"/>
                </a:lnTo>
                <a:lnTo>
                  <a:pt x="0" y="193053"/>
                </a:lnTo>
                <a:lnTo>
                  <a:pt x="743" y="191210"/>
                </a:lnTo>
                <a:lnTo>
                  <a:pt x="1982" y="189981"/>
                </a:lnTo>
                <a:lnTo>
                  <a:pt x="9263" y="185606"/>
                </a:lnTo>
                <a:lnTo>
                  <a:pt x="25050" y="175239"/>
                </a:lnTo>
                <a:lnTo>
                  <a:pt x="33693" y="172142"/>
                </a:lnTo>
                <a:lnTo>
                  <a:pt x="42494" y="170766"/>
                </a:lnTo>
                <a:lnTo>
                  <a:pt x="51363" y="170154"/>
                </a:lnTo>
                <a:lnTo>
                  <a:pt x="60264" y="172528"/>
                </a:lnTo>
                <a:lnTo>
                  <a:pt x="69178" y="175898"/>
                </a:lnTo>
                <a:lnTo>
                  <a:pt x="78098" y="177396"/>
                </a:lnTo>
                <a:lnTo>
                  <a:pt x="83303" y="178788"/>
                </a:lnTo>
                <a:lnTo>
                  <a:pt x="89005" y="180708"/>
                </a:lnTo>
                <a:lnTo>
                  <a:pt x="95037" y="182980"/>
                </a:lnTo>
                <a:lnTo>
                  <a:pt x="100546" y="184495"/>
                </a:lnTo>
                <a:lnTo>
                  <a:pt x="110634" y="186177"/>
                </a:lnTo>
                <a:lnTo>
                  <a:pt x="120076" y="189571"/>
                </a:lnTo>
                <a:lnTo>
                  <a:pt x="129975" y="194387"/>
                </a:lnTo>
                <a:lnTo>
                  <a:pt x="141812" y="199835"/>
                </a:lnTo>
                <a:lnTo>
                  <a:pt x="147349" y="201684"/>
                </a:lnTo>
                <a:lnTo>
                  <a:pt x="157468" y="203739"/>
                </a:lnTo>
                <a:lnTo>
                  <a:pt x="162992" y="205280"/>
                </a:lnTo>
                <a:lnTo>
                  <a:pt x="168907" y="207299"/>
                </a:lnTo>
                <a:lnTo>
                  <a:pt x="175081" y="209637"/>
                </a:lnTo>
                <a:lnTo>
                  <a:pt x="181429" y="211195"/>
                </a:lnTo>
                <a:lnTo>
                  <a:pt x="187891" y="212235"/>
                </a:lnTo>
                <a:lnTo>
                  <a:pt x="194432" y="212928"/>
                </a:lnTo>
                <a:lnTo>
                  <a:pt x="200279" y="213389"/>
                </a:lnTo>
                <a:lnTo>
                  <a:pt x="210743" y="213903"/>
                </a:lnTo>
                <a:lnTo>
                  <a:pt x="234926" y="214232"/>
                </a:lnTo>
                <a:lnTo>
                  <a:pt x="264288" y="214302"/>
                </a:lnTo>
                <a:lnTo>
                  <a:pt x="273901" y="211663"/>
                </a:lnTo>
                <a:lnTo>
                  <a:pt x="283132" y="207182"/>
                </a:lnTo>
                <a:lnTo>
                  <a:pt x="292193" y="201883"/>
                </a:lnTo>
                <a:lnTo>
                  <a:pt x="301179" y="196221"/>
                </a:lnTo>
                <a:lnTo>
                  <a:pt x="309388" y="190397"/>
                </a:lnTo>
                <a:lnTo>
                  <a:pt x="315515" y="184501"/>
                </a:lnTo>
                <a:lnTo>
                  <a:pt x="320718" y="178574"/>
                </a:lnTo>
                <a:lnTo>
                  <a:pt x="328003" y="169665"/>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75" name="SMARTInkAnnotation141"/>
          <p:cNvSpPr>
            <a:spLocks/>
          </p:cNvSpPr>
          <p:nvPr/>
        </p:nvSpPr>
        <p:spPr bwMode="auto">
          <a:xfrm>
            <a:off x="2530475" y="2490788"/>
            <a:ext cx="66675" cy="474662"/>
          </a:xfrm>
          <a:custGeom>
            <a:avLst/>
            <a:gdLst>
              <a:gd name="T0" fmla="*/ 66940 w 66941"/>
              <a:gd name="T1" fmla="*/ 0 h 473275"/>
              <a:gd name="T2" fmla="*/ 63387 w 66941"/>
              <a:gd name="T3" fmla="*/ 4741 h 473275"/>
              <a:gd name="T4" fmla="*/ 62340 w 66941"/>
              <a:gd name="T5" fmla="*/ 7130 h 473275"/>
              <a:gd name="T6" fmla="*/ 60123 w 66941"/>
              <a:gd name="T7" fmla="*/ 16224 h 473275"/>
              <a:gd name="T8" fmla="*/ 58677 w 66941"/>
              <a:gd name="T9" fmla="*/ 20738 h 473275"/>
              <a:gd name="T10" fmla="*/ 56968 w 66941"/>
              <a:gd name="T11" fmla="*/ 25732 h 473275"/>
              <a:gd name="T12" fmla="*/ 55070 w 66941"/>
              <a:gd name="T13" fmla="*/ 36572 h 473275"/>
              <a:gd name="T14" fmla="*/ 53483 w 66941"/>
              <a:gd name="T15" fmla="*/ 48996 h 473275"/>
              <a:gd name="T16" fmla="*/ 52019 w 66941"/>
              <a:gd name="T17" fmla="*/ 56477 h 473275"/>
              <a:gd name="T18" fmla="*/ 50298 w 66941"/>
              <a:gd name="T19" fmla="*/ 64441 h 473275"/>
              <a:gd name="T20" fmla="*/ 42193 w 66941"/>
              <a:gd name="T21" fmla="*/ 104745 h 473275"/>
              <a:gd name="T22" fmla="*/ 37843 w 66941"/>
              <a:gd name="T23" fmla="*/ 123944 h 473275"/>
              <a:gd name="T24" fmla="*/ 36386 w 66941"/>
              <a:gd name="T25" fmla="*/ 134223 h 473275"/>
              <a:gd name="T26" fmla="*/ 35414 w 66941"/>
              <a:gd name="T27" fmla="*/ 145045 h 473275"/>
              <a:gd name="T28" fmla="*/ 34766 w 66941"/>
              <a:gd name="T29" fmla="*/ 156228 h 473275"/>
              <a:gd name="T30" fmla="*/ 34334 w 66941"/>
              <a:gd name="T31" fmla="*/ 166660 h 473275"/>
              <a:gd name="T32" fmla="*/ 33854 w 66941"/>
              <a:gd name="T33" fmla="*/ 186189 h 473275"/>
              <a:gd name="T34" fmla="*/ 32983 w 66941"/>
              <a:gd name="T35" fmla="*/ 196555 h 473275"/>
              <a:gd name="T36" fmla="*/ 31657 w 66941"/>
              <a:gd name="T37" fmla="*/ 207436 h 473275"/>
              <a:gd name="T38" fmla="*/ 30030 w 66941"/>
              <a:gd name="T39" fmla="*/ 218658 h 473275"/>
              <a:gd name="T40" fmla="*/ 28946 w 66941"/>
              <a:gd name="T41" fmla="*/ 229116 h 473275"/>
              <a:gd name="T42" fmla="*/ 28222 w 66941"/>
              <a:gd name="T43" fmla="*/ 239064 h 473275"/>
              <a:gd name="T44" fmla="*/ 27740 w 66941"/>
              <a:gd name="T45" fmla="*/ 248673 h 473275"/>
              <a:gd name="T46" fmla="*/ 27419 w 66941"/>
              <a:gd name="T47" fmla="*/ 258056 h 473275"/>
              <a:gd name="T48" fmla="*/ 27062 w 66941"/>
              <a:gd name="T49" fmla="*/ 276418 h 473275"/>
              <a:gd name="T50" fmla="*/ 26861 w 66941"/>
              <a:gd name="T51" fmla="*/ 303491 h 473275"/>
              <a:gd name="T52" fmla="*/ 26089 w 66941"/>
              <a:gd name="T53" fmla="*/ 312460 h 473275"/>
              <a:gd name="T54" fmla="*/ 24830 w 66941"/>
              <a:gd name="T55" fmla="*/ 321416 h 473275"/>
              <a:gd name="T56" fmla="*/ 23248 w 66941"/>
              <a:gd name="T57" fmla="*/ 330363 h 473275"/>
              <a:gd name="T58" fmla="*/ 22193 w 66941"/>
              <a:gd name="T59" fmla="*/ 339305 h 473275"/>
              <a:gd name="T60" fmla="*/ 21489 w 66941"/>
              <a:gd name="T61" fmla="*/ 348242 h 473275"/>
              <a:gd name="T62" fmla="*/ 21020 w 66941"/>
              <a:gd name="T63" fmla="*/ 357177 h 473275"/>
              <a:gd name="T64" fmla="*/ 19964 w 66941"/>
              <a:gd name="T65" fmla="*/ 366111 h 473275"/>
              <a:gd name="T66" fmla="*/ 18516 w 66941"/>
              <a:gd name="T67" fmla="*/ 375043 h 473275"/>
              <a:gd name="T68" fmla="*/ 16807 w 66941"/>
              <a:gd name="T69" fmla="*/ 383974 h 473275"/>
              <a:gd name="T70" fmla="*/ 15667 w 66941"/>
              <a:gd name="T71" fmla="*/ 391913 h 473275"/>
              <a:gd name="T72" fmla="*/ 14401 w 66941"/>
              <a:gd name="T73" fmla="*/ 406025 h 473275"/>
              <a:gd name="T74" fmla="*/ 13320 w 66941"/>
              <a:gd name="T75" fmla="*/ 412566 h 473275"/>
              <a:gd name="T76" fmla="*/ 11855 w 66941"/>
              <a:gd name="T77" fmla="*/ 418911 h 473275"/>
              <a:gd name="T78" fmla="*/ 10135 w 66941"/>
              <a:gd name="T79" fmla="*/ 425126 h 473275"/>
              <a:gd name="T80" fmla="*/ 8223 w 66941"/>
              <a:gd name="T81" fmla="*/ 437323 h 473275"/>
              <a:gd name="T82" fmla="*/ 7374 w 66941"/>
              <a:gd name="T83" fmla="*/ 448366 h 473275"/>
              <a:gd name="T84" fmla="*/ 6896 w 66941"/>
              <a:gd name="T85" fmla="*/ 460161 h 473275"/>
              <a:gd name="T86" fmla="*/ 6702 w 66941"/>
              <a:gd name="T87" fmla="*/ 472704 h 473275"/>
              <a:gd name="T88" fmla="*/ 4715 w 66941"/>
              <a:gd name="T89" fmla="*/ 473021 h 473275"/>
              <a:gd name="T90" fmla="*/ 0 w 66941"/>
              <a:gd name="T91" fmla="*/ 473274 h 47327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66941"/>
              <a:gd name="T139" fmla="*/ 0 h 473275"/>
              <a:gd name="T140" fmla="*/ 66941 w 66941"/>
              <a:gd name="T141" fmla="*/ 473275 h 47327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66941" h="473275">
                <a:moveTo>
                  <a:pt x="66940" y="0"/>
                </a:moveTo>
                <a:lnTo>
                  <a:pt x="63387" y="4741"/>
                </a:lnTo>
                <a:lnTo>
                  <a:pt x="62340" y="7130"/>
                </a:lnTo>
                <a:lnTo>
                  <a:pt x="60123" y="16224"/>
                </a:lnTo>
                <a:lnTo>
                  <a:pt x="58677" y="20738"/>
                </a:lnTo>
                <a:lnTo>
                  <a:pt x="56968" y="25732"/>
                </a:lnTo>
                <a:lnTo>
                  <a:pt x="55070" y="36572"/>
                </a:lnTo>
                <a:lnTo>
                  <a:pt x="53483" y="48996"/>
                </a:lnTo>
                <a:lnTo>
                  <a:pt x="52019" y="56477"/>
                </a:lnTo>
                <a:lnTo>
                  <a:pt x="50298" y="64441"/>
                </a:lnTo>
                <a:lnTo>
                  <a:pt x="42193" y="104745"/>
                </a:lnTo>
                <a:lnTo>
                  <a:pt x="37843" y="123944"/>
                </a:lnTo>
                <a:lnTo>
                  <a:pt x="36386" y="134223"/>
                </a:lnTo>
                <a:lnTo>
                  <a:pt x="35414" y="145045"/>
                </a:lnTo>
                <a:lnTo>
                  <a:pt x="34766" y="156228"/>
                </a:lnTo>
                <a:lnTo>
                  <a:pt x="34334" y="166660"/>
                </a:lnTo>
                <a:lnTo>
                  <a:pt x="33854" y="186189"/>
                </a:lnTo>
                <a:lnTo>
                  <a:pt x="32983" y="196555"/>
                </a:lnTo>
                <a:lnTo>
                  <a:pt x="31657" y="207436"/>
                </a:lnTo>
                <a:lnTo>
                  <a:pt x="30030" y="218658"/>
                </a:lnTo>
                <a:lnTo>
                  <a:pt x="28946" y="229116"/>
                </a:lnTo>
                <a:lnTo>
                  <a:pt x="28222" y="239064"/>
                </a:lnTo>
                <a:lnTo>
                  <a:pt x="27740" y="248673"/>
                </a:lnTo>
                <a:lnTo>
                  <a:pt x="27419" y="258056"/>
                </a:lnTo>
                <a:lnTo>
                  <a:pt x="27062" y="276418"/>
                </a:lnTo>
                <a:lnTo>
                  <a:pt x="26861" y="303491"/>
                </a:lnTo>
                <a:lnTo>
                  <a:pt x="26089" y="312460"/>
                </a:lnTo>
                <a:lnTo>
                  <a:pt x="24830" y="321416"/>
                </a:lnTo>
                <a:lnTo>
                  <a:pt x="23248" y="330363"/>
                </a:lnTo>
                <a:lnTo>
                  <a:pt x="22193" y="339305"/>
                </a:lnTo>
                <a:lnTo>
                  <a:pt x="21489" y="348242"/>
                </a:lnTo>
                <a:lnTo>
                  <a:pt x="21020" y="357177"/>
                </a:lnTo>
                <a:lnTo>
                  <a:pt x="19964" y="366111"/>
                </a:lnTo>
                <a:lnTo>
                  <a:pt x="18516" y="375043"/>
                </a:lnTo>
                <a:lnTo>
                  <a:pt x="16807" y="383974"/>
                </a:lnTo>
                <a:lnTo>
                  <a:pt x="15667" y="391913"/>
                </a:lnTo>
                <a:lnTo>
                  <a:pt x="14401" y="406025"/>
                </a:lnTo>
                <a:lnTo>
                  <a:pt x="13320" y="412566"/>
                </a:lnTo>
                <a:lnTo>
                  <a:pt x="11855" y="418911"/>
                </a:lnTo>
                <a:lnTo>
                  <a:pt x="10135" y="425126"/>
                </a:lnTo>
                <a:lnTo>
                  <a:pt x="8223" y="437323"/>
                </a:lnTo>
                <a:lnTo>
                  <a:pt x="7374" y="448366"/>
                </a:lnTo>
                <a:lnTo>
                  <a:pt x="6896" y="460161"/>
                </a:lnTo>
                <a:lnTo>
                  <a:pt x="6702" y="472704"/>
                </a:lnTo>
                <a:lnTo>
                  <a:pt x="4715" y="473021"/>
                </a:lnTo>
                <a:lnTo>
                  <a:pt x="0" y="473274"/>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76" name="SMARTInkAnnotation142"/>
          <p:cNvSpPr>
            <a:spLocks/>
          </p:cNvSpPr>
          <p:nvPr/>
        </p:nvSpPr>
        <p:spPr bwMode="auto">
          <a:xfrm>
            <a:off x="2763838" y="2795588"/>
            <a:ext cx="188912" cy="7937"/>
          </a:xfrm>
          <a:custGeom>
            <a:avLst/>
            <a:gdLst>
              <a:gd name="T0" fmla="*/ 0 w 187433"/>
              <a:gd name="T1" fmla="*/ 8930 h 8931"/>
              <a:gd name="T2" fmla="*/ 35219 w 187433"/>
              <a:gd name="T3" fmla="*/ 8930 h 8931"/>
              <a:gd name="T4" fmla="*/ 42074 w 187433"/>
              <a:gd name="T5" fmla="*/ 7937 h 8931"/>
              <a:gd name="T6" fmla="*/ 49619 w 187433"/>
              <a:gd name="T7" fmla="*/ 6284 h 8931"/>
              <a:gd name="T8" fmla="*/ 57624 w 187433"/>
              <a:gd name="T9" fmla="*/ 4189 h 8931"/>
              <a:gd name="T10" fmla="*/ 65192 w 187433"/>
              <a:gd name="T11" fmla="*/ 2792 h 8931"/>
              <a:gd name="T12" fmla="*/ 72469 w 187433"/>
              <a:gd name="T13" fmla="*/ 1862 h 8931"/>
              <a:gd name="T14" fmla="*/ 79551 w 187433"/>
              <a:gd name="T15" fmla="*/ 1241 h 8931"/>
              <a:gd name="T16" fmla="*/ 87248 w 187433"/>
              <a:gd name="T17" fmla="*/ 827 h 8931"/>
              <a:gd name="T18" fmla="*/ 111551 w 187433"/>
              <a:gd name="T19" fmla="*/ 245 h 8931"/>
              <a:gd name="T20" fmla="*/ 187432 w 187433"/>
              <a:gd name="T21" fmla="*/ 0 h 89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7433"/>
              <a:gd name="T34" fmla="*/ 0 h 8931"/>
              <a:gd name="T35" fmla="*/ 187433 w 187433"/>
              <a:gd name="T36" fmla="*/ 8931 h 89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7433" h="8931">
                <a:moveTo>
                  <a:pt x="0" y="8930"/>
                </a:moveTo>
                <a:lnTo>
                  <a:pt x="35219" y="8930"/>
                </a:lnTo>
                <a:lnTo>
                  <a:pt x="42074" y="7937"/>
                </a:lnTo>
                <a:lnTo>
                  <a:pt x="49619" y="6284"/>
                </a:lnTo>
                <a:lnTo>
                  <a:pt x="57624" y="4189"/>
                </a:lnTo>
                <a:lnTo>
                  <a:pt x="65192" y="2792"/>
                </a:lnTo>
                <a:lnTo>
                  <a:pt x="72469" y="1862"/>
                </a:lnTo>
                <a:lnTo>
                  <a:pt x="79551" y="1241"/>
                </a:lnTo>
                <a:lnTo>
                  <a:pt x="87248" y="827"/>
                </a:lnTo>
                <a:lnTo>
                  <a:pt x="111551" y="245"/>
                </a:lnTo>
                <a:lnTo>
                  <a:pt x="187432"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77" name="SMARTInkAnnotation143"/>
          <p:cNvSpPr>
            <a:spLocks/>
          </p:cNvSpPr>
          <p:nvPr/>
        </p:nvSpPr>
        <p:spPr bwMode="auto">
          <a:xfrm>
            <a:off x="3040063" y="2544763"/>
            <a:ext cx="206375" cy="241300"/>
          </a:xfrm>
          <a:custGeom>
            <a:avLst/>
            <a:gdLst>
              <a:gd name="T0" fmla="*/ 49696 w 207212"/>
              <a:gd name="T1" fmla="*/ 9482 h 241090"/>
              <a:gd name="T2" fmla="*/ 49935 w 207212"/>
              <a:gd name="T3" fmla="*/ 16782 h 241090"/>
              <a:gd name="T4" fmla="*/ 51776 w 207212"/>
              <a:gd name="T5" fmla="*/ 24326 h 241090"/>
              <a:gd name="T6" fmla="*/ 52595 w 207212"/>
              <a:gd name="T7" fmla="*/ 34294 h 241090"/>
              <a:gd name="T8" fmla="*/ 53055 w 207212"/>
              <a:gd name="T9" fmla="*/ 51062 h 241090"/>
              <a:gd name="T10" fmla="*/ 52467 w 207212"/>
              <a:gd name="T11" fmla="*/ 75498 h 241090"/>
              <a:gd name="T12" fmla="*/ 49679 w 207212"/>
              <a:gd name="T13" fmla="*/ 91101 h 241090"/>
              <a:gd name="T14" fmla="*/ 45960 w 207212"/>
              <a:gd name="T15" fmla="*/ 105313 h 241090"/>
              <a:gd name="T16" fmla="*/ 42572 w 207212"/>
              <a:gd name="T17" fmla="*/ 119236 h 241090"/>
              <a:gd name="T18" fmla="*/ 41066 w 207212"/>
              <a:gd name="T19" fmla="*/ 135345 h 241090"/>
              <a:gd name="T20" fmla="*/ 38413 w 207212"/>
              <a:gd name="T21" fmla="*/ 149781 h 241090"/>
              <a:gd name="T22" fmla="*/ 34755 w 207212"/>
              <a:gd name="T23" fmla="*/ 162812 h 241090"/>
              <a:gd name="T24" fmla="*/ 30650 w 207212"/>
              <a:gd name="T25" fmla="*/ 175218 h 241090"/>
              <a:gd name="T26" fmla="*/ 28329 w 207212"/>
              <a:gd name="T27" fmla="*/ 187346 h 241090"/>
              <a:gd name="T28" fmla="*/ 26554 w 207212"/>
              <a:gd name="T29" fmla="*/ 198359 h 241090"/>
              <a:gd name="T30" fmla="*/ 21373 w 207212"/>
              <a:gd name="T31" fmla="*/ 210137 h 241090"/>
              <a:gd name="T32" fmla="*/ 15872 w 207212"/>
              <a:gd name="T33" fmla="*/ 219911 h 241090"/>
              <a:gd name="T34" fmla="*/ 11652 w 207212"/>
              <a:gd name="T35" fmla="*/ 232102 h 241090"/>
              <a:gd name="T36" fmla="*/ 6340 w 207212"/>
              <a:gd name="T37" fmla="*/ 239917 h 241090"/>
              <a:gd name="T38" fmla="*/ 3340 w 207212"/>
              <a:gd name="T39" fmla="*/ 241089 h 241090"/>
              <a:gd name="T40" fmla="*/ 5035 w 207212"/>
              <a:gd name="T41" fmla="*/ 238450 h 241090"/>
              <a:gd name="T42" fmla="*/ 6123 w 207212"/>
              <a:gd name="T43" fmla="*/ 228672 h 241090"/>
              <a:gd name="T44" fmla="*/ 13419 w 207212"/>
              <a:gd name="T45" fmla="*/ 220111 h 241090"/>
              <a:gd name="T46" fmla="*/ 21448 w 207212"/>
              <a:gd name="T47" fmla="*/ 211290 h 241090"/>
              <a:gd name="T48" fmla="*/ 28207 w 207212"/>
              <a:gd name="T49" fmla="*/ 208009 h 241090"/>
              <a:gd name="T50" fmla="*/ 38391 w 207212"/>
              <a:gd name="T51" fmla="*/ 203516 h 241090"/>
              <a:gd name="T52" fmla="*/ 45158 w 207212"/>
              <a:gd name="T53" fmla="*/ 199592 h 241090"/>
              <a:gd name="T54" fmla="*/ 55604 w 207212"/>
              <a:gd name="T55" fmla="*/ 197849 h 241090"/>
              <a:gd name="T56" fmla="*/ 63717 w 207212"/>
              <a:gd name="T57" fmla="*/ 197074 h 241090"/>
              <a:gd name="T58" fmla="*/ 74449 w 207212"/>
              <a:gd name="T59" fmla="*/ 196637 h 241090"/>
              <a:gd name="T60" fmla="*/ 95048 w 207212"/>
              <a:gd name="T61" fmla="*/ 197470 h 241090"/>
              <a:gd name="T62" fmla="*/ 104476 w 207212"/>
              <a:gd name="T63" fmla="*/ 202598 h 241090"/>
              <a:gd name="T64" fmla="*/ 112214 w 207212"/>
              <a:gd name="T65" fmla="*/ 204145 h 241090"/>
              <a:gd name="T66" fmla="*/ 121380 w 207212"/>
              <a:gd name="T67" fmla="*/ 209757 h 241090"/>
              <a:gd name="T68" fmla="*/ 128404 w 207212"/>
              <a:gd name="T69" fmla="*/ 212288 h 241090"/>
              <a:gd name="T70" fmla="*/ 136485 w 207212"/>
              <a:gd name="T71" fmla="*/ 213413 h 241090"/>
              <a:gd name="T72" fmla="*/ 149397 w 207212"/>
              <a:gd name="T73" fmla="*/ 214046 h 241090"/>
              <a:gd name="T74" fmla="*/ 162644 w 207212"/>
              <a:gd name="T75" fmla="*/ 215226 h 241090"/>
              <a:gd name="T76" fmla="*/ 171536 w 207212"/>
              <a:gd name="T77" fmla="*/ 219018 h 241090"/>
              <a:gd name="T78" fmla="*/ 181352 w 207212"/>
              <a:gd name="T79" fmla="*/ 221991 h 241090"/>
              <a:gd name="T80" fmla="*/ 192076 w 207212"/>
              <a:gd name="T81" fmla="*/ 222996 h 2410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7212"/>
              <a:gd name="T124" fmla="*/ 0 h 241090"/>
              <a:gd name="T125" fmla="*/ 207212 w 207212"/>
              <a:gd name="T126" fmla="*/ 241090 h 24109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7212" h="241090">
                <a:moveTo>
                  <a:pt x="53249" y="0"/>
                </a:moveTo>
                <a:lnTo>
                  <a:pt x="49696" y="9482"/>
                </a:lnTo>
                <a:lnTo>
                  <a:pt x="49393" y="13266"/>
                </a:lnTo>
                <a:lnTo>
                  <a:pt x="49935" y="16782"/>
                </a:lnTo>
                <a:lnTo>
                  <a:pt x="51040" y="20118"/>
                </a:lnTo>
                <a:lnTo>
                  <a:pt x="51776" y="24326"/>
                </a:lnTo>
                <a:lnTo>
                  <a:pt x="52268" y="29116"/>
                </a:lnTo>
                <a:lnTo>
                  <a:pt x="52595" y="34294"/>
                </a:lnTo>
                <a:lnTo>
                  <a:pt x="52813" y="39730"/>
                </a:lnTo>
                <a:lnTo>
                  <a:pt x="53055" y="51062"/>
                </a:lnTo>
                <a:lnTo>
                  <a:pt x="53192" y="68598"/>
                </a:lnTo>
                <a:lnTo>
                  <a:pt x="52467" y="75498"/>
                </a:lnTo>
                <a:lnTo>
                  <a:pt x="51240" y="83074"/>
                </a:lnTo>
                <a:lnTo>
                  <a:pt x="49679" y="91101"/>
                </a:lnTo>
                <a:lnTo>
                  <a:pt x="47894" y="98438"/>
                </a:lnTo>
                <a:lnTo>
                  <a:pt x="45960" y="105313"/>
                </a:lnTo>
                <a:lnTo>
                  <a:pt x="43927" y="111881"/>
                </a:lnTo>
                <a:lnTo>
                  <a:pt x="42572" y="119236"/>
                </a:lnTo>
                <a:lnTo>
                  <a:pt x="41668" y="127116"/>
                </a:lnTo>
                <a:lnTo>
                  <a:pt x="41066" y="135345"/>
                </a:lnTo>
                <a:lnTo>
                  <a:pt x="39921" y="142816"/>
                </a:lnTo>
                <a:lnTo>
                  <a:pt x="38413" y="149781"/>
                </a:lnTo>
                <a:lnTo>
                  <a:pt x="36665" y="156409"/>
                </a:lnTo>
                <a:lnTo>
                  <a:pt x="34755" y="162812"/>
                </a:lnTo>
                <a:lnTo>
                  <a:pt x="32738" y="169065"/>
                </a:lnTo>
                <a:lnTo>
                  <a:pt x="30650" y="175218"/>
                </a:lnTo>
                <a:lnTo>
                  <a:pt x="29258" y="181304"/>
                </a:lnTo>
                <a:lnTo>
                  <a:pt x="28329" y="187346"/>
                </a:lnTo>
                <a:lnTo>
                  <a:pt x="27711" y="193359"/>
                </a:lnTo>
                <a:lnTo>
                  <a:pt x="26554" y="198359"/>
                </a:lnTo>
                <a:lnTo>
                  <a:pt x="25040" y="202685"/>
                </a:lnTo>
                <a:lnTo>
                  <a:pt x="21373" y="210137"/>
                </a:lnTo>
                <a:lnTo>
                  <a:pt x="17265" y="216757"/>
                </a:lnTo>
                <a:lnTo>
                  <a:pt x="15872" y="219911"/>
                </a:lnTo>
                <a:lnTo>
                  <a:pt x="14324" y="226061"/>
                </a:lnTo>
                <a:lnTo>
                  <a:pt x="11652" y="232102"/>
                </a:lnTo>
                <a:lnTo>
                  <a:pt x="7431" y="239324"/>
                </a:lnTo>
                <a:lnTo>
                  <a:pt x="6340" y="239917"/>
                </a:lnTo>
                <a:lnTo>
                  <a:pt x="0" y="241056"/>
                </a:lnTo>
                <a:lnTo>
                  <a:pt x="3340" y="241089"/>
                </a:lnTo>
                <a:lnTo>
                  <a:pt x="4357" y="240101"/>
                </a:lnTo>
                <a:lnTo>
                  <a:pt x="5035" y="238450"/>
                </a:lnTo>
                <a:lnTo>
                  <a:pt x="5788" y="233970"/>
                </a:lnTo>
                <a:lnTo>
                  <a:pt x="6123" y="228672"/>
                </a:lnTo>
                <a:lnTo>
                  <a:pt x="7700" y="225870"/>
                </a:lnTo>
                <a:lnTo>
                  <a:pt x="13419" y="220111"/>
                </a:lnTo>
                <a:lnTo>
                  <a:pt x="18936" y="214244"/>
                </a:lnTo>
                <a:lnTo>
                  <a:pt x="21448" y="211290"/>
                </a:lnTo>
                <a:lnTo>
                  <a:pt x="24611" y="209322"/>
                </a:lnTo>
                <a:lnTo>
                  <a:pt x="28207" y="208009"/>
                </a:lnTo>
                <a:lnTo>
                  <a:pt x="32091" y="207134"/>
                </a:lnTo>
                <a:lnTo>
                  <a:pt x="38391" y="203516"/>
                </a:lnTo>
                <a:lnTo>
                  <a:pt x="41113" y="201162"/>
                </a:lnTo>
                <a:lnTo>
                  <a:pt x="45158" y="199592"/>
                </a:lnTo>
                <a:lnTo>
                  <a:pt x="50087" y="198546"/>
                </a:lnTo>
                <a:lnTo>
                  <a:pt x="55604" y="197849"/>
                </a:lnTo>
                <a:lnTo>
                  <a:pt x="60025" y="197384"/>
                </a:lnTo>
                <a:lnTo>
                  <a:pt x="63717" y="197074"/>
                </a:lnTo>
                <a:lnTo>
                  <a:pt x="66922" y="196867"/>
                </a:lnTo>
                <a:lnTo>
                  <a:pt x="74449" y="196637"/>
                </a:lnTo>
                <a:lnTo>
                  <a:pt x="91403" y="196490"/>
                </a:lnTo>
                <a:lnTo>
                  <a:pt x="95048" y="197470"/>
                </a:lnTo>
                <a:lnTo>
                  <a:pt x="101082" y="201205"/>
                </a:lnTo>
                <a:lnTo>
                  <a:pt x="104476" y="202598"/>
                </a:lnTo>
                <a:lnTo>
                  <a:pt x="108226" y="203526"/>
                </a:lnTo>
                <a:lnTo>
                  <a:pt x="112214" y="204145"/>
                </a:lnTo>
                <a:lnTo>
                  <a:pt x="115616" y="205550"/>
                </a:lnTo>
                <a:lnTo>
                  <a:pt x="121380" y="209757"/>
                </a:lnTo>
                <a:lnTo>
                  <a:pt x="124702" y="211276"/>
                </a:lnTo>
                <a:lnTo>
                  <a:pt x="128404" y="212288"/>
                </a:lnTo>
                <a:lnTo>
                  <a:pt x="132360" y="212963"/>
                </a:lnTo>
                <a:lnTo>
                  <a:pt x="136485" y="213413"/>
                </a:lnTo>
                <a:lnTo>
                  <a:pt x="140722" y="213713"/>
                </a:lnTo>
                <a:lnTo>
                  <a:pt x="149397" y="214046"/>
                </a:lnTo>
                <a:lnTo>
                  <a:pt x="158211" y="214195"/>
                </a:lnTo>
                <a:lnTo>
                  <a:pt x="162644" y="215226"/>
                </a:lnTo>
                <a:lnTo>
                  <a:pt x="167087" y="216906"/>
                </a:lnTo>
                <a:lnTo>
                  <a:pt x="171536" y="219018"/>
                </a:lnTo>
                <a:lnTo>
                  <a:pt x="175246" y="220427"/>
                </a:lnTo>
                <a:lnTo>
                  <a:pt x="181352" y="221991"/>
                </a:lnTo>
                <a:lnTo>
                  <a:pt x="186545" y="222686"/>
                </a:lnTo>
                <a:lnTo>
                  <a:pt x="192076" y="222996"/>
                </a:lnTo>
                <a:lnTo>
                  <a:pt x="207211" y="223243"/>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78" name="SMARTInkAnnotation144"/>
          <p:cNvSpPr>
            <a:spLocks/>
          </p:cNvSpPr>
          <p:nvPr/>
        </p:nvSpPr>
        <p:spPr bwMode="auto">
          <a:xfrm>
            <a:off x="3200400" y="2490788"/>
            <a:ext cx="25400" cy="455612"/>
          </a:xfrm>
          <a:custGeom>
            <a:avLst/>
            <a:gdLst>
              <a:gd name="T0" fmla="*/ 26693 w 26694"/>
              <a:gd name="T1" fmla="*/ 0 h 455415"/>
              <a:gd name="T2" fmla="*/ 26693 w 26694"/>
              <a:gd name="T3" fmla="*/ 47855 h 455415"/>
              <a:gd name="T4" fmla="*/ 25949 w 26694"/>
              <a:gd name="T5" fmla="*/ 55716 h 455415"/>
              <a:gd name="T6" fmla="*/ 24710 w 26694"/>
              <a:gd name="T7" fmla="*/ 63933 h 455415"/>
              <a:gd name="T8" fmla="*/ 23140 w 26694"/>
              <a:gd name="T9" fmla="*/ 72388 h 455415"/>
              <a:gd name="T10" fmla="*/ 22093 w 26694"/>
              <a:gd name="T11" fmla="*/ 81001 h 455415"/>
              <a:gd name="T12" fmla="*/ 21395 w 26694"/>
              <a:gd name="T13" fmla="*/ 89719 h 455415"/>
              <a:gd name="T14" fmla="*/ 20930 w 26694"/>
              <a:gd name="T15" fmla="*/ 98508 h 455415"/>
              <a:gd name="T16" fmla="*/ 20619 w 26694"/>
              <a:gd name="T17" fmla="*/ 108336 h 455415"/>
              <a:gd name="T18" fmla="*/ 20275 w 26694"/>
              <a:gd name="T19" fmla="*/ 129840 h 455415"/>
              <a:gd name="T20" fmla="*/ 19439 w 26694"/>
              <a:gd name="T21" fmla="*/ 140138 h 455415"/>
              <a:gd name="T22" fmla="*/ 18139 w 26694"/>
              <a:gd name="T23" fmla="*/ 149980 h 455415"/>
              <a:gd name="T24" fmla="*/ 16527 w 26694"/>
              <a:gd name="T25" fmla="*/ 159518 h 455415"/>
              <a:gd name="T26" fmla="*/ 15453 w 26694"/>
              <a:gd name="T27" fmla="*/ 169846 h 455415"/>
              <a:gd name="T28" fmla="*/ 14737 w 26694"/>
              <a:gd name="T29" fmla="*/ 180699 h 455415"/>
              <a:gd name="T30" fmla="*/ 14260 w 26694"/>
              <a:gd name="T31" fmla="*/ 191904 h 455415"/>
              <a:gd name="T32" fmla="*/ 13729 w 26694"/>
              <a:gd name="T33" fmla="*/ 212291 h 455415"/>
              <a:gd name="T34" fmla="*/ 13588 w 26694"/>
              <a:gd name="T35" fmla="*/ 221895 h 455415"/>
              <a:gd name="T36" fmla="*/ 12750 w 26694"/>
              <a:gd name="T37" fmla="*/ 232266 h 455415"/>
              <a:gd name="T38" fmla="*/ 11448 w 26694"/>
              <a:gd name="T39" fmla="*/ 243148 h 455415"/>
              <a:gd name="T40" fmla="*/ 9836 w 26694"/>
              <a:gd name="T41" fmla="*/ 254373 h 455415"/>
              <a:gd name="T42" fmla="*/ 8761 w 26694"/>
              <a:gd name="T43" fmla="*/ 265824 h 455415"/>
              <a:gd name="T44" fmla="*/ 8044 w 26694"/>
              <a:gd name="T45" fmla="*/ 277427 h 455415"/>
              <a:gd name="T46" fmla="*/ 7567 w 26694"/>
              <a:gd name="T47" fmla="*/ 289131 h 455415"/>
              <a:gd name="T48" fmla="*/ 7036 w 26694"/>
              <a:gd name="T49" fmla="*/ 310073 h 455415"/>
              <a:gd name="T50" fmla="*/ 6695 w 26694"/>
              <a:gd name="T51" fmla="*/ 347771 h 455415"/>
              <a:gd name="T52" fmla="*/ 5923 w 26694"/>
              <a:gd name="T53" fmla="*/ 356863 h 455415"/>
              <a:gd name="T54" fmla="*/ 4665 w 26694"/>
              <a:gd name="T55" fmla="*/ 365901 h 455415"/>
              <a:gd name="T56" fmla="*/ 3082 w 26694"/>
              <a:gd name="T57" fmla="*/ 374903 h 455415"/>
              <a:gd name="T58" fmla="*/ 2027 w 26694"/>
              <a:gd name="T59" fmla="*/ 382889 h 455415"/>
              <a:gd name="T60" fmla="*/ 1324 w 26694"/>
              <a:gd name="T61" fmla="*/ 390196 h 455415"/>
              <a:gd name="T62" fmla="*/ 542 w 26694"/>
              <a:gd name="T63" fmla="*/ 403608 h 455415"/>
              <a:gd name="T64" fmla="*/ 195 w 26694"/>
              <a:gd name="T65" fmla="*/ 416184 h 455415"/>
              <a:gd name="T66" fmla="*/ 0 w 26694"/>
              <a:gd name="T67" fmla="*/ 429680 h 455415"/>
              <a:gd name="T68" fmla="*/ 716 w 26694"/>
              <a:gd name="T69" fmla="*/ 433297 h 455415"/>
              <a:gd name="T70" fmla="*/ 1937 w 26694"/>
              <a:gd name="T71" fmla="*/ 436701 h 455415"/>
              <a:gd name="T72" fmla="*/ 3495 w 26694"/>
              <a:gd name="T73" fmla="*/ 439962 h 455415"/>
              <a:gd name="T74" fmla="*/ 4534 w 26694"/>
              <a:gd name="T75" fmla="*/ 443128 h 455415"/>
              <a:gd name="T76" fmla="*/ 5227 w 26694"/>
              <a:gd name="T77" fmla="*/ 446232 h 455415"/>
              <a:gd name="T78" fmla="*/ 6611 w 26694"/>
              <a:gd name="T79" fmla="*/ 455414 h 45541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6694"/>
              <a:gd name="T121" fmla="*/ 0 h 455415"/>
              <a:gd name="T122" fmla="*/ 26694 w 26694"/>
              <a:gd name="T123" fmla="*/ 455415 h 45541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6694" h="455415">
                <a:moveTo>
                  <a:pt x="26693" y="0"/>
                </a:moveTo>
                <a:lnTo>
                  <a:pt x="26693" y="47855"/>
                </a:lnTo>
                <a:lnTo>
                  <a:pt x="25949" y="55716"/>
                </a:lnTo>
                <a:lnTo>
                  <a:pt x="24710" y="63933"/>
                </a:lnTo>
                <a:lnTo>
                  <a:pt x="23140" y="72388"/>
                </a:lnTo>
                <a:lnTo>
                  <a:pt x="22093" y="81001"/>
                </a:lnTo>
                <a:lnTo>
                  <a:pt x="21395" y="89719"/>
                </a:lnTo>
                <a:lnTo>
                  <a:pt x="20930" y="98508"/>
                </a:lnTo>
                <a:lnTo>
                  <a:pt x="20619" y="108336"/>
                </a:lnTo>
                <a:lnTo>
                  <a:pt x="20275" y="129840"/>
                </a:lnTo>
                <a:lnTo>
                  <a:pt x="19439" y="140138"/>
                </a:lnTo>
                <a:lnTo>
                  <a:pt x="18139" y="149980"/>
                </a:lnTo>
                <a:lnTo>
                  <a:pt x="16527" y="159518"/>
                </a:lnTo>
                <a:lnTo>
                  <a:pt x="15453" y="169846"/>
                </a:lnTo>
                <a:lnTo>
                  <a:pt x="14737" y="180699"/>
                </a:lnTo>
                <a:lnTo>
                  <a:pt x="14260" y="191904"/>
                </a:lnTo>
                <a:lnTo>
                  <a:pt x="13729" y="212291"/>
                </a:lnTo>
                <a:lnTo>
                  <a:pt x="13588" y="221895"/>
                </a:lnTo>
                <a:lnTo>
                  <a:pt x="12750" y="232266"/>
                </a:lnTo>
                <a:lnTo>
                  <a:pt x="11448" y="243148"/>
                </a:lnTo>
                <a:lnTo>
                  <a:pt x="9836" y="254373"/>
                </a:lnTo>
                <a:lnTo>
                  <a:pt x="8761" y="265824"/>
                </a:lnTo>
                <a:lnTo>
                  <a:pt x="8044" y="277427"/>
                </a:lnTo>
                <a:lnTo>
                  <a:pt x="7567" y="289131"/>
                </a:lnTo>
                <a:lnTo>
                  <a:pt x="7036" y="310073"/>
                </a:lnTo>
                <a:lnTo>
                  <a:pt x="6695" y="347771"/>
                </a:lnTo>
                <a:lnTo>
                  <a:pt x="5923" y="356863"/>
                </a:lnTo>
                <a:lnTo>
                  <a:pt x="4665" y="365901"/>
                </a:lnTo>
                <a:lnTo>
                  <a:pt x="3082" y="374903"/>
                </a:lnTo>
                <a:lnTo>
                  <a:pt x="2027" y="382889"/>
                </a:lnTo>
                <a:lnTo>
                  <a:pt x="1324" y="390196"/>
                </a:lnTo>
                <a:lnTo>
                  <a:pt x="542" y="403608"/>
                </a:lnTo>
                <a:lnTo>
                  <a:pt x="195" y="416184"/>
                </a:lnTo>
                <a:lnTo>
                  <a:pt x="0" y="429680"/>
                </a:lnTo>
                <a:lnTo>
                  <a:pt x="716" y="433297"/>
                </a:lnTo>
                <a:lnTo>
                  <a:pt x="1937" y="436701"/>
                </a:lnTo>
                <a:lnTo>
                  <a:pt x="3495" y="439962"/>
                </a:lnTo>
                <a:lnTo>
                  <a:pt x="4534" y="443128"/>
                </a:lnTo>
                <a:lnTo>
                  <a:pt x="5227" y="446232"/>
                </a:lnTo>
                <a:lnTo>
                  <a:pt x="6611" y="455414"/>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79" name="SMARTInkAnnotation145"/>
          <p:cNvSpPr>
            <a:spLocks/>
          </p:cNvSpPr>
          <p:nvPr/>
        </p:nvSpPr>
        <p:spPr bwMode="auto">
          <a:xfrm>
            <a:off x="3313113" y="2732088"/>
            <a:ext cx="187325" cy="223837"/>
          </a:xfrm>
          <a:custGeom>
            <a:avLst/>
            <a:gdLst>
              <a:gd name="T0" fmla="*/ 0 w 187433"/>
              <a:gd name="T1" fmla="*/ 0 h 223243"/>
              <a:gd name="T2" fmla="*/ 0 w 187433"/>
              <a:gd name="T3" fmla="*/ 15377 h 223243"/>
              <a:gd name="T4" fmla="*/ 1983 w 187433"/>
              <a:gd name="T5" fmla="*/ 22048 h 223243"/>
              <a:gd name="T6" fmla="*/ 3553 w 187433"/>
              <a:gd name="T7" fmla="*/ 26605 h 223243"/>
              <a:gd name="T8" fmla="*/ 6088 w 187433"/>
              <a:gd name="T9" fmla="*/ 31627 h 223243"/>
              <a:gd name="T10" fmla="*/ 9265 w 187433"/>
              <a:gd name="T11" fmla="*/ 36960 h 223243"/>
              <a:gd name="T12" fmla="*/ 12870 w 187433"/>
              <a:gd name="T13" fmla="*/ 42499 h 223243"/>
              <a:gd name="T14" fmla="*/ 16762 w 187433"/>
              <a:gd name="T15" fmla="*/ 48177 h 223243"/>
              <a:gd name="T16" fmla="*/ 25052 w 187433"/>
              <a:gd name="T17" fmla="*/ 59776 h 223243"/>
              <a:gd name="T18" fmla="*/ 104873 w 187433"/>
              <a:gd name="T19" fmla="*/ 166688 h 223243"/>
              <a:gd name="T20" fmla="*/ 109335 w 187433"/>
              <a:gd name="T21" fmla="*/ 171649 h 223243"/>
              <a:gd name="T22" fmla="*/ 113798 w 187433"/>
              <a:gd name="T23" fmla="*/ 175948 h 223243"/>
              <a:gd name="T24" fmla="*/ 118261 w 187433"/>
              <a:gd name="T25" fmla="*/ 179807 h 223243"/>
              <a:gd name="T26" fmla="*/ 122723 w 187433"/>
              <a:gd name="T27" fmla="*/ 184363 h 223243"/>
              <a:gd name="T28" fmla="*/ 127186 w 187433"/>
              <a:gd name="T29" fmla="*/ 189386 h 223243"/>
              <a:gd name="T30" fmla="*/ 135368 w 187433"/>
              <a:gd name="T31" fmla="*/ 199265 h 223243"/>
              <a:gd name="T32" fmla="*/ 141483 w 187433"/>
              <a:gd name="T33" fmla="*/ 206963 h 223243"/>
              <a:gd name="T34" fmla="*/ 144899 w 187433"/>
              <a:gd name="T35" fmla="*/ 209413 h 223243"/>
              <a:gd name="T36" fmla="*/ 148664 w 187433"/>
              <a:gd name="T37" fmla="*/ 211046 h 223243"/>
              <a:gd name="T38" fmla="*/ 152661 w 187433"/>
              <a:gd name="T39" fmla="*/ 212135 h 223243"/>
              <a:gd name="T40" fmla="*/ 156070 w 187433"/>
              <a:gd name="T41" fmla="*/ 213853 h 223243"/>
              <a:gd name="T42" fmla="*/ 161840 w 187433"/>
              <a:gd name="T43" fmla="*/ 218408 h 223243"/>
              <a:gd name="T44" fmla="*/ 166885 w 187433"/>
              <a:gd name="T45" fmla="*/ 221094 h 223243"/>
              <a:gd name="T46" fmla="*/ 171606 w 187433"/>
              <a:gd name="T47" fmla="*/ 222287 h 223243"/>
              <a:gd name="T48" fmla="*/ 176183 w 187433"/>
              <a:gd name="T49" fmla="*/ 222818 h 223243"/>
              <a:gd name="T50" fmla="*/ 180582 w 187433"/>
              <a:gd name="T51" fmla="*/ 223158 h 223243"/>
              <a:gd name="T52" fmla="*/ 187432 w 187433"/>
              <a:gd name="T53" fmla="*/ 223242 h 22324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87433"/>
              <a:gd name="T82" fmla="*/ 0 h 223243"/>
              <a:gd name="T83" fmla="*/ 187433 w 187433"/>
              <a:gd name="T84" fmla="*/ 223243 h 22324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87433" h="223243">
                <a:moveTo>
                  <a:pt x="0" y="0"/>
                </a:moveTo>
                <a:lnTo>
                  <a:pt x="0" y="15377"/>
                </a:lnTo>
                <a:lnTo>
                  <a:pt x="1983" y="22048"/>
                </a:lnTo>
                <a:lnTo>
                  <a:pt x="3553" y="26605"/>
                </a:lnTo>
                <a:lnTo>
                  <a:pt x="6088" y="31627"/>
                </a:lnTo>
                <a:lnTo>
                  <a:pt x="9265" y="36960"/>
                </a:lnTo>
                <a:lnTo>
                  <a:pt x="12870" y="42499"/>
                </a:lnTo>
                <a:lnTo>
                  <a:pt x="16762" y="48177"/>
                </a:lnTo>
                <a:lnTo>
                  <a:pt x="25052" y="59776"/>
                </a:lnTo>
                <a:lnTo>
                  <a:pt x="104873" y="166688"/>
                </a:lnTo>
                <a:lnTo>
                  <a:pt x="109335" y="171649"/>
                </a:lnTo>
                <a:lnTo>
                  <a:pt x="113798" y="175948"/>
                </a:lnTo>
                <a:lnTo>
                  <a:pt x="118261" y="179807"/>
                </a:lnTo>
                <a:lnTo>
                  <a:pt x="122723" y="184363"/>
                </a:lnTo>
                <a:lnTo>
                  <a:pt x="127186" y="189386"/>
                </a:lnTo>
                <a:lnTo>
                  <a:pt x="135368" y="199265"/>
                </a:lnTo>
                <a:lnTo>
                  <a:pt x="141483" y="206963"/>
                </a:lnTo>
                <a:lnTo>
                  <a:pt x="144899" y="209413"/>
                </a:lnTo>
                <a:lnTo>
                  <a:pt x="148664" y="211046"/>
                </a:lnTo>
                <a:lnTo>
                  <a:pt x="152661" y="212135"/>
                </a:lnTo>
                <a:lnTo>
                  <a:pt x="156070" y="213853"/>
                </a:lnTo>
                <a:lnTo>
                  <a:pt x="161840" y="218408"/>
                </a:lnTo>
                <a:lnTo>
                  <a:pt x="166885" y="221094"/>
                </a:lnTo>
                <a:lnTo>
                  <a:pt x="171606" y="222287"/>
                </a:lnTo>
                <a:lnTo>
                  <a:pt x="176183" y="222818"/>
                </a:lnTo>
                <a:lnTo>
                  <a:pt x="180582" y="223158"/>
                </a:lnTo>
                <a:lnTo>
                  <a:pt x="187432" y="223242"/>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80" name="SMARTInkAnnotation146"/>
          <p:cNvSpPr>
            <a:spLocks/>
          </p:cNvSpPr>
          <p:nvPr/>
        </p:nvSpPr>
        <p:spPr bwMode="auto">
          <a:xfrm>
            <a:off x="3394075" y="2687638"/>
            <a:ext cx="133350" cy="312737"/>
          </a:xfrm>
          <a:custGeom>
            <a:avLst/>
            <a:gdLst>
              <a:gd name="T0" fmla="*/ 133880 w 133881"/>
              <a:gd name="T1" fmla="*/ 0 h 312540"/>
              <a:gd name="T2" fmla="*/ 123908 w 133881"/>
              <a:gd name="T3" fmla="*/ 26604 h 312540"/>
              <a:gd name="T4" fmla="*/ 121281 w 133881"/>
              <a:gd name="T5" fmla="*/ 31627 h 312540"/>
              <a:gd name="T6" fmla="*/ 118043 w 133881"/>
              <a:gd name="T7" fmla="*/ 36959 h 312540"/>
              <a:gd name="T8" fmla="*/ 114397 w 133881"/>
              <a:gd name="T9" fmla="*/ 42499 h 312540"/>
              <a:gd name="T10" fmla="*/ 110478 w 133881"/>
              <a:gd name="T11" fmla="*/ 49168 h 312540"/>
              <a:gd name="T12" fmla="*/ 106378 w 133881"/>
              <a:gd name="T13" fmla="*/ 56591 h 312540"/>
              <a:gd name="T14" fmla="*/ 102157 w 133881"/>
              <a:gd name="T15" fmla="*/ 64516 h 312540"/>
              <a:gd name="T16" fmla="*/ 97856 w 133881"/>
              <a:gd name="T17" fmla="*/ 71784 h 312540"/>
              <a:gd name="T18" fmla="*/ 93501 w 133881"/>
              <a:gd name="T19" fmla="*/ 78614 h 312540"/>
              <a:gd name="T20" fmla="*/ 89110 w 133881"/>
              <a:gd name="T21" fmla="*/ 85151 h 312540"/>
              <a:gd name="T22" fmla="*/ 80264 w 133881"/>
              <a:gd name="T23" fmla="*/ 97707 h 312540"/>
              <a:gd name="T24" fmla="*/ 75823 w 133881"/>
              <a:gd name="T25" fmla="*/ 103833 h 312540"/>
              <a:gd name="T26" fmla="*/ 72118 w 133881"/>
              <a:gd name="T27" fmla="*/ 110894 h 312540"/>
              <a:gd name="T28" fmla="*/ 68905 w 133881"/>
              <a:gd name="T29" fmla="*/ 118577 h 312540"/>
              <a:gd name="T30" fmla="*/ 66018 w 133881"/>
              <a:gd name="T31" fmla="*/ 126676 h 312540"/>
              <a:gd name="T32" fmla="*/ 62607 w 133881"/>
              <a:gd name="T33" fmla="*/ 134060 h 312540"/>
              <a:gd name="T34" fmla="*/ 58844 w 133881"/>
              <a:gd name="T35" fmla="*/ 140967 h 312540"/>
              <a:gd name="T36" fmla="*/ 54849 w 133881"/>
              <a:gd name="T37" fmla="*/ 147556 h 312540"/>
              <a:gd name="T38" fmla="*/ 50698 w 133881"/>
              <a:gd name="T39" fmla="*/ 154925 h 312540"/>
              <a:gd name="T40" fmla="*/ 42119 w 133881"/>
              <a:gd name="T41" fmla="*/ 171051 h 312540"/>
              <a:gd name="T42" fmla="*/ 38492 w 133881"/>
              <a:gd name="T43" fmla="*/ 178526 h 312540"/>
              <a:gd name="T44" fmla="*/ 35331 w 133881"/>
              <a:gd name="T45" fmla="*/ 185494 h 312540"/>
              <a:gd name="T46" fmla="*/ 32479 w 133881"/>
              <a:gd name="T47" fmla="*/ 192123 h 312540"/>
              <a:gd name="T48" fmla="*/ 29091 w 133881"/>
              <a:gd name="T49" fmla="*/ 199519 h 312540"/>
              <a:gd name="T50" fmla="*/ 21359 w 133881"/>
              <a:gd name="T51" fmla="*/ 215675 h 312540"/>
              <a:gd name="T52" fmla="*/ 17958 w 133881"/>
              <a:gd name="T53" fmla="*/ 223158 h 312540"/>
              <a:gd name="T54" fmla="*/ 14947 w 133881"/>
              <a:gd name="T55" fmla="*/ 230132 h 312540"/>
              <a:gd name="T56" fmla="*/ 12196 w 133881"/>
              <a:gd name="T57" fmla="*/ 236765 h 312540"/>
              <a:gd name="T58" fmla="*/ 10362 w 133881"/>
              <a:gd name="T59" fmla="*/ 242179 h 312540"/>
              <a:gd name="T60" fmla="*/ 7037 w 133881"/>
              <a:gd name="T61" fmla="*/ 255531 h 312540"/>
              <a:gd name="T62" fmla="*/ 5435 w 133881"/>
              <a:gd name="T63" fmla="*/ 260643 h 312540"/>
              <a:gd name="T64" fmla="*/ 3623 w 133881"/>
              <a:gd name="T65" fmla="*/ 266035 h 312540"/>
              <a:gd name="T66" fmla="*/ 1610 w 133881"/>
              <a:gd name="T67" fmla="*/ 274673 h 312540"/>
              <a:gd name="T68" fmla="*/ 716 w 133881"/>
              <a:gd name="T69" fmla="*/ 281819 h 312540"/>
              <a:gd name="T70" fmla="*/ 212 w 133881"/>
              <a:gd name="T71" fmla="*/ 291420 h 312540"/>
              <a:gd name="T72" fmla="*/ 8 w 133881"/>
              <a:gd name="T73" fmla="*/ 303075 h 312540"/>
              <a:gd name="T74" fmla="*/ 0 w 133881"/>
              <a:gd name="T75" fmla="*/ 312539 h 31254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3881"/>
              <a:gd name="T115" fmla="*/ 0 h 312540"/>
              <a:gd name="T116" fmla="*/ 133881 w 133881"/>
              <a:gd name="T117" fmla="*/ 312540 h 31254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3881" h="312540">
                <a:moveTo>
                  <a:pt x="133880" y="0"/>
                </a:moveTo>
                <a:lnTo>
                  <a:pt x="123908" y="26604"/>
                </a:lnTo>
                <a:lnTo>
                  <a:pt x="121281" y="31627"/>
                </a:lnTo>
                <a:lnTo>
                  <a:pt x="118043" y="36959"/>
                </a:lnTo>
                <a:lnTo>
                  <a:pt x="114397" y="42499"/>
                </a:lnTo>
                <a:lnTo>
                  <a:pt x="110478" y="49168"/>
                </a:lnTo>
                <a:lnTo>
                  <a:pt x="106378" y="56591"/>
                </a:lnTo>
                <a:lnTo>
                  <a:pt x="102157" y="64516"/>
                </a:lnTo>
                <a:lnTo>
                  <a:pt x="97856" y="71784"/>
                </a:lnTo>
                <a:lnTo>
                  <a:pt x="93501" y="78614"/>
                </a:lnTo>
                <a:lnTo>
                  <a:pt x="89110" y="85151"/>
                </a:lnTo>
                <a:lnTo>
                  <a:pt x="80264" y="97707"/>
                </a:lnTo>
                <a:lnTo>
                  <a:pt x="75823" y="103833"/>
                </a:lnTo>
                <a:lnTo>
                  <a:pt x="72118" y="110894"/>
                </a:lnTo>
                <a:lnTo>
                  <a:pt x="68905" y="118577"/>
                </a:lnTo>
                <a:lnTo>
                  <a:pt x="66018" y="126676"/>
                </a:lnTo>
                <a:lnTo>
                  <a:pt x="62607" y="134060"/>
                </a:lnTo>
                <a:lnTo>
                  <a:pt x="58844" y="140967"/>
                </a:lnTo>
                <a:lnTo>
                  <a:pt x="54849" y="147556"/>
                </a:lnTo>
                <a:lnTo>
                  <a:pt x="50698" y="154925"/>
                </a:lnTo>
                <a:lnTo>
                  <a:pt x="42119" y="171051"/>
                </a:lnTo>
                <a:lnTo>
                  <a:pt x="38492" y="178526"/>
                </a:lnTo>
                <a:lnTo>
                  <a:pt x="35331" y="185494"/>
                </a:lnTo>
                <a:lnTo>
                  <a:pt x="32479" y="192123"/>
                </a:lnTo>
                <a:lnTo>
                  <a:pt x="29091" y="199519"/>
                </a:lnTo>
                <a:lnTo>
                  <a:pt x="21359" y="215675"/>
                </a:lnTo>
                <a:lnTo>
                  <a:pt x="17958" y="223158"/>
                </a:lnTo>
                <a:lnTo>
                  <a:pt x="14947" y="230132"/>
                </a:lnTo>
                <a:lnTo>
                  <a:pt x="12196" y="236765"/>
                </a:lnTo>
                <a:lnTo>
                  <a:pt x="10362" y="242179"/>
                </a:lnTo>
                <a:lnTo>
                  <a:pt x="7037" y="255531"/>
                </a:lnTo>
                <a:lnTo>
                  <a:pt x="5435" y="260643"/>
                </a:lnTo>
                <a:lnTo>
                  <a:pt x="3623" y="266035"/>
                </a:lnTo>
                <a:lnTo>
                  <a:pt x="1610" y="274673"/>
                </a:lnTo>
                <a:lnTo>
                  <a:pt x="716" y="281819"/>
                </a:lnTo>
                <a:lnTo>
                  <a:pt x="212" y="291420"/>
                </a:lnTo>
                <a:lnTo>
                  <a:pt x="8" y="303075"/>
                </a:lnTo>
                <a:lnTo>
                  <a:pt x="0" y="312539"/>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81" name="SMARTInkAnnotation147"/>
          <p:cNvSpPr>
            <a:spLocks/>
          </p:cNvSpPr>
          <p:nvPr/>
        </p:nvSpPr>
        <p:spPr bwMode="auto">
          <a:xfrm>
            <a:off x="3729038" y="2554288"/>
            <a:ext cx="60325" cy="384175"/>
          </a:xfrm>
          <a:custGeom>
            <a:avLst/>
            <a:gdLst>
              <a:gd name="T0" fmla="*/ 60246 w 60247"/>
              <a:gd name="T1" fmla="*/ 0 h 383978"/>
              <a:gd name="T2" fmla="*/ 60246 w 60247"/>
              <a:gd name="T3" fmla="*/ 59009 h 383978"/>
              <a:gd name="T4" fmla="*/ 59502 w 60247"/>
              <a:gd name="T5" fmla="*/ 66128 h 383978"/>
              <a:gd name="T6" fmla="*/ 58262 w 60247"/>
              <a:gd name="T7" fmla="*/ 73851 h 383978"/>
              <a:gd name="T8" fmla="*/ 56692 w 60247"/>
              <a:gd name="T9" fmla="*/ 81976 h 383978"/>
              <a:gd name="T10" fmla="*/ 55645 w 60247"/>
              <a:gd name="T11" fmla="*/ 90370 h 383978"/>
              <a:gd name="T12" fmla="*/ 54947 w 60247"/>
              <a:gd name="T13" fmla="*/ 98942 h 383978"/>
              <a:gd name="T14" fmla="*/ 54482 w 60247"/>
              <a:gd name="T15" fmla="*/ 107633 h 383978"/>
              <a:gd name="T16" fmla="*/ 53429 w 60247"/>
              <a:gd name="T17" fmla="*/ 116404 h 383978"/>
              <a:gd name="T18" fmla="*/ 51982 w 60247"/>
              <a:gd name="T19" fmla="*/ 125228 h 383978"/>
              <a:gd name="T20" fmla="*/ 44316 w 60247"/>
              <a:gd name="T21" fmla="*/ 165517 h 383978"/>
              <a:gd name="T22" fmla="*/ 42188 w 60247"/>
              <a:gd name="T23" fmla="*/ 175829 h 383978"/>
              <a:gd name="T24" fmla="*/ 37840 w 60247"/>
              <a:gd name="T25" fmla="*/ 195225 h 383978"/>
              <a:gd name="T26" fmla="*/ 34896 w 60247"/>
              <a:gd name="T27" fmla="*/ 204564 h 383978"/>
              <a:gd name="T28" fmla="*/ 31445 w 60247"/>
              <a:gd name="T29" fmla="*/ 213767 h 383978"/>
              <a:gd name="T30" fmla="*/ 27657 w 60247"/>
              <a:gd name="T31" fmla="*/ 222878 h 383978"/>
              <a:gd name="T32" fmla="*/ 24388 w 60247"/>
              <a:gd name="T33" fmla="*/ 231929 h 383978"/>
              <a:gd name="T34" fmla="*/ 21466 w 60247"/>
              <a:gd name="T35" fmla="*/ 240940 h 383978"/>
              <a:gd name="T36" fmla="*/ 18773 w 60247"/>
              <a:gd name="T37" fmla="*/ 249924 h 383978"/>
              <a:gd name="T38" fmla="*/ 16978 w 60247"/>
              <a:gd name="T39" fmla="*/ 257897 h 383978"/>
              <a:gd name="T40" fmla="*/ 15781 w 60247"/>
              <a:gd name="T41" fmla="*/ 265197 h 383978"/>
              <a:gd name="T42" fmla="*/ 14983 w 60247"/>
              <a:gd name="T43" fmla="*/ 272048 h 383978"/>
              <a:gd name="T44" fmla="*/ 13708 w 60247"/>
              <a:gd name="T45" fmla="*/ 279592 h 383978"/>
              <a:gd name="T46" fmla="*/ 12113 w 60247"/>
              <a:gd name="T47" fmla="*/ 287598 h 383978"/>
              <a:gd name="T48" fmla="*/ 10307 w 60247"/>
              <a:gd name="T49" fmla="*/ 295912 h 383978"/>
              <a:gd name="T50" fmla="*/ 8359 w 60247"/>
              <a:gd name="T51" fmla="*/ 303439 h 383978"/>
              <a:gd name="T52" fmla="*/ 6316 w 60247"/>
              <a:gd name="T53" fmla="*/ 310441 h 383978"/>
              <a:gd name="T54" fmla="*/ 4210 w 60247"/>
              <a:gd name="T55" fmla="*/ 317094 h 383978"/>
              <a:gd name="T56" fmla="*/ 2807 w 60247"/>
              <a:gd name="T57" fmla="*/ 323513 h 383978"/>
              <a:gd name="T58" fmla="*/ 1871 w 60247"/>
              <a:gd name="T59" fmla="*/ 329777 h 383978"/>
              <a:gd name="T60" fmla="*/ 832 w 60247"/>
              <a:gd name="T61" fmla="*/ 341036 h 383978"/>
              <a:gd name="T62" fmla="*/ 246 w 60247"/>
              <a:gd name="T63" fmla="*/ 352954 h 383978"/>
              <a:gd name="T64" fmla="*/ 72 w 60247"/>
              <a:gd name="T65" fmla="*/ 362768 h 383978"/>
              <a:gd name="T66" fmla="*/ 0 w 60247"/>
              <a:gd name="T67" fmla="*/ 383977 h 3839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0247"/>
              <a:gd name="T103" fmla="*/ 0 h 383978"/>
              <a:gd name="T104" fmla="*/ 60247 w 60247"/>
              <a:gd name="T105" fmla="*/ 383978 h 3839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0247" h="383978">
                <a:moveTo>
                  <a:pt x="60246" y="0"/>
                </a:moveTo>
                <a:lnTo>
                  <a:pt x="60246" y="59009"/>
                </a:lnTo>
                <a:lnTo>
                  <a:pt x="59502" y="66128"/>
                </a:lnTo>
                <a:lnTo>
                  <a:pt x="58262" y="73851"/>
                </a:lnTo>
                <a:lnTo>
                  <a:pt x="56692" y="81976"/>
                </a:lnTo>
                <a:lnTo>
                  <a:pt x="55645" y="90370"/>
                </a:lnTo>
                <a:lnTo>
                  <a:pt x="54947" y="98942"/>
                </a:lnTo>
                <a:lnTo>
                  <a:pt x="54482" y="107633"/>
                </a:lnTo>
                <a:lnTo>
                  <a:pt x="53429" y="116404"/>
                </a:lnTo>
                <a:lnTo>
                  <a:pt x="51982" y="125228"/>
                </a:lnTo>
                <a:lnTo>
                  <a:pt x="44316" y="165517"/>
                </a:lnTo>
                <a:lnTo>
                  <a:pt x="42188" y="175829"/>
                </a:lnTo>
                <a:lnTo>
                  <a:pt x="37840" y="195225"/>
                </a:lnTo>
                <a:lnTo>
                  <a:pt x="34896" y="204564"/>
                </a:lnTo>
                <a:lnTo>
                  <a:pt x="31445" y="213767"/>
                </a:lnTo>
                <a:lnTo>
                  <a:pt x="27657" y="222878"/>
                </a:lnTo>
                <a:lnTo>
                  <a:pt x="24388" y="231929"/>
                </a:lnTo>
                <a:lnTo>
                  <a:pt x="21466" y="240940"/>
                </a:lnTo>
                <a:lnTo>
                  <a:pt x="18773" y="249924"/>
                </a:lnTo>
                <a:lnTo>
                  <a:pt x="16978" y="257897"/>
                </a:lnTo>
                <a:lnTo>
                  <a:pt x="15781" y="265197"/>
                </a:lnTo>
                <a:lnTo>
                  <a:pt x="14983" y="272048"/>
                </a:lnTo>
                <a:lnTo>
                  <a:pt x="13708" y="279592"/>
                </a:lnTo>
                <a:lnTo>
                  <a:pt x="12113" y="287598"/>
                </a:lnTo>
                <a:lnTo>
                  <a:pt x="10307" y="295912"/>
                </a:lnTo>
                <a:lnTo>
                  <a:pt x="8359" y="303439"/>
                </a:lnTo>
                <a:lnTo>
                  <a:pt x="6316" y="310441"/>
                </a:lnTo>
                <a:lnTo>
                  <a:pt x="4210" y="317094"/>
                </a:lnTo>
                <a:lnTo>
                  <a:pt x="2807" y="323513"/>
                </a:lnTo>
                <a:lnTo>
                  <a:pt x="1871" y="329777"/>
                </a:lnTo>
                <a:lnTo>
                  <a:pt x="832" y="341036"/>
                </a:lnTo>
                <a:lnTo>
                  <a:pt x="246" y="352954"/>
                </a:lnTo>
                <a:lnTo>
                  <a:pt x="72" y="362768"/>
                </a:lnTo>
                <a:lnTo>
                  <a:pt x="0" y="383977"/>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82" name="SMARTInkAnnotation148"/>
          <p:cNvSpPr>
            <a:spLocks/>
          </p:cNvSpPr>
          <p:nvPr/>
        </p:nvSpPr>
        <p:spPr bwMode="auto">
          <a:xfrm>
            <a:off x="3648075" y="2786063"/>
            <a:ext cx="193675" cy="26987"/>
          </a:xfrm>
          <a:custGeom>
            <a:avLst/>
            <a:gdLst>
              <a:gd name="T0" fmla="*/ 0 w 194127"/>
              <a:gd name="T1" fmla="*/ 26789 h 26790"/>
              <a:gd name="T2" fmla="*/ 13526 w 194127"/>
              <a:gd name="T3" fmla="*/ 26789 h 26790"/>
              <a:gd name="T4" fmla="*/ 17942 w 194127"/>
              <a:gd name="T5" fmla="*/ 25797 h 26790"/>
              <a:gd name="T6" fmla="*/ 23118 w 194127"/>
              <a:gd name="T7" fmla="*/ 24143 h 26790"/>
              <a:gd name="T8" fmla="*/ 28800 w 194127"/>
              <a:gd name="T9" fmla="*/ 22049 h 26790"/>
              <a:gd name="T10" fmla="*/ 35563 w 194127"/>
              <a:gd name="T11" fmla="*/ 20652 h 26790"/>
              <a:gd name="T12" fmla="*/ 43047 w 194127"/>
              <a:gd name="T13" fmla="*/ 19721 h 26790"/>
              <a:gd name="T14" fmla="*/ 51011 w 194127"/>
              <a:gd name="T15" fmla="*/ 19101 h 26790"/>
              <a:gd name="T16" fmla="*/ 65811 w 194127"/>
              <a:gd name="T17" fmla="*/ 18411 h 26790"/>
              <a:gd name="T18" fmla="*/ 88671 w 194127"/>
              <a:gd name="T19" fmla="*/ 18023 h 26790"/>
              <a:gd name="T20" fmla="*/ 97046 w 194127"/>
              <a:gd name="T21" fmla="*/ 17968 h 26790"/>
              <a:gd name="T22" fmla="*/ 104861 w 194127"/>
              <a:gd name="T23" fmla="*/ 16940 h 26790"/>
              <a:gd name="T24" fmla="*/ 112303 w 194127"/>
              <a:gd name="T25" fmla="*/ 15262 h 26790"/>
              <a:gd name="T26" fmla="*/ 119495 w 194127"/>
              <a:gd name="T27" fmla="*/ 13151 h 26790"/>
              <a:gd name="T28" fmla="*/ 126522 w 194127"/>
              <a:gd name="T29" fmla="*/ 11744 h 26790"/>
              <a:gd name="T30" fmla="*/ 133437 w 194127"/>
              <a:gd name="T31" fmla="*/ 10806 h 26790"/>
              <a:gd name="T32" fmla="*/ 140279 w 194127"/>
              <a:gd name="T33" fmla="*/ 10181 h 26790"/>
              <a:gd name="T34" fmla="*/ 147071 w 194127"/>
              <a:gd name="T35" fmla="*/ 8771 h 26790"/>
              <a:gd name="T36" fmla="*/ 153831 w 194127"/>
              <a:gd name="T37" fmla="*/ 6840 h 26790"/>
              <a:gd name="T38" fmla="*/ 160568 w 194127"/>
              <a:gd name="T39" fmla="*/ 4560 h 26790"/>
              <a:gd name="T40" fmla="*/ 165804 w 194127"/>
              <a:gd name="T41" fmla="*/ 3040 h 26790"/>
              <a:gd name="T42" fmla="*/ 170038 w 194127"/>
              <a:gd name="T43" fmla="*/ 2026 h 26790"/>
              <a:gd name="T44" fmla="*/ 173605 w 194127"/>
              <a:gd name="T45" fmla="*/ 1351 h 26790"/>
              <a:gd name="T46" fmla="*/ 177470 w 194127"/>
              <a:gd name="T47" fmla="*/ 901 h 26790"/>
              <a:gd name="T48" fmla="*/ 181534 w 194127"/>
              <a:gd name="T49" fmla="*/ 601 h 26790"/>
              <a:gd name="T50" fmla="*/ 194126 w 194127"/>
              <a:gd name="T51" fmla="*/ 0 h 267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94127"/>
              <a:gd name="T79" fmla="*/ 0 h 26790"/>
              <a:gd name="T80" fmla="*/ 194127 w 194127"/>
              <a:gd name="T81" fmla="*/ 26790 h 2679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94127" h="26790">
                <a:moveTo>
                  <a:pt x="0" y="26789"/>
                </a:moveTo>
                <a:lnTo>
                  <a:pt x="13526" y="26789"/>
                </a:lnTo>
                <a:lnTo>
                  <a:pt x="17942" y="25797"/>
                </a:lnTo>
                <a:lnTo>
                  <a:pt x="23118" y="24143"/>
                </a:lnTo>
                <a:lnTo>
                  <a:pt x="28800" y="22049"/>
                </a:lnTo>
                <a:lnTo>
                  <a:pt x="35563" y="20652"/>
                </a:lnTo>
                <a:lnTo>
                  <a:pt x="43047" y="19721"/>
                </a:lnTo>
                <a:lnTo>
                  <a:pt x="51011" y="19101"/>
                </a:lnTo>
                <a:lnTo>
                  <a:pt x="65811" y="18411"/>
                </a:lnTo>
                <a:lnTo>
                  <a:pt x="88671" y="18023"/>
                </a:lnTo>
                <a:lnTo>
                  <a:pt x="97046" y="17968"/>
                </a:lnTo>
                <a:lnTo>
                  <a:pt x="104861" y="16940"/>
                </a:lnTo>
                <a:lnTo>
                  <a:pt x="112303" y="15262"/>
                </a:lnTo>
                <a:lnTo>
                  <a:pt x="119495" y="13151"/>
                </a:lnTo>
                <a:lnTo>
                  <a:pt x="126522" y="11744"/>
                </a:lnTo>
                <a:lnTo>
                  <a:pt x="133437" y="10806"/>
                </a:lnTo>
                <a:lnTo>
                  <a:pt x="140279" y="10181"/>
                </a:lnTo>
                <a:lnTo>
                  <a:pt x="147071" y="8771"/>
                </a:lnTo>
                <a:lnTo>
                  <a:pt x="153831" y="6840"/>
                </a:lnTo>
                <a:lnTo>
                  <a:pt x="160568" y="4560"/>
                </a:lnTo>
                <a:lnTo>
                  <a:pt x="165804" y="3040"/>
                </a:lnTo>
                <a:lnTo>
                  <a:pt x="170038" y="2026"/>
                </a:lnTo>
                <a:lnTo>
                  <a:pt x="173605" y="1351"/>
                </a:lnTo>
                <a:lnTo>
                  <a:pt x="177470" y="901"/>
                </a:lnTo>
                <a:lnTo>
                  <a:pt x="181534" y="601"/>
                </a:lnTo>
                <a:lnTo>
                  <a:pt x="194126"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83" name="SMARTInkAnnotation149"/>
          <p:cNvSpPr>
            <a:spLocks/>
          </p:cNvSpPr>
          <p:nvPr/>
        </p:nvSpPr>
        <p:spPr bwMode="auto">
          <a:xfrm>
            <a:off x="3922713" y="2571750"/>
            <a:ext cx="220662" cy="365125"/>
          </a:xfrm>
          <a:custGeom>
            <a:avLst/>
            <a:gdLst>
              <a:gd name="T0" fmla="*/ 52809 w 220451"/>
              <a:gd name="T1" fmla="*/ 59020 h 365082"/>
              <a:gd name="T2" fmla="*/ 46883 w 220451"/>
              <a:gd name="T3" fmla="*/ 87366 h 365082"/>
              <a:gd name="T4" fmla="*/ 43742 w 220451"/>
              <a:gd name="T5" fmla="*/ 84018 h 365082"/>
              <a:gd name="T6" fmla="*/ 52764 w 220451"/>
              <a:gd name="T7" fmla="*/ 63853 h 365082"/>
              <a:gd name="T8" fmla="*/ 76189 w 220451"/>
              <a:gd name="T9" fmla="*/ 32842 h 365082"/>
              <a:gd name="T10" fmla="*/ 90093 w 220451"/>
              <a:gd name="T11" fmla="*/ 21371 h 365082"/>
              <a:gd name="T12" fmla="*/ 114405 w 220451"/>
              <a:gd name="T13" fmla="*/ 8606 h 365082"/>
              <a:gd name="T14" fmla="*/ 132076 w 220451"/>
              <a:gd name="T15" fmla="*/ 2173 h 365082"/>
              <a:gd name="T16" fmla="*/ 146734 w 220451"/>
              <a:gd name="T17" fmla="*/ 267 h 365082"/>
              <a:gd name="T18" fmla="*/ 160499 w 220451"/>
              <a:gd name="T19" fmla="*/ 2348 h 365082"/>
              <a:gd name="T20" fmla="*/ 173998 w 220451"/>
              <a:gd name="T21" fmla="*/ 6603 h 365082"/>
              <a:gd name="T22" fmla="*/ 185436 w 220451"/>
              <a:gd name="T23" fmla="*/ 13155 h 365082"/>
              <a:gd name="T24" fmla="*/ 197583 w 220451"/>
              <a:gd name="T25" fmla="*/ 32650 h 365082"/>
              <a:gd name="T26" fmla="*/ 200536 w 220451"/>
              <a:gd name="T27" fmla="*/ 59112 h 365082"/>
              <a:gd name="T28" fmla="*/ 197230 w 220451"/>
              <a:gd name="T29" fmla="*/ 86192 h 365082"/>
              <a:gd name="T30" fmla="*/ 187940 w 220451"/>
              <a:gd name="T31" fmla="*/ 103765 h 365082"/>
              <a:gd name="T32" fmla="*/ 171473 w 220451"/>
              <a:gd name="T33" fmla="*/ 127481 h 365082"/>
              <a:gd name="T34" fmla="*/ 153896 w 220451"/>
              <a:gd name="T35" fmla="*/ 148628 h 365082"/>
              <a:gd name="T36" fmla="*/ 140555 w 220451"/>
              <a:gd name="T37" fmla="*/ 162062 h 365082"/>
              <a:gd name="T38" fmla="*/ 125197 w 220451"/>
              <a:gd name="T39" fmla="*/ 175964 h 365082"/>
              <a:gd name="T40" fmla="*/ 98055 w 220451"/>
              <a:gd name="T41" fmla="*/ 192666 h 365082"/>
              <a:gd name="T42" fmla="*/ 80375 w 220451"/>
              <a:gd name="T43" fmla="*/ 200797 h 365082"/>
              <a:gd name="T44" fmla="*/ 66127 w 220451"/>
              <a:gd name="T45" fmla="*/ 203647 h 365082"/>
              <a:gd name="T46" fmla="*/ 47292 w 220451"/>
              <a:gd name="T47" fmla="*/ 204834 h 365082"/>
              <a:gd name="T48" fmla="*/ 47688 w 220451"/>
              <a:gd name="T49" fmla="*/ 197716 h 365082"/>
              <a:gd name="T50" fmla="*/ 62410 w 220451"/>
              <a:gd name="T51" fmla="*/ 170922 h 365082"/>
              <a:gd name="T52" fmla="*/ 76259 w 220451"/>
              <a:gd name="T53" fmla="*/ 163376 h 365082"/>
              <a:gd name="T54" fmla="*/ 94495 w 220451"/>
              <a:gd name="T55" fmla="*/ 158495 h 365082"/>
              <a:gd name="T56" fmla="*/ 114029 w 220451"/>
              <a:gd name="T57" fmla="*/ 153410 h 365082"/>
              <a:gd name="T58" fmla="*/ 133949 w 220451"/>
              <a:gd name="T59" fmla="*/ 154549 h 365082"/>
              <a:gd name="T60" fmla="*/ 153984 w 220451"/>
              <a:gd name="T61" fmla="*/ 161171 h 365082"/>
              <a:gd name="T62" fmla="*/ 172068 w 220451"/>
              <a:gd name="T63" fmla="*/ 172062 h 365082"/>
              <a:gd name="T64" fmla="*/ 195058 w 220451"/>
              <a:gd name="T65" fmla="*/ 193521 h 365082"/>
              <a:gd name="T66" fmla="*/ 207378 w 220451"/>
              <a:gd name="T67" fmla="*/ 210972 h 365082"/>
              <a:gd name="T68" fmla="*/ 215738 w 220451"/>
              <a:gd name="T69" fmla="*/ 228711 h 365082"/>
              <a:gd name="T70" fmla="*/ 219373 w 220451"/>
              <a:gd name="T71" fmla="*/ 251275 h 365082"/>
              <a:gd name="T72" fmla="*/ 220450 w 220451"/>
              <a:gd name="T73" fmla="*/ 272072 h 365082"/>
              <a:gd name="T74" fmla="*/ 217215 w 220451"/>
              <a:gd name="T75" fmla="*/ 290801 h 365082"/>
              <a:gd name="T76" fmla="*/ 204858 w 220451"/>
              <a:gd name="T77" fmla="*/ 313916 h 365082"/>
              <a:gd name="T78" fmla="*/ 188580 w 220451"/>
              <a:gd name="T79" fmla="*/ 337048 h 365082"/>
              <a:gd name="T80" fmla="*/ 175955 w 220451"/>
              <a:gd name="T81" fmla="*/ 344560 h 365082"/>
              <a:gd name="T82" fmla="*/ 133601 w 220451"/>
              <a:gd name="T83" fmla="*/ 361776 h 365082"/>
              <a:gd name="T84" fmla="*/ 114459 w 220451"/>
              <a:gd name="T85" fmla="*/ 364455 h 365082"/>
              <a:gd name="T86" fmla="*/ 98292 w 220451"/>
              <a:gd name="T87" fmla="*/ 364256 h 365082"/>
              <a:gd name="T88" fmla="*/ 78958 w 220451"/>
              <a:gd name="T89" fmla="*/ 359346 h 365082"/>
              <a:gd name="T90" fmla="*/ 56204 w 220451"/>
              <a:gd name="T91" fmla="*/ 356458 h 365082"/>
              <a:gd name="T92" fmla="*/ 39381 w 220451"/>
              <a:gd name="T93" fmla="*/ 350752 h 365082"/>
              <a:gd name="T94" fmla="*/ 24974 w 220451"/>
              <a:gd name="T95" fmla="*/ 347628 h 365082"/>
              <a:gd name="T96" fmla="*/ 12028 w 220451"/>
              <a:gd name="T97" fmla="*/ 341852 h 36508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20451"/>
              <a:gd name="T148" fmla="*/ 0 h 365082"/>
              <a:gd name="T149" fmla="*/ 220451 w 220451"/>
              <a:gd name="T150" fmla="*/ 365082 h 36508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20451" h="365082">
                <a:moveTo>
                  <a:pt x="53553" y="17324"/>
                </a:moveTo>
                <a:lnTo>
                  <a:pt x="53553" y="56056"/>
                </a:lnTo>
                <a:lnTo>
                  <a:pt x="52809" y="59020"/>
                </a:lnTo>
                <a:lnTo>
                  <a:pt x="48952" y="67933"/>
                </a:lnTo>
                <a:lnTo>
                  <a:pt x="47135" y="78069"/>
                </a:lnTo>
                <a:lnTo>
                  <a:pt x="46883" y="87366"/>
                </a:lnTo>
                <a:lnTo>
                  <a:pt x="46131" y="87831"/>
                </a:lnTo>
                <a:lnTo>
                  <a:pt x="40246" y="88751"/>
                </a:lnTo>
                <a:lnTo>
                  <a:pt x="43742" y="84018"/>
                </a:lnTo>
                <a:lnTo>
                  <a:pt x="44781" y="81630"/>
                </a:lnTo>
                <a:lnTo>
                  <a:pt x="46987" y="73530"/>
                </a:lnTo>
                <a:lnTo>
                  <a:pt x="52764" y="63853"/>
                </a:lnTo>
                <a:lnTo>
                  <a:pt x="59648" y="54209"/>
                </a:lnTo>
                <a:lnTo>
                  <a:pt x="71887" y="37624"/>
                </a:lnTo>
                <a:lnTo>
                  <a:pt x="76189" y="32842"/>
                </a:lnTo>
                <a:lnTo>
                  <a:pt x="80544" y="28661"/>
                </a:lnTo>
                <a:lnTo>
                  <a:pt x="84935" y="24882"/>
                </a:lnTo>
                <a:lnTo>
                  <a:pt x="90093" y="21371"/>
                </a:lnTo>
                <a:lnTo>
                  <a:pt x="95764" y="18037"/>
                </a:lnTo>
                <a:lnTo>
                  <a:pt x="101776" y="14823"/>
                </a:lnTo>
                <a:lnTo>
                  <a:pt x="114405" y="8606"/>
                </a:lnTo>
                <a:lnTo>
                  <a:pt x="120897" y="5559"/>
                </a:lnTo>
                <a:lnTo>
                  <a:pt x="126713" y="3527"/>
                </a:lnTo>
                <a:lnTo>
                  <a:pt x="132076" y="2173"/>
                </a:lnTo>
                <a:lnTo>
                  <a:pt x="137141" y="1270"/>
                </a:lnTo>
                <a:lnTo>
                  <a:pt x="142005" y="668"/>
                </a:lnTo>
                <a:lnTo>
                  <a:pt x="146734" y="267"/>
                </a:lnTo>
                <a:lnTo>
                  <a:pt x="151375" y="0"/>
                </a:lnTo>
                <a:lnTo>
                  <a:pt x="155957" y="814"/>
                </a:lnTo>
                <a:lnTo>
                  <a:pt x="160499" y="2348"/>
                </a:lnTo>
                <a:lnTo>
                  <a:pt x="165014" y="4364"/>
                </a:lnTo>
                <a:lnTo>
                  <a:pt x="169512" y="5707"/>
                </a:lnTo>
                <a:lnTo>
                  <a:pt x="173998" y="6603"/>
                </a:lnTo>
                <a:lnTo>
                  <a:pt x="178477" y="7200"/>
                </a:lnTo>
                <a:lnTo>
                  <a:pt x="182206" y="9582"/>
                </a:lnTo>
                <a:lnTo>
                  <a:pt x="185436" y="13155"/>
                </a:lnTo>
                <a:lnTo>
                  <a:pt x="191008" y="21424"/>
                </a:lnTo>
                <a:lnTo>
                  <a:pt x="195963" y="28407"/>
                </a:lnTo>
                <a:lnTo>
                  <a:pt x="197583" y="32650"/>
                </a:lnTo>
                <a:lnTo>
                  <a:pt x="199382" y="42656"/>
                </a:lnTo>
                <a:lnTo>
                  <a:pt x="200182" y="51072"/>
                </a:lnTo>
                <a:lnTo>
                  <a:pt x="200536" y="59112"/>
                </a:lnTo>
                <a:lnTo>
                  <a:pt x="200694" y="69300"/>
                </a:lnTo>
                <a:lnTo>
                  <a:pt x="198781" y="80443"/>
                </a:lnTo>
                <a:lnTo>
                  <a:pt x="197230" y="86192"/>
                </a:lnTo>
                <a:lnTo>
                  <a:pt x="194708" y="92010"/>
                </a:lnTo>
                <a:lnTo>
                  <a:pt x="191540" y="97872"/>
                </a:lnTo>
                <a:lnTo>
                  <a:pt x="187940" y="103765"/>
                </a:lnTo>
                <a:lnTo>
                  <a:pt x="184052" y="109678"/>
                </a:lnTo>
                <a:lnTo>
                  <a:pt x="179972" y="115604"/>
                </a:lnTo>
                <a:lnTo>
                  <a:pt x="171473" y="127481"/>
                </a:lnTo>
                <a:lnTo>
                  <a:pt x="162737" y="139374"/>
                </a:lnTo>
                <a:lnTo>
                  <a:pt x="158325" y="144331"/>
                </a:lnTo>
                <a:lnTo>
                  <a:pt x="153896" y="148628"/>
                </a:lnTo>
                <a:lnTo>
                  <a:pt x="149455" y="152485"/>
                </a:lnTo>
                <a:lnTo>
                  <a:pt x="145007" y="157041"/>
                </a:lnTo>
                <a:lnTo>
                  <a:pt x="140555" y="162062"/>
                </a:lnTo>
                <a:lnTo>
                  <a:pt x="136099" y="167395"/>
                </a:lnTo>
                <a:lnTo>
                  <a:pt x="130897" y="171941"/>
                </a:lnTo>
                <a:lnTo>
                  <a:pt x="125197" y="175964"/>
                </a:lnTo>
                <a:lnTo>
                  <a:pt x="113658" y="183081"/>
                </a:lnTo>
                <a:lnTo>
                  <a:pt x="103571" y="189551"/>
                </a:lnTo>
                <a:lnTo>
                  <a:pt x="98055" y="192666"/>
                </a:lnTo>
                <a:lnTo>
                  <a:pt x="92146" y="195734"/>
                </a:lnTo>
                <a:lnTo>
                  <a:pt x="85976" y="198772"/>
                </a:lnTo>
                <a:lnTo>
                  <a:pt x="80375" y="200797"/>
                </a:lnTo>
                <a:lnTo>
                  <a:pt x="75153" y="202147"/>
                </a:lnTo>
                <a:lnTo>
                  <a:pt x="70184" y="203047"/>
                </a:lnTo>
                <a:lnTo>
                  <a:pt x="66127" y="203647"/>
                </a:lnTo>
                <a:lnTo>
                  <a:pt x="59637" y="204314"/>
                </a:lnTo>
                <a:lnTo>
                  <a:pt x="54273" y="204610"/>
                </a:lnTo>
                <a:lnTo>
                  <a:pt x="47292" y="204834"/>
                </a:lnTo>
                <a:lnTo>
                  <a:pt x="47051" y="202195"/>
                </a:lnTo>
                <a:lnTo>
                  <a:pt x="46987" y="200103"/>
                </a:lnTo>
                <a:lnTo>
                  <a:pt x="47688" y="197716"/>
                </a:lnTo>
                <a:lnTo>
                  <a:pt x="52229" y="188623"/>
                </a:lnTo>
                <a:lnTo>
                  <a:pt x="56187" y="179116"/>
                </a:lnTo>
                <a:lnTo>
                  <a:pt x="62410" y="170922"/>
                </a:lnTo>
                <a:lnTo>
                  <a:pt x="66151" y="167347"/>
                </a:lnTo>
                <a:lnTo>
                  <a:pt x="70876" y="164964"/>
                </a:lnTo>
                <a:lnTo>
                  <a:pt x="76259" y="163376"/>
                </a:lnTo>
                <a:lnTo>
                  <a:pt x="82078" y="162317"/>
                </a:lnTo>
                <a:lnTo>
                  <a:pt x="88189" y="160619"/>
                </a:lnTo>
                <a:lnTo>
                  <a:pt x="94495" y="158495"/>
                </a:lnTo>
                <a:lnTo>
                  <a:pt x="100929" y="156086"/>
                </a:lnTo>
                <a:lnTo>
                  <a:pt x="107450" y="154481"/>
                </a:lnTo>
                <a:lnTo>
                  <a:pt x="114029" y="153410"/>
                </a:lnTo>
                <a:lnTo>
                  <a:pt x="120647" y="152696"/>
                </a:lnTo>
                <a:lnTo>
                  <a:pt x="127289" y="153213"/>
                </a:lnTo>
                <a:lnTo>
                  <a:pt x="133949" y="154549"/>
                </a:lnTo>
                <a:lnTo>
                  <a:pt x="140620" y="156433"/>
                </a:lnTo>
                <a:lnTo>
                  <a:pt x="147299" y="158680"/>
                </a:lnTo>
                <a:lnTo>
                  <a:pt x="153984" y="161171"/>
                </a:lnTo>
                <a:lnTo>
                  <a:pt x="160670" y="163823"/>
                </a:lnTo>
                <a:lnTo>
                  <a:pt x="166617" y="167576"/>
                </a:lnTo>
                <a:lnTo>
                  <a:pt x="172068" y="172062"/>
                </a:lnTo>
                <a:lnTo>
                  <a:pt x="177190" y="177038"/>
                </a:lnTo>
                <a:lnTo>
                  <a:pt x="188830" y="187857"/>
                </a:lnTo>
                <a:lnTo>
                  <a:pt x="195058" y="193521"/>
                </a:lnTo>
                <a:lnTo>
                  <a:pt x="199954" y="199281"/>
                </a:lnTo>
                <a:lnTo>
                  <a:pt x="203962" y="205105"/>
                </a:lnTo>
                <a:lnTo>
                  <a:pt x="207378" y="210972"/>
                </a:lnTo>
                <a:lnTo>
                  <a:pt x="210398" y="216868"/>
                </a:lnTo>
                <a:lnTo>
                  <a:pt x="213156" y="222783"/>
                </a:lnTo>
                <a:lnTo>
                  <a:pt x="215738" y="228711"/>
                </a:lnTo>
                <a:lnTo>
                  <a:pt x="217460" y="235639"/>
                </a:lnTo>
                <a:lnTo>
                  <a:pt x="218608" y="243235"/>
                </a:lnTo>
                <a:lnTo>
                  <a:pt x="219373" y="251275"/>
                </a:lnTo>
                <a:lnTo>
                  <a:pt x="219883" y="258619"/>
                </a:lnTo>
                <a:lnTo>
                  <a:pt x="220223" y="265500"/>
                </a:lnTo>
                <a:lnTo>
                  <a:pt x="220450" y="272072"/>
                </a:lnTo>
                <a:lnTo>
                  <a:pt x="219857" y="278437"/>
                </a:lnTo>
                <a:lnTo>
                  <a:pt x="218718" y="284665"/>
                </a:lnTo>
                <a:lnTo>
                  <a:pt x="217215" y="290801"/>
                </a:lnTo>
                <a:lnTo>
                  <a:pt x="214725" y="296877"/>
                </a:lnTo>
                <a:lnTo>
                  <a:pt x="211578" y="302911"/>
                </a:lnTo>
                <a:lnTo>
                  <a:pt x="204858" y="313916"/>
                </a:lnTo>
                <a:lnTo>
                  <a:pt x="199393" y="322114"/>
                </a:lnTo>
                <a:lnTo>
                  <a:pt x="192501" y="331711"/>
                </a:lnTo>
                <a:lnTo>
                  <a:pt x="188580" y="337048"/>
                </a:lnTo>
                <a:lnTo>
                  <a:pt x="184478" y="340606"/>
                </a:lnTo>
                <a:lnTo>
                  <a:pt x="180256" y="342978"/>
                </a:lnTo>
                <a:lnTo>
                  <a:pt x="175955" y="344560"/>
                </a:lnTo>
                <a:lnTo>
                  <a:pt x="165225" y="348963"/>
                </a:lnTo>
                <a:lnTo>
                  <a:pt x="140155" y="359874"/>
                </a:lnTo>
                <a:lnTo>
                  <a:pt x="133601" y="361776"/>
                </a:lnTo>
                <a:lnTo>
                  <a:pt x="127000" y="363045"/>
                </a:lnTo>
                <a:lnTo>
                  <a:pt x="120368" y="363891"/>
                </a:lnTo>
                <a:lnTo>
                  <a:pt x="114459" y="364455"/>
                </a:lnTo>
                <a:lnTo>
                  <a:pt x="109033" y="364830"/>
                </a:lnTo>
                <a:lnTo>
                  <a:pt x="103927" y="365081"/>
                </a:lnTo>
                <a:lnTo>
                  <a:pt x="98292" y="364256"/>
                </a:lnTo>
                <a:lnTo>
                  <a:pt x="92305" y="362713"/>
                </a:lnTo>
                <a:lnTo>
                  <a:pt x="86081" y="360693"/>
                </a:lnTo>
                <a:lnTo>
                  <a:pt x="78958" y="359346"/>
                </a:lnTo>
                <a:lnTo>
                  <a:pt x="71233" y="358448"/>
                </a:lnTo>
                <a:lnTo>
                  <a:pt x="63109" y="357849"/>
                </a:lnTo>
                <a:lnTo>
                  <a:pt x="56204" y="356458"/>
                </a:lnTo>
                <a:lnTo>
                  <a:pt x="50114" y="354539"/>
                </a:lnTo>
                <a:lnTo>
                  <a:pt x="44567" y="352266"/>
                </a:lnTo>
                <a:lnTo>
                  <a:pt x="39381" y="350752"/>
                </a:lnTo>
                <a:lnTo>
                  <a:pt x="34435" y="349742"/>
                </a:lnTo>
                <a:lnTo>
                  <a:pt x="29651" y="349069"/>
                </a:lnTo>
                <a:lnTo>
                  <a:pt x="24974" y="347628"/>
                </a:lnTo>
                <a:lnTo>
                  <a:pt x="20369" y="345675"/>
                </a:lnTo>
                <a:lnTo>
                  <a:pt x="15810" y="343381"/>
                </a:lnTo>
                <a:lnTo>
                  <a:pt x="12028" y="341852"/>
                </a:lnTo>
                <a:lnTo>
                  <a:pt x="8763" y="340832"/>
                </a:lnTo>
                <a:lnTo>
                  <a:pt x="0" y="338793"/>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84" name="SMARTInkAnnotation150"/>
          <p:cNvSpPr>
            <a:spLocks/>
          </p:cNvSpPr>
          <p:nvPr/>
        </p:nvSpPr>
        <p:spPr bwMode="auto">
          <a:xfrm>
            <a:off x="4237038" y="2705100"/>
            <a:ext cx="133350" cy="233363"/>
          </a:xfrm>
          <a:custGeom>
            <a:avLst/>
            <a:gdLst>
              <a:gd name="T0" fmla="*/ 0 w 133881"/>
              <a:gd name="T1" fmla="*/ 0 h 232173"/>
              <a:gd name="T2" fmla="*/ 3553 w 133881"/>
              <a:gd name="T3" fmla="*/ 9481 h 232173"/>
              <a:gd name="T4" fmla="*/ 4601 w 133881"/>
              <a:gd name="T5" fmla="*/ 13266 h 232173"/>
              <a:gd name="T6" fmla="*/ 5764 w 133881"/>
              <a:gd name="T7" fmla="*/ 20117 h 232173"/>
              <a:gd name="T8" fmla="*/ 6818 w 133881"/>
              <a:gd name="T9" fmla="*/ 24325 h 232173"/>
              <a:gd name="T10" fmla="*/ 8265 w 133881"/>
              <a:gd name="T11" fmla="*/ 29115 h 232173"/>
              <a:gd name="T12" fmla="*/ 9972 w 133881"/>
              <a:gd name="T13" fmla="*/ 34293 h 232173"/>
              <a:gd name="T14" fmla="*/ 11111 w 133881"/>
              <a:gd name="T15" fmla="*/ 38737 h 232173"/>
              <a:gd name="T16" fmla="*/ 11870 w 133881"/>
              <a:gd name="T17" fmla="*/ 42692 h 232173"/>
              <a:gd name="T18" fmla="*/ 12376 w 133881"/>
              <a:gd name="T19" fmla="*/ 46320 h 232173"/>
              <a:gd name="T20" fmla="*/ 13457 w 133881"/>
              <a:gd name="T21" fmla="*/ 51716 h 232173"/>
              <a:gd name="T22" fmla="*/ 16642 w 133881"/>
              <a:gd name="T23" fmla="*/ 65649 h 232173"/>
              <a:gd name="T24" fmla="*/ 18533 w 133881"/>
              <a:gd name="T25" fmla="*/ 72540 h 232173"/>
              <a:gd name="T26" fmla="*/ 20537 w 133881"/>
              <a:gd name="T27" fmla="*/ 79117 h 232173"/>
              <a:gd name="T28" fmla="*/ 22616 w 133881"/>
              <a:gd name="T29" fmla="*/ 85487 h 232173"/>
              <a:gd name="T30" fmla="*/ 24747 w 133881"/>
              <a:gd name="T31" fmla="*/ 90726 h 232173"/>
              <a:gd name="T32" fmla="*/ 26911 w 133881"/>
              <a:gd name="T33" fmla="*/ 95210 h 232173"/>
              <a:gd name="T34" fmla="*/ 29097 w 133881"/>
              <a:gd name="T35" fmla="*/ 99192 h 232173"/>
              <a:gd name="T36" fmla="*/ 31299 w 133881"/>
              <a:gd name="T37" fmla="*/ 104823 h 232173"/>
              <a:gd name="T38" fmla="*/ 33511 w 133881"/>
              <a:gd name="T39" fmla="*/ 111554 h 232173"/>
              <a:gd name="T40" fmla="*/ 35728 w 133881"/>
              <a:gd name="T41" fmla="*/ 119018 h 232173"/>
              <a:gd name="T42" fmla="*/ 37951 w 133881"/>
              <a:gd name="T43" fmla="*/ 124986 h 232173"/>
              <a:gd name="T44" fmla="*/ 40176 w 133881"/>
              <a:gd name="T45" fmla="*/ 129957 h 232173"/>
              <a:gd name="T46" fmla="*/ 42404 w 133881"/>
              <a:gd name="T47" fmla="*/ 134263 h 232173"/>
              <a:gd name="T48" fmla="*/ 44633 w 133881"/>
              <a:gd name="T49" fmla="*/ 139118 h 232173"/>
              <a:gd name="T50" fmla="*/ 46862 w 133881"/>
              <a:gd name="T51" fmla="*/ 144339 h 232173"/>
              <a:gd name="T52" fmla="*/ 49092 w 133881"/>
              <a:gd name="T53" fmla="*/ 149804 h 232173"/>
              <a:gd name="T54" fmla="*/ 52066 w 133881"/>
              <a:gd name="T55" fmla="*/ 155432 h 232173"/>
              <a:gd name="T56" fmla="*/ 55537 w 133881"/>
              <a:gd name="T57" fmla="*/ 161168 h 232173"/>
              <a:gd name="T58" fmla="*/ 59338 w 133881"/>
              <a:gd name="T59" fmla="*/ 166977 h 232173"/>
              <a:gd name="T60" fmla="*/ 65545 w 133881"/>
              <a:gd name="T61" fmla="*/ 176076 h 232173"/>
              <a:gd name="T62" fmla="*/ 68242 w 133881"/>
              <a:gd name="T63" fmla="*/ 179892 h 232173"/>
              <a:gd name="T64" fmla="*/ 71526 w 133881"/>
              <a:gd name="T65" fmla="*/ 183428 h 232173"/>
              <a:gd name="T66" fmla="*/ 75205 w 133881"/>
              <a:gd name="T67" fmla="*/ 186778 h 232173"/>
              <a:gd name="T68" fmla="*/ 79143 w 133881"/>
              <a:gd name="T69" fmla="*/ 190003 h 232173"/>
              <a:gd name="T70" fmla="*/ 82514 w 133881"/>
              <a:gd name="T71" fmla="*/ 194137 h 232173"/>
              <a:gd name="T72" fmla="*/ 85504 w 133881"/>
              <a:gd name="T73" fmla="*/ 198878 h 232173"/>
              <a:gd name="T74" fmla="*/ 88242 w 133881"/>
              <a:gd name="T75" fmla="*/ 204023 h 232173"/>
              <a:gd name="T76" fmla="*/ 91554 w 133881"/>
              <a:gd name="T77" fmla="*/ 207452 h 232173"/>
              <a:gd name="T78" fmla="*/ 95250 w 133881"/>
              <a:gd name="T79" fmla="*/ 209740 h 232173"/>
              <a:gd name="T80" fmla="*/ 99201 w 133881"/>
              <a:gd name="T81" fmla="*/ 211263 h 232173"/>
              <a:gd name="T82" fmla="*/ 102579 w 133881"/>
              <a:gd name="T83" fmla="*/ 213272 h 232173"/>
              <a:gd name="T84" fmla="*/ 105576 w 133881"/>
              <a:gd name="T85" fmla="*/ 215604 h 232173"/>
              <a:gd name="T86" fmla="*/ 108317 w 133881"/>
              <a:gd name="T87" fmla="*/ 218150 h 232173"/>
              <a:gd name="T88" fmla="*/ 110887 w 133881"/>
              <a:gd name="T89" fmla="*/ 220839 h 232173"/>
              <a:gd name="T90" fmla="*/ 113345 w 133881"/>
              <a:gd name="T91" fmla="*/ 223625 h 232173"/>
              <a:gd name="T92" fmla="*/ 115727 w 133881"/>
              <a:gd name="T93" fmla="*/ 226474 h 232173"/>
              <a:gd name="T94" fmla="*/ 118059 w 133881"/>
              <a:gd name="T95" fmla="*/ 228373 h 232173"/>
              <a:gd name="T96" fmla="*/ 120359 w 133881"/>
              <a:gd name="T97" fmla="*/ 229639 h 232173"/>
              <a:gd name="T98" fmla="*/ 122634 w 133881"/>
              <a:gd name="T99" fmla="*/ 230483 h 232173"/>
              <a:gd name="T100" fmla="*/ 124896 w 133881"/>
              <a:gd name="T101" fmla="*/ 231047 h 232173"/>
              <a:gd name="T102" fmla="*/ 127147 w 133881"/>
              <a:gd name="T103" fmla="*/ 231421 h 232173"/>
              <a:gd name="T104" fmla="*/ 133880 w 133881"/>
              <a:gd name="T105" fmla="*/ 232172 h 23217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3881"/>
              <a:gd name="T160" fmla="*/ 0 h 232173"/>
              <a:gd name="T161" fmla="*/ 133881 w 133881"/>
              <a:gd name="T162" fmla="*/ 232173 h 23217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3881" h="232173">
                <a:moveTo>
                  <a:pt x="0" y="0"/>
                </a:moveTo>
                <a:lnTo>
                  <a:pt x="3553" y="9481"/>
                </a:lnTo>
                <a:lnTo>
                  <a:pt x="4601" y="13266"/>
                </a:lnTo>
                <a:lnTo>
                  <a:pt x="5764" y="20117"/>
                </a:lnTo>
                <a:lnTo>
                  <a:pt x="6818" y="24325"/>
                </a:lnTo>
                <a:lnTo>
                  <a:pt x="8265" y="29115"/>
                </a:lnTo>
                <a:lnTo>
                  <a:pt x="9972" y="34293"/>
                </a:lnTo>
                <a:lnTo>
                  <a:pt x="11111" y="38737"/>
                </a:lnTo>
                <a:lnTo>
                  <a:pt x="11870" y="42692"/>
                </a:lnTo>
                <a:lnTo>
                  <a:pt x="12376" y="46320"/>
                </a:lnTo>
                <a:lnTo>
                  <a:pt x="13457" y="51716"/>
                </a:lnTo>
                <a:lnTo>
                  <a:pt x="16642" y="65649"/>
                </a:lnTo>
                <a:lnTo>
                  <a:pt x="18533" y="72540"/>
                </a:lnTo>
                <a:lnTo>
                  <a:pt x="20537" y="79117"/>
                </a:lnTo>
                <a:lnTo>
                  <a:pt x="22616" y="85487"/>
                </a:lnTo>
                <a:lnTo>
                  <a:pt x="24747" y="90726"/>
                </a:lnTo>
                <a:lnTo>
                  <a:pt x="26911" y="95210"/>
                </a:lnTo>
                <a:lnTo>
                  <a:pt x="29097" y="99192"/>
                </a:lnTo>
                <a:lnTo>
                  <a:pt x="31299" y="104823"/>
                </a:lnTo>
                <a:lnTo>
                  <a:pt x="33511" y="111554"/>
                </a:lnTo>
                <a:lnTo>
                  <a:pt x="35728" y="119018"/>
                </a:lnTo>
                <a:lnTo>
                  <a:pt x="37951" y="124986"/>
                </a:lnTo>
                <a:lnTo>
                  <a:pt x="40176" y="129957"/>
                </a:lnTo>
                <a:lnTo>
                  <a:pt x="42404" y="134263"/>
                </a:lnTo>
                <a:lnTo>
                  <a:pt x="44633" y="139118"/>
                </a:lnTo>
                <a:lnTo>
                  <a:pt x="46862" y="144339"/>
                </a:lnTo>
                <a:lnTo>
                  <a:pt x="49092" y="149804"/>
                </a:lnTo>
                <a:lnTo>
                  <a:pt x="52066" y="155432"/>
                </a:lnTo>
                <a:lnTo>
                  <a:pt x="55537" y="161168"/>
                </a:lnTo>
                <a:lnTo>
                  <a:pt x="59338" y="166977"/>
                </a:lnTo>
                <a:lnTo>
                  <a:pt x="65545" y="176076"/>
                </a:lnTo>
                <a:lnTo>
                  <a:pt x="68242" y="179892"/>
                </a:lnTo>
                <a:lnTo>
                  <a:pt x="71526" y="183428"/>
                </a:lnTo>
                <a:lnTo>
                  <a:pt x="75205" y="186778"/>
                </a:lnTo>
                <a:lnTo>
                  <a:pt x="79143" y="190003"/>
                </a:lnTo>
                <a:lnTo>
                  <a:pt x="82514" y="194137"/>
                </a:lnTo>
                <a:lnTo>
                  <a:pt x="85504" y="198878"/>
                </a:lnTo>
                <a:lnTo>
                  <a:pt x="88242" y="204023"/>
                </a:lnTo>
                <a:lnTo>
                  <a:pt x="91554" y="207452"/>
                </a:lnTo>
                <a:lnTo>
                  <a:pt x="95250" y="209740"/>
                </a:lnTo>
                <a:lnTo>
                  <a:pt x="99201" y="211263"/>
                </a:lnTo>
                <a:lnTo>
                  <a:pt x="102579" y="213272"/>
                </a:lnTo>
                <a:lnTo>
                  <a:pt x="105576" y="215604"/>
                </a:lnTo>
                <a:lnTo>
                  <a:pt x="108317" y="218150"/>
                </a:lnTo>
                <a:lnTo>
                  <a:pt x="110887" y="220839"/>
                </a:lnTo>
                <a:lnTo>
                  <a:pt x="113345" y="223625"/>
                </a:lnTo>
                <a:lnTo>
                  <a:pt x="115727" y="226474"/>
                </a:lnTo>
                <a:lnTo>
                  <a:pt x="118059" y="228373"/>
                </a:lnTo>
                <a:lnTo>
                  <a:pt x="120359" y="229639"/>
                </a:lnTo>
                <a:lnTo>
                  <a:pt x="122634" y="230483"/>
                </a:lnTo>
                <a:lnTo>
                  <a:pt x="124896" y="231047"/>
                </a:lnTo>
                <a:lnTo>
                  <a:pt x="127147" y="231421"/>
                </a:lnTo>
                <a:lnTo>
                  <a:pt x="133880" y="232172"/>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85" name="SMARTInkAnnotation151"/>
          <p:cNvSpPr>
            <a:spLocks/>
          </p:cNvSpPr>
          <p:nvPr/>
        </p:nvSpPr>
        <p:spPr bwMode="auto">
          <a:xfrm>
            <a:off x="4230688" y="2687638"/>
            <a:ext cx="160337" cy="250825"/>
          </a:xfrm>
          <a:custGeom>
            <a:avLst/>
            <a:gdLst>
              <a:gd name="T0" fmla="*/ 160656 w 160657"/>
              <a:gd name="T1" fmla="*/ 0 h 250032"/>
              <a:gd name="T2" fmla="*/ 149995 w 160657"/>
              <a:gd name="T3" fmla="*/ 9481 h 250032"/>
              <a:gd name="T4" fmla="*/ 145367 w 160657"/>
              <a:gd name="T5" fmla="*/ 14258 h 250032"/>
              <a:gd name="T6" fmla="*/ 140794 w 160657"/>
              <a:gd name="T7" fmla="*/ 19427 h 250032"/>
              <a:gd name="T8" fmla="*/ 136258 w 160657"/>
              <a:gd name="T9" fmla="*/ 24857 h 250032"/>
              <a:gd name="T10" fmla="*/ 127251 w 160657"/>
              <a:gd name="T11" fmla="*/ 36183 h 250032"/>
              <a:gd name="T12" fmla="*/ 109348 w 160657"/>
              <a:gd name="T13" fmla="*/ 59623 h 250032"/>
              <a:gd name="T14" fmla="*/ 104137 w 160657"/>
              <a:gd name="T15" fmla="*/ 65545 h 250032"/>
              <a:gd name="T16" fmla="*/ 98431 w 160657"/>
              <a:gd name="T17" fmla="*/ 71478 h 250032"/>
              <a:gd name="T18" fmla="*/ 92397 w 160657"/>
              <a:gd name="T19" fmla="*/ 77417 h 250032"/>
              <a:gd name="T20" fmla="*/ 86886 w 160657"/>
              <a:gd name="T21" fmla="*/ 83361 h 250032"/>
              <a:gd name="T22" fmla="*/ 81725 w 160657"/>
              <a:gd name="T23" fmla="*/ 89309 h 250032"/>
              <a:gd name="T24" fmla="*/ 76796 w 160657"/>
              <a:gd name="T25" fmla="*/ 95258 h 250032"/>
              <a:gd name="T26" fmla="*/ 72767 w 160657"/>
              <a:gd name="T27" fmla="*/ 101208 h 250032"/>
              <a:gd name="T28" fmla="*/ 69337 w 160657"/>
              <a:gd name="T29" fmla="*/ 107159 h 250032"/>
              <a:gd name="T30" fmla="*/ 54934 w 160657"/>
              <a:gd name="T31" fmla="*/ 135709 h 250032"/>
              <a:gd name="T32" fmla="*/ 51498 w 160657"/>
              <a:gd name="T33" fmla="*/ 143059 h 250032"/>
              <a:gd name="T34" fmla="*/ 48464 w 160657"/>
              <a:gd name="T35" fmla="*/ 149943 h 250032"/>
              <a:gd name="T36" fmla="*/ 45697 w 160657"/>
              <a:gd name="T37" fmla="*/ 156516 h 250032"/>
              <a:gd name="T38" fmla="*/ 42365 w 160657"/>
              <a:gd name="T39" fmla="*/ 161891 h 250032"/>
              <a:gd name="T40" fmla="*/ 38655 w 160657"/>
              <a:gd name="T41" fmla="*/ 166466 h 250032"/>
              <a:gd name="T42" fmla="*/ 34696 w 160657"/>
              <a:gd name="T43" fmla="*/ 170509 h 250032"/>
              <a:gd name="T44" fmla="*/ 31312 w 160657"/>
              <a:gd name="T45" fmla="*/ 175188 h 250032"/>
              <a:gd name="T46" fmla="*/ 28312 w 160657"/>
              <a:gd name="T47" fmla="*/ 180292 h 250032"/>
              <a:gd name="T48" fmla="*/ 25569 w 160657"/>
              <a:gd name="T49" fmla="*/ 185679 h 250032"/>
              <a:gd name="T50" fmla="*/ 22996 w 160657"/>
              <a:gd name="T51" fmla="*/ 191255 h 250032"/>
              <a:gd name="T52" fmla="*/ 20537 w 160657"/>
              <a:gd name="T53" fmla="*/ 196956 h 250032"/>
              <a:gd name="T54" fmla="*/ 18154 w 160657"/>
              <a:gd name="T55" fmla="*/ 202742 h 250032"/>
              <a:gd name="T56" fmla="*/ 16565 w 160657"/>
              <a:gd name="T57" fmla="*/ 207591 h 250032"/>
              <a:gd name="T58" fmla="*/ 15506 w 160657"/>
              <a:gd name="T59" fmla="*/ 211815 h 250032"/>
              <a:gd name="T60" fmla="*/ 14799 w 160657"/>
              <a:gd name="T61" fmla="*/ 215624 h 250032"/>
              <a:gd name="T62" fmla="*/ 12032 w 160657"/>
              <a:gd name="T63" fmla="*/ 222502 h 250032"/>
              <a:gd name="T64" fmla="*/ 10252 w 160657"/>
              <a:gd name="T65" fmla="*/ 225725 h 250032"/>
              <a:gd name="T66" fmla="*/ 8275 w 160657"/>
              <a:gd name="T67" fmla="*/ 231952 h 250032"/>
              <a:gd name="T68" fmla="*/ 7748 w 160657"/>
              <a:gd name="T69" fmla="*/ 235002 h 250032"/>
              <a:gd name="T70" fmla="*/ 6653 w 160657"/>
              <a:gd name="T71" fmla="*/ 237035 h 250032"/>
              <a:gd name="T72" fmla="*/ 5179 w 160657"/>
              <a:gd name="T73" fmla="*/ 238390 h 250032"/>
              <a:gd name="T74" fmla="*/ 3452 w 160657"/>
              <a:gd name="T75" fmla="*/ 239294 h 250032"/>
              <a:gd name="T76" fmla="*/ 2301 w 160657"/>
              <a:gd name="T77" fmla="*/ 240889 h 250032"/>
              <a:gd name="T78" fmla="*/ 1534 w 160657"/>
              <a:gd name="T79" fmla="*/ 242944 h 250032"/>
              <a:gd name="T80" fmla="*/ 0 w 160657"/>
              <a:gd name="T81" fmla="*/ 250031 h 25003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0657"/>
              <a:gd name="T124" fmla="*/ 0 h 250032"/>
              <a:gd name="T125" fmla="*/ 160657 w 160657"/>
              <a:gd name="T126" fmla="*/ 250032 h 25003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0657" h="250032">
                <a:moveTo>
                  <a:pt x="160656" y="0"/>
                </a:moveTo>
                <a:lnTo>
                  <a:pt x="149995" y="9481"/>
                </a:lnTo>
                <a:lnTo>
                  <a:pt x="145367" y="14258"/>
                </a:lnTo>
                <a:lnTo>
                  <a:pt x="140794" y="19427"/>
                </a:lnTo>
                <a:lnTo>
                  <a:pt x="136258" y="24857"/>
                </a:lnTo>
                <a:lnTo>
                  <a:pt x="127251" y="36183"/>
                </a:lnTo>
                <a:lnTo>
                  <a:pt x="109348" y="59623"/>
                </a:lnTo>
                <a:lnTo>
                  <a:pt x="104137" y="65545"/>
                </a:lnTo>
                <a:lnTo>
                  <a:pt x="98431" y="71478"/>
                </a:lnTo>
                <a:lnTo>
                  <a:pt x="92397" y="77417"/>
                </a:lnTo>
                <a:lnTo>
                  <a:pt x="86886" y="83361"/>
                </a:lnTo>
                <a:lnTo>
                  <a:pt x="81725" y="89309"/>
                </a:lnTo>
                <a:lnTo>
                  <a:pt x="76796" y="95258"/>
                </a:lnTo>
                <a:lnTo>
                  <a:pt x="72767" y="101208"/>
                </a:lnTo>
                <a:lnTo>
                  <a:pt x="69337" y="107159"/>
                </a:lnTo>
                <a:lnTo>
                  <a:pt x="54934" y="135709"/>
                </a:lnTo>
                <a:lnTo>
                  <a:pt x="51498" y="143059"/>
                </a:lnTo>
                <a:lnTo>
                  <a:pt x="48464" y="149943"/>
                </a:lnTo>
                <a:lnTo>
                  <a:pt x="45697" y="156516"/>
                </a:lnTo>
                <a:lnTo>
                  <a:pt x="42365" y="161891"/>
                </a:lnTo>
                <a:lnTo>
                  <a:pt x="38655" y="166466"/>
                </a:lnTo>
                <a:lnTo>
                  <a:pt x="34696" y="170509"/>
                </a:lnTo>
                <a:lnTo>
                  <a:pt x="31312" y="175188"/>
                </a:lnTo>
                <a:lnTo>
                  <a:pt x="28312" y="180292"/>
                </a:lnTo>
                <a:lnTo>
                  <a:pt x="25569" y="185679"/>
                </a:lnTo>
                <a:lnTo>
                  <a:pt x="22996" y="191255"/>
                </a:lnTo>
                <a:lnTo>
                  <a:pt x="20537" y="196956"/>
                </a:lnTo>
                <a:lnTo>
                  <a:pt x="18154" y="202742"/>
                </a:lnTo>
                <a:lnTo>
                  <a:pt x="16565" y="207591"/>
                </a:lnTo>
                <a:lnTo>
                  <a:pt x="15506" y="211815"/>
                </a:lnTo>
                <a:lnTo>
                  <a:pt x="14799" y="215624"/>
                </a:lnTo>
                <a:lnTo>
                  <a:pt x="12032" y="222502"/>
                </a:lnTo>
                <a:lnTo>
                  <a:pt x="10252" y="225725"/>
                </a:lnTo>
                <a:lnTo>
                  <a:pt x="8275" y="231952"/>
                </a:lnTo>
                <a:lnTo>
                  <a:pt x="7748" y="235002"/>
                </a:lnTo>
                <a:lnTo>
                  <a:pt x="6653" y="237035"/>
                </a:lnTo>
                <a:lnTo>
                  <a:pt x="5179" y="238390"/>
                </a:lnTo>
                <a:lnTo>
                  <a:pt x="3452" y="239294"/>
                </a:lnTo>
                <a:lnTo>
                  <a:pt x="2301" y="240889"/>
                </a:lnTo>
                <a:lnTo>
                  <a:pt x="1534" y="242944"/>
                </a:lnTo>
                <a:lnTo>
                  <a:pt x="0" y="25003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86" name="SMARTInkAnnotation152"/>
          <p:cNvSpPr>
            <a:spLocks/>
          </p:cNvSpPr>
          <p:nvPr/>
        </p:nvSpPr>
        <p:spPr bwMode="auto">
          <a:xfrm>
            <a:off x="4538663" y="2749550"/>
            <a:ext cx="139700" cy="9525"/>
          </a:xfrm>
          <a:custGeom>
            <a:avLst/>
            <a:gdLst>
              <a:gd name="T0" fmla="*/ 0 w 140575"/>
              <a:gd name="T1" fmla="*/ 8930 h 8931"/>
              <a:gd name="T2" fmla="*/ 77832 w 140575"/>
              <a:gd name="T3" fmla="*/ 8930 h 8931"/>
              <a:gd name="T4" fmla="*/ 82384 w 140575"/>
              <a:gd name="T5" fmla="*/ 7938 h 8931"/>
              <a:gd name="T6" fmla="*/ 86904 w 140575"/>
              <a:gd name="T7" fmla="*/ 6284 h 8931"/>
              <a:gd name="T8" fmla="*/ 91407 w 140575"/>
              <a:gd name="T9" fmla="*/ 4190 h 8931"/>
              <a:gd name="T10" fmla="*/ 95895 w 140575"/>
              <a:gd name="T11" fmla="*/ 2793 h 8931"/>
              <a:gd name="T12" fmla="*/ 100375 w 140575"/>
              <a:gd name="T13" fmla="*/ 1862 h 8931"/>
              <a:gd name="T14" fmla="*/ 104849 w 140575"/>
              <a:gd name="T15" fmla="*/ 1242 h 8931"/>
              <a:gd name="T16" fmla="*/ 108577 w 140575"/>
              <a:gd name="T17" fmla="*/ 828 h 8931"/>
              <a:gd name="T18" fmla="*/ 111804 w 140575"/>
              <a:gd name="T19" fmla="*/ 552 h 8931"/>
              <a:gd name="T20" fmla="*/ 117375 w 140575"/>
              <a:gd name="T21" fmla="*/ 246 h 8931"/>
              <a:gd name="T22" fmla="*/ 124692 w 140575"/>
              <a:gd name="T23" fmla="*/ 73 h 8931"/>
              <a:gd name="T24" fmla="*/ 140574 w 140575"/>
              <a:gd name="T25" fmla="*/ 0 h 89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0575"/>
              <a:gd name="T40" fmla="*/ 0 h 8931"/>
              <a:gd name="T41" fmla="*/ 140575 w 140575"/>
              <a:gd name="T42" fmla="*/ 8931 h 893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0575" h="8931">
                <a:moveTo>
                  <a:pt x="0" y="8930"/>
                </a:moveTo>
                <a:lnTo>
                  <a:pt x="77832" y="8930"/>
                </a:lnTo>
                <a:lnTo>
                  <a:pt x="82384" y="7938"/>
                </a:lnTo>
                <a:lnTo>
                  <a:pt x="86904" y="6284"/>
                </a:lnTo>
                <a:lnTo>
                  <a:pt x="91407" y="4190"/>
                </a:lnTo>
                <a:lnTo>
                  <a:pt x="95895" y="2793"/>
                </a:lnTo>
                <a:lnTo>
                  <a:pt x="100375" y="1862"/>
                </a:lnTo>
                <a:lnTo>
                  <a:pt x="104849" y="1242"/>
                </a:lnTo>
                <a:lnTo>
                  <a:pt x="108577" y="828"/>
                </a:lnTo>
                <a:lnTo>
                  <a:pt x="111804" y="552"/>
                </a:lnTo>
                <a:lnTo>
                  <a:pt x="117375" y="246"/>
                </a:lnTo>
                <a:lnTo>
                  <a:pt x="124692" y="73"/>
                </a:lnTo>
                <a:lnTo>
                  <a:pt x="140574"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87" name="SMARTInkAnnotation153"/>
          <p:cNvSpPr>
            <a:spLocks/>
          </p:cNvSpPr>
          <p:nvPr/>
        </p:nvSpPr>
        <p:spPr bwMode="auto">
          <a:xfrm>
            <a:off x="4551363" y="2867025"/>
            <a:ext cx="114300" cy="7938"/>
          </a:xfrm>
          <a:custGeom>
            <a:avLst/>
            <a:gdLst>
              <a:gd name="T0" fmla="*/ 0 w 113799"/>
              <a:gd name="T1" fmla="*/ 0 h 8563"/>
              <a:gd name="T2" fmla="*/ 7108 w 113799"/>
              <a:gd name="T3" fmla="*/ 0 h 8563"/>
              <a:gd name="T4" fmla="*/ 9945 w 113799"/>
              <a:gd name="T5" fmla="*/ 992 h 8563"/>
              <a:gd name="T6" fmla="*/ 12580 w 113799"/>
              <a:gd name="T7" fmla="*/ 2646 h 8563"/>
              <a:gd name="T8" fmla="*/ 15081 w 113799"/>
              <a:gd name="T9" fmla="*/ 4741 h 8563"/>
              <a:gd name="T10" fmla="*/ 18236 w 113799"/>
              <a:gd name="T11" fmla="*/ 6137 h 8563"/>
              <a:gd name="T12" fmla="*/ 21826 w 113799"/>
              <a:gd name="T13" fmla="*/ 7068 h 8563"/>
              <a:gd name="T14" fmla="*/ 25707 w 113799"/>
              <a:gd name="T15" fmla="*/ 7689 h 8563"/>
              <a:gd name="T16" fmla="*/ 29782 w 113799"/>
              <a:gd name="T17" fmla="*/ 8103 h 8563"/>
              <a:gd name="T18" fmla="*/ 33987 w 113799"/>
              <a:gd name="T19" fmla="*/ 8379 h 8563"/>
              <a:gd name="T20" fmla="*/ 38278 w 113799"/>
              <a:gd name="T21" fmla="*/ 8562 h 8563"/>
              <a:gd name="T22" fmla="*/ 42626 w 113799"/>
              <a:gd name="T23" fmla="*/ 7693 h 8563"/>
              <a:gd name="T24" fmla="*/ 47011 w 113799"/>
              <a:gd name="T25" fmla="*/ 6121 h 8563"/>
              <a:gd name="T26" fmla="*/ 51423 w 113799"/>
              <a:gd name="T27" fmla="*/ 4081 h 8563"/>
              <a:gd name="T28" fmla="*/ 55852 w 113799"/>
              <a:gd name="T29" fmla="*/ 2721 h 8563"/>
              <a:gd name="T30" fmla="*/ 60292 w 113799"/>
              <a:gd name="T31" fmla="*/ 1814 h 8563"/>
              <a:gd name="T32" fmla="*/ 64739 w 113799"/>
              <a:gd name="T33" fmla="*/ 1209 h 8563"/>
              <a:gd name="T34" fmla="*/ 68448 w 113799"/>
              <a:gd name="T35" fmla="*/ 806 h 8563"/>
              <a:gd name="T36" fmla="*/ 71665 w 113799"/>
              <a:gd name="T37" fmla="*/ 538 h 8563"/>
              <a:gd name="T38" fmla="*/ 74553 w 113799"/>
              <a:gd name="T39" fmla="*/ 358 h 8563"/>
              <a:gd name="T40" fmla="*/ 81728 w 113799"/>
              <a:gd name="T41" fmla="*/ 159 h 8563"/>
              <a:gd name="T42" fmla="*/ 113798 w 113799"/>
              <a:gd name="T43" fmla="*/ 0 h 85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3799"/>
              <a:gd name="T67" fmla="*/ 0 h 8563"/>
              <a:gd name="T68" fmla="*/ 113799 w 113799"/>
              <a:gd name="T69" fmla="*/ 8563 h 856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3799" h="8563">
                <a:moveTo>
                  <a:pt x="0" y="0"/>
                </a:moveTo>
                <a:lnTo>
                  <a:pt x="7108" y="0"/>
                </a:lnTo>
                <a:lnTo>
                  <a:pt x="9945" y="992"/>
                </a:lnTo>
                <a:lnTo>
                  <a:pt x="12580" y="2646"/>
                </a:lnTo>
                <a:lnTo>
                  <a:pt x="15081" y="4741"/>
                </a:lnTo>
                <a:lnTo>
                  <a:pt x="18236" y="6137"/>
                </a:lnTo>
                <a:lnTo>
                  <a:pt x="21826" y="7068"/>
                </a:lnTo>
                <a:lnTo>
                  <a:pt x="25707" y="7689"/>
                </a:lnTo>
                <a:lnTo>
                  <a:pt x="29782" y="8103"/>
                </a:lnTo>
                <a:lnTo>
                  <a:pt x="33987" y="8379"/>
                </a:lnTo>
                <a:lnTo>
                  <a:pt x="38278" y="8562"/>
                </a:lnTo>
                <a:lnTo>
                  <a:pt x="42626" y="7693"/>
                </a:lnTo>
                <a:lnTo>
                  <a:pt x="47011" y="6121"/>
                </a:lnTo>
                <a:lnTo>
                  <a:pt x="51423" y="4081"/>
                </a:lnTo>
                <a:lnTo>
                  <a:pt x="55852" y="2721"/>
                </a:lnTo>
                <a:lnTo>
                  <a:pt x="60292" y="1814"/>
                </a:lnTo>
                <a:lnTo>
                  <a:pt x="64739" y="1209"/>
                </a:lnTo>
                <a:lnTo>
                  <a:pt x="68448" y="806"/>
                </a:lnTo>
                <a:lnTo>
                  <a:pt x="71665" y="538"/>
                </a:lnTo>
                <a:lnTo>
                  <a:pt x="74553" y="358"/>
                </a:lnTo>
                <a:lnTo>
                  <a:pt x="81728" y="159"/>
                </a:lnTo>
                <a:lnTo>
                  <a:pt x="113798"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88" name="SMARTInkAnnotation154"/>
          <p:cNvSpPr>
            <a:spLocks/>
          </p:cNvSpPr>
          <p:nvPr/>
        </p:nvSpPr>
        <p:spPr bwMode="auto">
          <a:xfrm>
            <a:off x="4405313" y="1973263"/>
            <a:ext cx="360362" cy="223837"/>
          </a:xfrm>
          <a:custGeom>
            <a:avLst/>
            <a:gdLst>
              <a:gd name="T0" fmla="*/ 0 w 361478"/>
              <a:gd name="T1" fmla="*/ 218120 h 222862"/>
              <a:gd name="T2" fmla="*/ 1984 w 361478"/>
              <a:gd name="T3" fmla="*/ 215793 h 222862"/>
              <a:gd name="T4" fmla="*/ 4601 w 361478"/>
              <a:gd name="T5" fmla="*/ 212774 h 222862"/>
              <a:gd name="T6" fmla="*/ 6418 w 361478"/>
              <a:gd name="T7" fmla="*/ 198663 h 222862"/>
              <a:gd name="T8" fmla="*/ 7384 w 361478"/>
              <a:gd name="T9" fmla="*/ 189455 h 222862"/>
              <a:gd name="T10" fmla="*/ 11982 w 361478"/>
              <a:gd name="T11" fmla="*/ 178081 h 222862"/>
              <a:gd name="T12" fmla="*/ 14955 w 361478"/>
              <a:gd name="T13" fmla="*/ 169244 h 222862"/>
              <a:gd name="T14" fmla="*/ 18563 w 361478"/>
              <a:gd name="T15" fmla="*/ 160341 h 222862"/>
              <a:gd name="T16" fmla="*/ 21615 w 361478"/>
              <a:gd name="T17" fmla="*/ 151420 h 222862"/>
              <a:gd name="T18" fmla="*/ 29310 w 361478"/>
              <a:gd name="T19" fmla="*/ 139516 h 222862"/>
              <a:gd name="T20" fmla="*/ 32237 w 361478"/>
              <a:gd name="T21" fmla="*/ 130587 h 222862"/>
              <a:gd name="T22" fmla="*/ 38571 w 361478"/>
              <a:gd name="T23" fmla="*/ 117689 h 222862"/>
              <a:gd name="T24" fmla="*/ 42679 w 361478"/>
              <a:gd name="T25" fmla="*/ 107987 h 222862"/>
              <a:gd name="T26" fmla="*/ 46984 w 361478"/>
              <a:gd name="T27" fmla="*/ 99707 h 222862"/>
              <a:gd name="T28" fmla="*/ 52121 w 361478"/>
              <a:gd name="T29" fmla="*/ 91727 h 222862"/>
              <a:gd name="T30" fmla="*/ 63375 w 361478"/>
              <a:gd name="T31" fmla="*/ 77070 h 222862"/>
              <a:gd name="T32" fmla="*/ 71803 w 361478"/>
              <a:gd name="T33" fmla="*/ 69430 h 222862"/>
              <a:gd name="T34" fmla="*/ 80506 w 361478"/>
              <a:gd name="T35" fmla="*/ 60081 h 222862"/>
              <a:gd name="T36" fmla="*/ 89333 w 361478"/>
              <a:gd name="T37" fmla="*/ 50303 h 222862"/>
              <a:gd name="T38" fmla="*/ 98214 w 361478"/>
              <a:gd name="T39" fmla="*/ 42650 h 222862"/>
              <a:gd name="T40" fmla="*/ 115132 w 361478"/>
              <a:gd name="T41" fmla="*/ 32764 h 222862"/>
              <a:gd name="T42" fmla="*/ 135494 w 361478"/>
              <a:gd name="T43" fmla="*/ 20534 h 222862"/>
              <a:gd name="T44" fmla="*/ 155824 w 361478"/>
              <a:gd name="T45" fmla="*/ 11210 h 222862"/>
              <a:gd name="T46" fmla="*/ 168178 w 361478"/>
              <a:gd name="T47" fmla="*/ 9731 h 222862"/>
              <a:gd name="T48" fmla="*/ 181107 w 361478"/>
              <a:gd name="T49" fmla="*/ 9074 h 222862"/>
              <a:gd name="T50" fmla="*/ 202987 w 361478"/>
              <a:gd name="T51" fmla="*/ 2515 h 222862"/>
              <a:gd name="T52" fmla="*/ 215172 w 361478"/>
              <a:gd name="T53" fmla="*/ 906 h 222862"/>
              <a:gd name="T54" fmla="*/ 234575 w 361478"/>
              <a:gd name="T55" fmla="*/ 0 h 222862"/>
              <a:gd name="T56" fmla="*/ 256523 w 361478"/>
              <a:gd name="T57" fmla="*/ 5831 h 222862"/>
              <a:gd name="T58" fmla="*/ 268716 w 361478"/>
              <a:gd name="T59" fmla="*/ 7340 h 222862"/>
              <a:gd name="T60" fmla="*/ 289381 w 361478"/>
              <a:gd name="T61" fmla="*/ 9302 h 222862"/>
              <a:gd name="T62" fmla="*/ 307788 w 361478"/>
              <a:gd name="T63" fmla="*/ 18215 h 222862"/>
              <a:gd name="T64" fmla="*/ 325749 w 361478"/>
              <a:gd name="T65" fmla="*/ 24789 h 222862"/>
              <a:gd name="T66" fmla="*/ 338277 w 361478"/>
              <a:gd name="T67" fmla="*/ 32225 h 222862"/>
              <a:gd name="T68" fmla="*/ 350204 w 361478"/>
              <a:gd name="T69" fmla="*/ 39668 h 222862"/>
              <a:gd name="T70" fmla="*/ 352748 w 361478"/>
              <a:gd name="T71" fmla="*/ 44869 h 222862"/>
              <a:gd name="T72" fmla="*/ 354622 w 361478"/>
              <a:gd name="T73" fmla="*/ 49495 h 222862"/>
              <a:gd name="T74" fmla="*/ 357934 w 361478"/>
              <a:gd name="T75" fmla="*/ 51552 h 222862"/>
              <a:gd name="T76" fmla="*/ 359903 w 361478"/>
              <a:gd name="T77" fmla="*/ 55111 h 222862"/>
              <a:gd name="T78" fmla="*/ 361477 w 361478"/>
              <a:gd name="T79" fmla="*/ 71056 h 22286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61478"/>
              <a:gd name="T121" fmla="*/ 0 h 222862"/>
              <a:gd name="T122" fmla="*/ 361478 w 361478"/>
              <a:gd name="T123" fmla="*/ 222862 h 22286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61478" h="222862">
                <a:moveTo>
                  <a:pt x="0" y="222861"/>
                </a:moveTo>
                <a:lnTo>
                  <a:pt x="0" y="218120"/>
                </a:lnTo>
                <a:lnTo>
                  <a:pt x="744" y="216724"/>
                </a:lnTo>
                <a:lnTo>
                  <a:pt x="1984" y="215793"/>
                </a:lnTo>
                <a:lnTo>
                  <a:pt x="3554" y="215172"/>
                </a:lnTo>
                <a:lnTo>
                  <a:pt x="4601" y="212774"/>
                </a:lnTo>
                <a:lnTo>
                  <a:pt x="5299" y="209191"/>
                </a:lnTo>
                <a:lnTo>
                  <a:pt x="6418" y="198663"/>
                </a:lnTo>
                <a:lnTo>
                  <a:pt x="6613" y="192099"/>
                </a:lnTo>
                <a:lnTo>
                  <a:pt x="7384" y="189455"/>
                </a:lnTo>
                <a:lnTo>
                  <a:pt x="10224" y="183870"/>
                </a:lnTo>
                <a:lnTo>
                  <a:pt x="11982" y="178081"/>
                </a:lnTo>
                <a:lnTo>
                  <a:pt x="12450" y="175148"/>
                </a:lnTo>
                <a:lnTo>
                  <a:pt x="14955" y="169244"/>
                </a:lnTo>
                <a:lnTo>
                  <a:pt x="16664" y="166280"/>
                </a:lnTo>
                <a:lnTo>
                  <a:pt x="18563" y="160341"/>
                </a:lnTo>
                <a:lnTo>
                  <a:pt x="19070" y="157369"/>
                </a:lnTo>
                <a:lnTo>
                  <a:pt x="21615" y="151420"/>
                </a:lnTo>
                <a:lnTo>
                  <a:pt x="25227" y="145469"/>
                </a:lnTo>
                <a:lnTo>
                  <a:pt x="29310" y="139516"/>
                </a:lnTo>
                <a:lnTo>
                  <a:pt x="30697" y="136540"/>
                </a:lnTo>
                <a:lnTo>
                  <a:pt x="32237" y="130587"/>
                </a:lnTo>
                <a:lnTo>
                  <a:pt x="34906" y="124634"/>
                </a:lnTo>
                <a:lnTo>
                  <a:pt x="38571" y="117689"/>
                </a:lnTo>
                <a:lnTo>
                  <a:pt x="40590" y="113058"/>
                </a:lnTo>
                <a:lnTo>
                  <a:pt x="42679" y="107987"/>
                </a:lnTo>
                <a:lnTo>
                  <a:pt x="44816" y="103614"/>
                </a:lnTo>
                <a:lnTo>
                  <a:pt x="46984" y="99707"/>
                </a:lnTo>
                <a:lnTo>
                  <a:pt x="49174" y="96110"/>
                </a:lnTo>
                <a:lnTo>
                  <a:pt x="52121" y="91727"/>
                </a:lnTo>
                <a:lnTo>
                  <a:pt x="59362" y="81566"/>
                </a:lnTo>
                <a:lnTo>
                  <a:pt x="63375" y="77070"/>
                </a:lnTo>
                <a:lnTo>
                  <a:pt x="67540" y="73081"/>
                </a:lnTo>
                <a:lnTo>
                  <a:pt x="71803" y="69430"/>
                </a:lnTo>
                <a:lnTo>
                  <a:pt x="76132" y="65011"/>
                </a:lnTo>
                <a:lnTo>
                  <a:pt x="80506" y="60081"/>
                </a:lnTo>
                <a:lnTo>
                  <a:pt x="84910" y="54809"/>
                </a:lnTo>
                <a:lnTo>
                  <a:pt x="89333" y="50303"/>
                </a:lnTo>
                <a:lnTo>
                  <a:pt x="93769" y="46307"/>
                </a:lnTo>
                <a:lnTo>
                  <a:pt x="98214" y="42650"/>
                </a:lnTo>
                <a:lnTo>
                  <a:pt x="109103" y="35942"/>
                </a:lnTo>
                <a:lnTo>
                  <a:pt x="115132" y="32764"/>
                </a:lnTo>
                <a:lnTo>
                  <a:pt x="125796" y="26587"/>
                </a:lnTo>
                <a:lnTo>
                  <a:pt x="135494" y="20534"/>
                </a:lnTo>
                <a:lnTo>
                  <a:pt x="144763" y="14537"/>
                </a:lnTo>
                <a:lnTo>
                  <a:pt x="155824" y="11210"/>
                </a:lnTo>
                <a:lnTo>
                  <a:pt x="161897" y="10323"/>
                </a:lnTo>
                <a:lnTo>
                  <a:pt x="168178" y="9731"/>
                </a:lnTo>
                <a:lnTo>
                  <a:pt x="174596" y="9337"/>
                </a:lnTo>
                <a:lnTo>
                  <a:pt x="181107" y="9074"/>
                </a:lnTo>
                <a:lnTo>
                  <a:pt x="192307" y="6136"/>
                </a:lnTo>
                <a:lnTo>
                  <a:pt x="202987" y="2515"/>
                </a:lnTo>
                <a:lnTo>
                  <a:pt x="208958" y="1550"/>
                </a:lnTo>
                <a:lnTo>
                  <a:pt x="215172" y="906"/>
                </a:lnTo>
                <a:lnTo>
                  <a:pt x="221544" y="477"/>
                </a:lnTo>
                <a:lnTo>
                  <a:pt x="234575" y="0"/>
                </a:lnTo>
                <a:lnTo>
                  <a:pt x="245822" y="2434"/>
                </a:lnTo>
                <a:lnTo>
                  <a:pt x="256523" y="5831"/>
                </a:lnTo>
                <a:lnTo>
                  <a:pt x="262500" y="6737"/>
                </a:lnTo>
                <a:lnTo>
                  <a:pt x="268716" y="7340"/>
                </a:lnTo>
                <a:lnTo>
                  <a:pt x="279590" y="8011"/>
                </a:lnTo>
                <a:lnTo>
                  <a:pt x="289381" y="9302"/>
                </a:lnTo>
                <a:lnTo>
                  <a:pt x="298692" y="13183"/>
                </a:lnTo>
                <a:lnTo>
                  <a:pt x="307788" y="18215"/>
                </a:lnTo>
                <a:lnTo>
                  <a:pt x="316789" y="22766"/>
                </a:lnTo>
                <a:lnTo>
                  <a:pt x="325749" y="24789"/>
                </a:lnTo>
                <a:lnTo>
                  <a:pt x="332705" y="28334"/>
                </a:lnTo>
                <a:lnTo>
                  <a:pt x="338277" y="32225"/>
                </a:lnTo>
                <a:lnTo>
                  <a:pt x="345595" y="35407"/>
                </a:lnTo>
                <a:lnTo>
                  <a:pt x="350204" y="39668"/>
                </a:lnTo>
                <a:lnTo>
                  <a:pt x="351730" y="42193"/>
                </a:lnTo>
                <a:lnTo>
                  <a:pt x="352748" y="44869"/>
                </a:lnTo>
                <a:lnTo>
                  <a:pt x="353426" y="47645"/>
                </a:lnTo>
                <a:lnTo>
                  <a:pt x="354622" y="49495"/>
                </a:lnTo>
                <a:lnTo>
                  <a:pt x="356163" y="50729"/>
                </a:lnTo>
                <a:lnTo>
                  <a:pt x="357934" y="51552"/>
                </a:lnTo>
                <a:lnTo>
                  <a:pt x="359116" y="53092"/>
                </a:lnTo>
                <a:lnTo>
                  <a:pt x="359903" y="55111"/>
                </a:lnTo>
                <a:lnTo>
                  <a:pt x="361449" y="62005"/>
                </a:lnTo>
                <a:lnTo>
                  <a:pt x="361477" y="71056"/>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89" name="SMARTInkAnnotation155"/>
          <p:cNvSpPr>
            <a:spLocks/>
          </p:cNvSpPr>
          <p:nvPr/>
        </p:nvSpPr>
        <p:spPr bwMode="auto">
          <a:xfrm>
            <a:off x="4732338" y="1955800"/>
            <a:ext cx="107950" cy="133350"/>
          </a:xfrm>
          <a:custGeom>
            <a:avLst/>
            <a:gdLst>
              <a:gd name="T0" fmla="*/ 73633 w 107013"/>
              <a:gd name="T1" fmla="*/ 0 h 133536"/>
              <a:gd name="T2" fmla="*/ 73633 w 107013"/>
              <a:gd name="T3" fmla="*/ 7689 h 133536"/>
              <a:gd name="T4" fmla="*/ 75617 w 107013"/>
              <a:gd name="T5" fmla="*/ 11024 h 133536"/>
              <a:gd name="T6" fmla="*/ 77188 w 107013"/>
              <a:gd name="T7" fmla="*/ 13302 h 133536"/>
              <a:gd name="T8" fmla="*/ 78234 w 107013"/>
              <a:gd name="T9" fmla="*/ 15814 h 133536"/>
              <a:gd name="T10" fmla="*/ 78932 w 107013"/>
              <a:gd name="T11" fmla="*/ 18480 h 133536"/>
              <a:gd name="T12" fmla="*/ 79397 w 107013"/>
              <a:gd name="T13" fmla="*/ 21250 h 133536"/>
              <a:gd name="T14" fmla="*/ 80451 w 107013"/>
              <a:gd name="T15" fmla="*/ 24088 h 133536"/>
              <a:gd name="T16" fmla="*/ 81898 w 107013"/>
              <a:gd name="T17" fmla="*/ 26973 h 133536"/>
              <a:gd name="T18" fmla="*/ 83606 w 107013"/>
              <a:gd name="T19" fmla="*/ 29888 h 133536"/>
              <a:gd name="T20" fmla="*/ 85489 w 107013"/>
              <a:gd name="T21" fmla="*/ 32824 h 133536"/>
              <a:gd name="T22" fmla="*/ 87486 w 107013"/>
              <a:gd name="T23" fmla="*/ 35773 h 133536"/>
              <a:gd name="T24" fmla="*/ 89563 w 107013"/>
              <a:gd name="T25" fmla="*/ 38732 h 133536"/>
              <a:gd name="T26" fmla="*/ 91691 w 107013"/>
              <a:gd name="T27" fmla="*/ 42688 h 133536"/>
              <a:gd name="T28" fmla="*/ 93854 w 107013"/>
              <a:gd name="T29" fmla="*/ 47311 h 133536"/>
              <a:gd name="T30" fmla="*/ 96039 w 107013"/>
              <a:gd name="T31" fmla="*/ 52376 h 133536"/>
              <a:gd name="T32" fmla="*/ 97496 w 107013"/>
              <a:gd name="T33" fmla="*/ 56746 h 133536"/>
              <a:gd name="T34" fmla="*/ 98467 w 107013"/>
              <a:gd name="T35" fmla="*/ 60651 h 133536"/>
              <a:gd name="T36" fmla="*/ 99114 w 107013"/>
              <a:gd name="T37" fmla="*/ 64246 h 133536"/>
              <a:gd name="T38" fmla="*/ 100290 w 107013"/>
              <a:gd name="T39" fmla="*/ 67636 h 133536"/>
              <a:gd name="T40" fmla="*/ 101817 w 107013"/>
              <a:gd name="T41" fmla="*/ 70887 h 133536"/>
              <a:gd name="T42" fmla="*/ 103579 w 107013"/>
              <a:gd name="T43" fmla="*/ 74047 h 133536"/>
              <a:gd name="T44" fmla="*/ 104754 w 107013"/>
              <a:gd name="T45" fmla="*/ 78139 h 133536"/>
              <a:gd name="T46" fmla="*/ 105537 w 107013"/>
              <a:gd name="T47" fmla="*/ 82850 h 133536"/>
              <a:gd name="T48" fmla="*/ 106059 w 107013"/>
              <a:gd name="T49" fmla="*/ 87976 h 133536"/>
              <a:gd name="T50" fmla="*/ 106407 w 107013"/>
              <a:gd name="T51" fmla="*/ 92385 h 133536"/>
              <a:gd name="T52" fmla="*/ 106640 w 107013"/>
              <a:gd name="T53" fmla="*/ 96316 h 133536"/>
              <a:gd name="T54" fmla="*/ 107012 w 107013"/>
              <a:gd name="T55" fmla="*/ 105015 h 133536"/>
              <a:gd name="T56" fmla="*/ 105079 w 107013"/>
              <a:gd name="T57" fmla="*/ 108851 h 133536"/>
              <a:gd name="T58" fmla="*/ 103523 w 107013"/>
              <a:gd name="T59" fmla="*/ 111263 h 133536"/>
              <a:gd name="T60" fmla="*/ 102485 w 107013"/>
              <a:gd name="T61" fmla="*/ 113863 h 133536"/>
              <a:gd name="T62" fmla="*/ 101794 w 107013"/>
              <a:gd name="T63" fmla="*/ 116588 h 133536"/>
              <a:gd name="T64" fmla="*/ 101332 w 107013"/>
              <a:gd name="T65" fmla="*/ 119397 h 133536"/>
              <a:gd name="T66" fmla="*/ 99537 w 107013"/>
              <a:gd name="T67" fmla="*/ 121270 h 133536"/>
              <a:gd name="T68" fmla="*/ 96853 w 107013"/>
              <a:gd name="T69" fmla="*/ 122519 h 133536"/>
              <a:gd name="T70" fmla="*/ 93575 w 107013"/>
              <a:gd name="T71" fmla="*/ 123351 h 133536"/>
              <a:gd name="T72" fmla="*/ 90647 w 107013"/>
              <a:gd name="T73" fmla="*/ 124898 h 133536"/>
              <a:gd name="T74" fmla="*/ 87951 w 107013"/>
              <a:gd name="T75" fmla="*/ 126922 h 133536"/>
              <a:gd name="T76" fmla="*/ 85409 w 107013"/>
              <a:gd name="T77" fmla="*/ 129263 h 133536"/>
              <a:gd name="T78" fmla="*/ 82228 w 107013"/>
              <a:gd name="T79" fmla="*/ 130824 h 133536"/>
              <a:gd name="T80" fmla="*/ 78620 w 107013"/>
              <a:gd name="T81" fmla="*/ 131864 h 133536"/>
              <a:gd name="T82" fmla="*/ 74726 w 107013"/>
              <a:gd name="T83" fmla="*/ 132558 h 133536"/>
              <a:gd name="T84" fmla="*/ 70643 w 107013"/>
              <a:gd name="T85" fmla="*/ 133021 h 133536"/>
              <a:gd name="T86" fmla="*/ 66434 w 107013"/>
              <a:gd name="T87" fmla="*/ 133329 h 133536"/>
              <a:gd name="T88" fmla="*/ 62140 w 107013"/>
              <a:gd name="T89" fmla="*/ 133535 h 133536"/>
              <a:gd name="T90" fmla="*/ 58533 w 107013"/>
              <a:gd name="T91" fmla="*/ 132679 h 133536"/>
              <a:gd name="T92" fmla="*/ 55385 w 107013"/>
              <a:gd name="T93" fmla="*/ 131117 h 133536"/>
              <a:gd name="T94" fmla="*/ 52543 w 107013"/>
              <a:gd name="T95" fmla="*/ 129083 h 133536"/>
              <a:gd name="T96" fmla="*/ 49160 w 107013"/>
              <a:gd name="T97" fmla="*/ 127727 h 133536"/>
              <a:gd name="T98" fmla="*/ 45417 w 107013"/>
              <a:gd name="T99" fmla="*/ 126824 h 133536"/>
              <a:gd name="T100" fmla="*/ 41435 w 107013"/>
              <a:gd name="T101" fmla="*/ 126221 h 133536"/>
              <a:gd name="T102" fmla="*/ 37292 w 107013"/>
              <a:gd name="T103" fmla="*/ 125819 h 133536"/>
              <a:gd name="T104" fmla="*/ 33043 w 107013"/>
              <a:gd name="T105" fmla="*/ 125552 h 133536"/>
              <a:gd name="T106" fmla="*/ 28722 w 107013"/>
              <a:gd name="T107" fmla="*/ 125373 h 133536"/>
              <a:gd name="T108" fmla="*/ 25098 w 107013"/>
              <a:gd name="T109" fmla="*/ 124262 h 133536"/>
              <a:gd name="T110" fmla="*/ 21939 w 107013"/>
              <a:gd name="T111" fmla="*/ 122529 h 133536"/>
              <a:gd name="T112" fmla="*/ 19089 w 107013"/>
              <a:gd name="T113" fmla="*/ 120381 h 133536"/>
              <a:gd name="T114" fmla="*/ 16444 w 107013"/>
              <a:gd name="T115" fmla="*/ 118949 h 133536"/>
              <a:gd name="T116" fmla="*/ 13938 w 107013"/>
              <a:gd name="T117" fmla="*/ 117995 h 133536"/>
              <a:gd name="T118" fmla="*/ 8125 w 107013"/>
              <a:gd name="T119" fmla="*/ 116463 h 133536"/>
              <a:gd name="T120" fmla="*/ 5346 w 107013"/>
              <a:gd name="T121" fmla="*/ 116254 h 133536"/>
              <a:gd name="T122" fmla="*/ 0 w 107013"/>
              <a:gd name="T123" fmla="*/ 116086 h 133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07013"/>
              <a:gd name="T187" fmla="*/ 0 h 133536"/>
              <a:gd name="T188" fmla="*/ 107013 w 107013"/>
              <a:gd name="T189" fmla="*/ 133536 h 133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07013" h="133536">
                <a:moveTo>
                  <a:pt x="73633" y="0"/>
                </a:moveTo>
                <a:lnTo>
                  <a:pt x="73633" y="7689"/>
                </a:lnTo>
                <a:lnTo>
                  <a:pt x="75617" y="11024"/>
                </a:lnTo>
                <a:lnTo>
                  <a:pt x="77188" y="13302"/>
                </a:lnTo>
                <a:lnTo>
                  <a:pt x="78234" y="15814"/>
                </a:lnTo>
                <a:lnTo>
                  <a:pt x="78932" y="18480"/>
                </a:lnTo>
                <a:lnTo>
                  <a:pt x="79397" y="21250"/>
                </a:lnTo>
                <a:lnTo>
                  <a:pt x="80451" y="24088"/>
                </a:lnTo>
                <a:lnTo>
                  <a:pt x="81898" y="26973"/>
                </a:lnTo>
                <a:lnTo>
                  <a:pt x="83606" y="29888"/>
                </a:lnTo>
                <a:lnTo>
                  <a:pt x="85489" y="32824"/>
                </a:lnTo>
                <a:lnTo>
                  <a:pt x="87486" y="35773"/>
                </a:lnTo>
                <a:lnTo>
                  <a:pt x="89563" y="38732"/>
                </a:lnTo>
                <a:lnTo>
                  <a:pt x="91691" y="42688"/>
                </a:lnTo>
                <a:lnTo>
                  <a:pt x="93854" y="47311"/>
                </a:lnTo>
                <a:lnTo>
                  <a:pt x="96039" y="52376"/>
                </a:lnTo>
                <a:lnTo>
                  <a:pt x="97496" y="56746"/>
                </a:lnTo>
                <a:lnTo>
                  <a:pt x="98467" y="60651"/>
                </a:lnTo>
                <a:lnTo>
                  <a:pt x="99114" y="64246"/>
                </a:lnTo>
                <a:lnTo>
                  <a:pt x="100290" y="67636"/>
                </a:lnTo>
                <a:lnTo>
                  <a:pt x="101817" y="70887"/>
                </a:lnTo>
                <a:lnTo>
                  <a:pt x="103579" y="74047"/>
                </a:lnTo>
                <a:lnTo>
                  <a:pt x="104754" y="78139"/>
                </a:lnTo>
                <a:lnTo>
                  <a:pt x="105537" y="82850"/>
                </a:lnTo>
                <a:lnTo>
                  <a:pt x="106059" y="87976"/>
                </a:lnTo>
                <a:lnTo>
                  <a:pt x="106407" y="92385"/>
                </a:lnTo>
                <a:lnTo>
                  <a:pt x="106640" y="96316"/>
                </a:lnTo>
                <a:lnTo>
                  <a:pt x="107012" y="105015"/>
                </a:lnTo>
                <a:lnTo>
                  <a:pt x="105079" y="108851"/>
                </a:lnTo>
                <a:lnTo>
                  <a:pt x="103523" y="111263"/>
                </a:lnTo>
                <a:lnTo>
                  <a:pt x="102485" y="113863"/>
                </a:lnTo>
                <a:lnTo>
                  <a:pt x="101794" y="116588"/>
                </a:lnTo>
                <a:lnTo>
                  <a:pt x="101332" y="119397"/>
                </a:lnTo>
                <a:lnTo>
                  <a:pt x="99537" y="121270"/>
                </a:lnTo>
                <a:lnTo>
                  <a:pt x="96853" y="122519"/>
                </a:lnTo>
                <a:lnTo>
                  <a:pt x="93575" y="123351"/>
                </a:lnTo>
                <a:lnTo>
                  <a:pt x="90647" y="124898"/>
                </a:lnTo>
                <a:lnTo>
                  <a:pt x="87951" y="126922"/>
                </a:lnTo>
                <a:lnTo>
                  <a:pt x="85409" y="129263"/>
                </a:lnTo>
                <a:lnTo>
                  <a:pt x="82228" y="130824"/>
                </a:lnTo>
                <a:lnTo>
                  <a:pt x="78620" y="131864"/>
                </a:lnTo>
                <a:lnTo>
                  <a:pt x="74726" y="132558"/>
                </a:lnTo>
                <a:lnTo>
                  <a:pt x="70643" y="133021"/>
                </a:lnTo>
                <a:lnTo>
                  <a:pt x="66434" y="133329"/>
                </a:lnTo>
                <a:lnTo>
                  <a:pt x="62140" y="133535"/>
                </a:lnTo>
                <a:lnTo>
                  <a:pt x="58533" y="132679"/>
                </a:lnTo>
                <a:lnTo>
                  <a:pt x="55385" y="131117"/>
                </a:lnTo>
                <a:lnTo>
                  <a:pt x="52543" y="129083"/>
                </a:lnTo>
                <a:lnTo>
                  <a:pt x="49160" y="127727"/>
                </a:lnTo>
                <a:lnTo>
                  <a:pt x="45417" y="126824"/>
                </a:lnTo>
                <a:lnTo>
                  <a:pt x="41435" y="126221"/>
                </a:lnTo>
                <a:lnTo>
                  <a:pt x="37292" y="125819"/>
                </a:lnTo>
                <a:lnTo>
                  <a:pt x="33043" y="125552"/>
                </a:lnTo>
                <a:lnTo>
                  <a:pt x="28722" y="125373"/>
                </a:lnTo>
                <a:lnTo>
                  <a:pt x="25098" y="124262"/>
                </a:lnTo>
                <a:lnTo>
                  <a:pt x="21939" y="122529"/>
                </a:lnTo>
                <a:lnTo>
                  <a:pt x="19089" y="120381"/>
                </a:lnTo>
                <a:lnTo>
                  <a:pt x="16444" y="118949"/>
                </a:lnTo>
                <a:lnTo>
                  <a:pt x="13938" y="117995"/>
                </a:lnTo>
                <a:lnTo>
                  <a:pt x="8125" y="116463"/>
                </a:lnTo>
                <a:lnTo>
                  <a:pt x="5346" y="116254"/>
                </a:lnTo>
                <a:lnTo>
                  <a:pt x="0" y="116086"/>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90" name="SMARTInkAnnotation156"/>
          <p:cNvSpPr>
            <a:spLocks/>
          </p:cNvSpPr>
          <p:nvPr/>
        </p:nvSpPr>
        <p:spPr bwMode="auto">
          <a:xfrm>
            <a:off x="4484688" y="1830388"/>
            <a:ext cx="636587" cy="160337"/>
          </a:xfrm>
          <a:custGeom>
            <a:avLst/>
            <a:gdLst>
              <a:gd name="T0" fmla="*/ 3553 w 635930"/>
              <a:gd name="T1" fmla="*/ 155980 h 160722"/>
              <a:gd name="T2" fmla="*/ 5299 w 635930"/>
              <a:gd name="T3" fmla="*/ 151007 h 160722"/>
              <a:gd name="T4" fmla="*/ 6817 w 635930"/>
              <a:gd name="T5" fmla="*/ 145490 h 160722"/>
              <a:gd name="T6" fmla="*/ 9972 w 635930"/>
              <a:gd name="T7" fmla="*/ 139730 h 160722"/>
              <a:gd name="T8" fmla="*/ 19483 w 635930"/>
              <a:gd name="T9" fmla="*/ 126169 h 160722"/>
              <a:gd name="T10" fmla="*/ 29485 w 635930"/>
              <a:gd name="T11" fmla="*/ 115268 h 160722"/>
              <a:gd name="T12" fmla="*/ 47660 w 635930"/>
              <a:gd name="T13" fmla="*/ 97975 h 160722"/>
              <a:gd name="T14" fmla="*/ 60603 w 635930"/>
              <a:gd name="T15" fmla="*/ 87193 h 160722"/>
              <a:gd name="T16" fmla="*/ 79690 w 635930"/>
              <a:gd name="T17" fmla="*/ 75545 h 160722"/>
              <a:gd name="T18" fmla="*/ 95841 w 635930"/>
              <a:gd name="T19" fmla="*/ 64818 h 160722"/>
              <a:gd name="T20" fmla="*/ 108048 w 635930"/>
              <a:gd name="T21" fmla="*/ 54928 h 160722"/>
              <a:gd name="T22" fmla="*/ 120912 w 635930"/>
              <a:gd name="T23" fmla="*/ 46564 h 160722"/>
              <a:gd name="T24" fmla="*/ 134066 w 635930"/>
              <a:gd name="T25" fmla="*/ 39539 h 160722"/>
              <a:gd name="T26" fmla="*/ 207516 w 635930"/>
              <a:gd name="T27" fmla="*/ 5950 h 160722"/>
              <a:gd name="T28" fmla="*/ 239634 w 635930"/>
              <a:gd name="T29" fmla="*/ 1164 h 160722"/>
              <a:gd name="T30" fmla="*/ 295983 w 635930"/>
              <a:gd name="T31" fmla="*/ 55 h 160722"/>
              <a:gd name="T32" fmla="*/ 348215 w 635930"/>
              <a:gd name="T33" fmla="*/ 2638 h 160722"/>
              <a:gd name="T34" fmla="*/ 383814 w 635930"/>
              <a:gd name="T35" fmla="*/ 12416 h 160722"/>
              <a:gd name="T36" fmla="*/ 414895 w 635930"/>
              <a:gd name="T37" fmla="*/ 17766 h 160722"/>
              <a:gd name="T38" fmla="*/ 439450 w 635930"/>
              <a:gd name="T39" fmla="*/ 24657 h 160722"/>
              <a:gd name="T40" fmla="*/ 461188 w 635930"/>
              <a:gd name="T41" fmla="*/ 32983 h 160722"/>
              <a:gd name="T42" fmla="*/ 495264 w 635930"/>
              <a:gd name="T43" fmla="*/ 47645 h 160722"/>
              <a:gd name="T44" fmla="*/ 508703 w 635930"/>
              <a:gd name="T45" fmla="*/ 56225 h 160722"/>
              <a:gd name="T46" fmla="*/ 531958 w 635930"/>
              <a:gd name="T47" fmla="*/ 73162 h 160722"/>
              <a:gd name="T48" fmla="*/ 590552 w 635930"/>
              <a:gd name="T49" fmla="*/ 113090 h 160722"/>
              <a:gd name="T50" fmla="*/ 596671 w 635930"/>
              <a:gd name="T51" fmla="*/ 119046 h 160722"/>
              <a:gd name="T52" fmla="*/ 604298 w 635930"/>
              <a:gd name="T53" fmla="*/ 123237 h 160722"/>
              <a:gd name="T54" fmla="*/ 611268 w 635930"/>
              <a:gd name="T55" fmla="*/ 129220 h 160722"/>
              <a:gd name="T56" fmla="*/ 618044 w 635930"/>
              <a:gd name="T57" fmla="*/ 132536 h 160722"/>
              <a:gd name="T58" fmla="*/ 624762 w 635930"/>
              <a:gd name="T59" fmla="*/ 138259 h 160722"/>
              <a:gd name="T60" fmla="*/ 631463 w 635930"/>
              <a:gd name="T61" fmla="*/ 141498 h 160722"/>
              <a:gd name="T62" fmla="*/ 633944 w 635930"/>
              <a:gd name="T63" fmla="*/ 144901 h 1607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35930"/>
              <a:gd name="T97" fmla="*/ 0 h 160722"/>
              <a:gd name="T98" fmla="*/ 635930 w 635930"/>
              <a:gd name="T99" fmla="*/ 160722 h 16072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35930" h="160722">
                <a:moveTo>
                  <a:pt x="0" y="160721"/>
                </a:moveTo>
                <a:lnTo>
                  <a:pt x="3553" y="155980"/>
                </a:lnTo>
                <a:lnTo>
                  <a:pt x="4601" y="153592"/>
                </a:lnTo>
                <a:lnTo>
                  <a:pt x="5299" y="151007"/>
                </a:lnTo>
                <a:lnTo>
                  <a:pt x="5764" y="148292"/>
                </a:lnTo>
                <a:lnTo>
                  <a:pt x="6817" y="145490"/>
                </a:lnTo>
                <a:lnTo>
                  <a:pt x="8264" y="142629"/>
                </a:lnTo>
                <a:lnTo>
                  <a:pt x="9972" y="139730"/>
                </a:lnTo>
                <a:lnTo>
                  <a:pt x="12599" y="135813"/>
                </a:lnTo>
                <a:lnTo>
                  <a:pt x="19483" y="126169"/>
                </a:lnTo>
                <a:lnTo>
                  <a:pt x="24145" y="120819"/>
                </a:lnTo>
                <a:lnTo>
                  <a:pt x="29485" y="115268"/>
                </a:lnTo>
                <a:lnTo>
                  <a:pt x="35275" y="109583"/>
                </a:lnTo>
                <a:lnTo>
                  <a:pt x="47660" y="97975"/>
                </a:lnTo>
                <a:lnTo>
                  <a:pt x="54087" y="92101"/>
                </a:lnTo>
                <a:lnTo>
                  <a:pt x="60603" y="87193"/>
                </a:lnTo>
                <a:lnTo>
                  <a:pt x="67178" y="82929"/>
                </a:lnTo>
                <a:lnTo>
                  <a:pt x="79690" y="75545"/>
                </a:lnTo>
                <a:lnTo>
                  <a:pt x="90209" y="68956"/>
                </a:lnTo>
                <a:lnTo>
                  <a:pt x="95841" y="64818"/>
                </a:lnTo>
                <a:lnTo>
                  <a:pt x="101827" y="60074"/>
                </a:lnTo>
                <a:lnTo>
                  <a:pt x="108048" y="54928"/>
                </a:lnTo>
                <a:lnTo>
                  <a:pt x="114427" y="50505"/>
                </a:lnTo>
                <a:lnTo>
                  <a:pt x="120912" y="46564"/>
                </a:lnTo>
                <a:lnTo>
                  <a:pt x="127466" y="42944"/>
                </a:lnTo>
                <a:lnTo>
                  <a:pt x="134066" y="39539"/>
                </a:lnTo>
                <a:lnTo>
                  <a:pt x="147351" y="33110"/>
                </a:lnTo>
                <a:lnTo>
                  <a:pt x="207516" y="5950"/>
                </a:lnTo>
                <a:lnTo>
                  <a:pt x="222886" y="2637"/>
                </a:lnTo>
                <a:lnTo>
                  <a:pt x="239634" y="1164"/>
                </a:lnTo>
                <a:lnTo>
                  <a:pt x="256996" y="510"/>
                </a:lnTo>
                <a:lnTo>
                  <a:pt x="295983" y="55"/>
                </a:lnTo>
                <a:lnTo>
                  <a:pt x="330523" y="0"/>
                </a:lnTo>
                <a:lnTo>
                  <a:pt x="348215" y="2638"/>
                </a:lnTo>
                <a:lnTo>
                  <a:pt x="365995" y="7118"/>
                </a:lnTo>
                <a:lnTo>
                  <a:pt x="383814" y="12416"/>
                </a:lnTo>
                <a:lnTo>
                  <a:pt x="399667" y="15433"/>
                </a:lnTo>
                <a:lnTo>
                  <a:pt x="414895" y="17766"/>
                </a:lnTo>
                <a:lnTo>
                  <a:pt x="431580" y="22110"/>
                </a:lnTo>
                <a:lnTo>
                  <a:pt x="439450" y="24657"/>
                </a:lnTo>
                <a:lnTo>
                  <a:pt x="446928" y="27348"/>
                </a:lnTo>
                <a:lnTo>
                  <a:pt x="461188" y="32983"/>
                </a:lnTo>
                <a:lnTo>
                  <a:pt x="488524" y="44685"/>
                </a:lnTo>
                <a:lnTo>
                  <a:pt x="495264" y="47645"/>
                </a:lnTo>
                <a:lnTo>
                  <a:pt x="501988" y="51603"/>
                </a:lnTo>
                <a:lnTo>
                  <a:pt x="508703" y="56225"/>
                </a:lnTo>
                <a:lnTo>
                  <a:pt x="521369" y="65661"/>
                </a:lnTo>
                <a:lnTo>
                  <a:pt x="531958" y="73162"/>
                </a:lnTo>
                <a:lnTo>
                  <a:pt x="586830" y="110110"/>
                </a:lnTo>
                <a:lnTo>
                  <a:pt x="590552" y="113090"/>
                </a:lnTo>
                <a:lnTo>
                  <a:pt x="593777" y="116068"/>
                </a:lnTo>
                <a:lnTo>
                  <a:pt x="596671" y="119046"/>
                </a:lnTo>
                <a:lnTo>
                  <a:pt x="601870" y="122355"/>
                </a:lnTo>
                <a:lnTo>
                  <a:pt x="604298" y="123237"/>
                </a:lnTo>
                <a:lnTo>
                  <a:pt x="608979" y="126864"/>
                </a:lnTo>
                <a:lnTo>
                  <a:pt x="611268" y="129220"/>
                </a:lnTo>
                <a:lnTo>
                  <a:pt x="615795" y="131837"/>
                </a:lnTo>
                <a:lnTo>
                  <a:pt x="618044" y="132536"/>
                </a:lnTo>
                <a:lnTo>
                  <a:pt x="622526" y="135957"/>
                </a:lnTo>
                <a:lnTo>
                  <a:pt x="624762" y="138259"/>
                </a:lnTo>
                <a:lnTo>
                  <a:pt x="629231" y="140816"/>
                </a:lnTo>
                <a:lnTo>
                  <a:pt x="631463" y="141498"/>
                </a:lnTo>
                <a:lnTo>
                  <a:pt x="632953" y="142945"/>
                </a:lnTo>
                <a:lnTo>
                  <a:pt x="633944" y="144901"/>
                </a:lnTo>
                <a:lnTo>
                  <a:pt x="635929" y="15179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91" name="SMARTInkAnnotation157"/>
          <p:cNvSpPr>
            <a:spLocks/>
          </p:cNvSpPr>
          <p:nvPr/>
        </p:nvSpPr>
        <p:spPr bwMode="auto">
          <a:xfrm>
            <a:off x="5114925" y="1911350"/>
            <a:ext cx="93663" cy="115888"/>
          </a:xfrm>
          <a:custGeom>
            <a:avLst/>
            <a:gdLst>
              <a:gd name="T0" fmla="*/ 46858 w 93601"/>
              <a:gd name="T1" fmla="*/ 0 h 116051"/>
              <a:gd name="T2" fmla="*/ 46858 w 93601"/>
              <a:gd name="T3" fmla="*/ 4740 h 116051"/>
              <a:gd name="T4" fmla="*/ 47602 w 93601"/>
              <a:gd name="T5" fmla="*/ 7129 h 116051"/>
              <a:gd name="T6" fmla="*/ 48842 w 93601"/>
              <a:gd name="T7" fmla="*/ 9713 h 116051"/>
              <a:gd name="T8" fmla="*/ 50411 w 93601"/>
              <a:gd name="T9" fmla="*/ 12429 h 116051"/>
              <a:gd name="T10" fmla="*/ 52202 w 93601"/>
              <a:gd name="T11" fmla="*/ 15231 h 116051"/>
              <a:gd name="T12" fmla="*/ 54139 w 93601"/>
              <a:gd name="T13" fmla="*/ 18092 h 116051"/>
              <a:gd name="T14" fmla="*/ 56175 w 93601"/>
              <a:gd name="T15" fmla="*/ 20990 h 116051"/>
              <a:gd name="T16" fmla="*/ 58276 w 93601"/>
              <a:gd name="T17" fmla="*/ 24908 h 116051"/>
              <a:gd name="T18" fmla="*/ 60420 w 93601"/>
              <a:gd name="T19" fmla="*/ 29504 h 116051"/>
              <a:gd name="T20" fmla="*/ 62593 w 93601"/>
              <a:gd name="T21" fmla="*/ 34552 h 116051"/>
              <a:gd name="T22" fmla="*/ 64786 w 93601"/>
              <a:gd name="T23" fmla="*/ 38909 h 116051"/>
              <a:gd name="T24" fmla="*/ 66991 w 93601"/>
              <a:gd name="T25" fmla="*/ 42807 h 116051"/>
              <a:gd name="T26" fmla="*/ 69205 w 93601"/>
              <a:gd name="T27" fmla="*/ 46397 h 116051"/>
              <a:gd name="T28" fmla="*/ 71426 w 93601"/>
              <a:gd name="T29" fmla="*/ 49783 h 116051"/>
              <a:gd name="T30" fmla="*/ 73649 w 93601"/>
              <a:gd name="T31" fmla="*/ 53032 h 116051"/>
              <a:gd name="T32" fmla="*/ 78103 w 93601"/>
              <a:gd name="T33" fmla="*/ 59288 h 116051"/>
              <a:gd name="T34" fmla="*/ 89255 w 93601"/>
              <a:gd name="T35" fmla="*/ 74382 h 116051"/>
              <a:gd name="T36" fmla="*/ 90742 w 93601"/>
              <a:gd name="T37" fmla="*/ 77369 h 116051"/>
              <a:gd name="T38" fmla="*/ 91733 w 93601"/>
              <a:gd name="T39" fmla="*/ 80353 h 116051"/>
              <a:gd name="T40" fmla="*/ 92394 w 93601"/>
              <a:gd name="T41" fmla="*/ 83334 h 116051"/>
              <a:gd name="T42" fmla="*/ 92835 w 93601"/>
              <a:gd name="T43" fmla="*/ 86314 h 116051"/>
              <a:gd name="T44" fmla="*/ 93129 w 93601"/>
              <a:gd name="T45" fmla="*/ 89292 h 116051"/>
              <a:gd name="T46" fmla="*/ 93600 w 93601"/>
              <a:gd name="T47" fmla="*/ 96461 h 116051"/>
              <a:gd name="T48" fmla="*/ 91681 w 93601"/>
              <a:gd name="T49" fmla="*/ 100088 h 116051"/>
              <a:gd name="T50" fmla="*/ 90128 w 93601"/>
              <a:gd name="T51" fmla="*/ 102444 h 116051"/>
              <a:gd name="T52" fmla="*/ 87605 w 93601"/>
              <a:gd name="T53" fmla="*/ 104014 h 116051"/>
              <a:gd name="T54" fmla="*/ 84436 w 93601"/>
              <a:gd name="T55" fmla="*/ 105062 h 116051"/>
              <a:gd name="T56" fmla="*/ 80835 w 93601"/>
              <a:gd name="T57" fmla="*/ 105760 h 116051"/>
              <a:gd name="T58" fmla="*/ 77691 w 93601"/>
              <a:gd name="T59" fmla="*/ 107217 h 116051"/>
              <a:gd name="T60" fmla="*/ 74851 w 93601"/>
              <a:gd name="T61" fmla="*/ 109181 h 116051"/>
              <a:gd name="T62" fmla="*/ 72214 w 93601"/>
              <a:gd name="T63" fmla="*/ 111483 h 116051"/>
              <a:gd name="T64" fmla="*/ 68969 w 93601"/>
              <a:gd name="T65" fmla="*/ 113017 h 116051"/>
              <a:gd name="T66" fmla="*/ 65317 w 93601"/>
              <a:gd name="T67" fmla="*/ 114040 h 116051"/>
              <a:gd name="T68" fmla="*/ 61395 w 93601"/>
              <a:gd name="T69" fmla="*/ 114722 h 116051"/>
              <a:gd name="T70" fmla="*/ 57294 w 93601"/>
              <a:gd name="T71" fmla="*/ 115176 h 116051"/>
              <a:gd name="T72" fmla="*/ 53071 w 93601"/>
              <a:gd name="T73" fmla="*/ 115479 h 116051"/>
              <a:gd name="T74" fmla="*/ 42005 w 93601"/>
              <a:gd name="T75" fmla="*/ 115906 h 116051"/>
              <a:gd name="T76" fmla="*/ 28049 w 93601"/>
              <a:gd name="T77" fmla="*/ 116050 h 116051"/>
              <a:gd name="T78" fmla="*/ 24650 w 93601"/>
              <a:gd name="T79" fmla="*/ 115070 h 116051"/>
              <a:gd name="T80" fmla="*/ 21640 w 93601"/>
              <a:gd name="T81" fmla="*/ 113424 h 116051"/>
              <a:gd name="T82" fmla="*/ 15018 w 93601"/>
              <a:gd name="T83" fmla="*/ 108394 h 116051"/>
              <a:gd name="T84" fmla="*/ 12129 w 93601"/>
              <a:gd name="T85" fmla="*/ 107706 h 116051"/>
              <a:gd name="T86" fmla="*/ 7013 w 93601"/>
              <a:gd name="T87" fmla="*/ 107188 h 116051"/>
              <a:gd name="T88" fmla="*/ 0 w 93601"/>
              <a:gd name="T89" fmla="*/ 107156 h 11605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93601"/>
              <a:gd name="T136" fmla="*/ 0 h 116051"/>
              <a:gd name="T137" fmla="*/ 93601 w 93601"/>
              <a:gd name="T138" fmla="*/ 116051 h 11605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93601" h="116051">
                <a:moveTo>
                  <a:pt x="46858" y="0"/>
                </a:moveTo>
                <a:lnTo>
                  <a:pt x="46858" y="4740"/>
                </a:lnTo>
                <a:lnTo>
                  <a:pt x="47602" y="7129"/>
                </a:lnTo>
                <a:lnTo>
                  <a:pt x="48842" y="9713"/>
                </a:lnTo>
                <a:lnTo>
                  <a:pt x="50411" y="12429"/>
                </a:lnTo>
                <a:lnTo>
                  <a:pt x="52202" y="15231"/>
                </a:lnTo>
                <a:lnTo>
                  <a:pt x="54139" y="18092"/>
                </a:lnTo>
                <a:lnTo>
                  <a:pt x="56175" y="20990"/>
                </a:lnTo>
                <a:lnTo>
                  <a:pt x="58276" y="24908"/>
                </a:lnTo>
                <a:lnTo>
                  <a:pt x="60420" y="29504"/>
                </a:lnTo>
                <a:lnTo>
                  <a:pt x="62593" y="34552"/>
                </a:lnTo>
                <a:lnTo>
                  <a:pt x="64786" y="38909"/>
                </a:lnTo>
                <a:lnTo>
                  <a:pt x="66991" y="42807"/>
                </a:lnTo>
                <a:lnTo>
                  <a:pt x="69205" y="46397"/>
                </a:lnTo>
                <a:lnTo>
                  <a:pt x="71426" y="49783"/>
                </a:lnTo>
                <a:lnTo>
                  <a:pt x="73649" y="53032"/>
                </a:lnTo>
                <a:lnTo>
                  <a:pt x="78103" y="59288"/>
                </a:lnTo>
                <a:lnTo>
                  <a:pt x="89255" y="74382"/>
                </a:lnTo>
                <a:lnTo>
                  <a:pt x="90742" y="77369"/>
                </a:lnTo>
                <a:lnTo>
                  <a:pt x="91733" y="80353"/>
                </a:lnTo>
                <a:lnTo>
                  <a:pt x="92394" y="83334"/>
                </a:lnTo>
                <a:lnTo>
                  <a:pt x="92835" y="86314"/>
                </a:lnTo>
                <a:lnTo>
                  <a:pt x="93129" y="89292"/>
                </a:lnTo>
                <a:lnTo>
                  <a:pt x="93600" y="96461"/>
                </a:lnTo>
                <a:lnTo>
                  <a:pt x="91681" y="100088"/>
                </a:lnTo>
                <a:lnTo>
                  <a:pt x="90128" y="102444"/>
                </a:lnTo>
                <a:lnTo>
                  <a:pt x="87605" y="104014"/>
                </a:lnTo>
                <a:lnTo>
                  <a:pt x="84436" y="105062"/>
                </a:lnTo>
                <a:lnTo>
                  <a:pt x="80835" y="105760"/>
                </a:lnTo>
                <a:lnTo>
                  <a:pt x="77691" y="107217"/>
                </a:lnTo>
                <a:lnTo>
                  <a:pt x="74851" y="109181"/>
                </a:lnTo>
                <a:lnTo>
                  <a:pt x="72214" y="111483"/>
                </a:lnTo>
                <a:lnTo>
                  <a:pt x="68969" y="113017"/>
                </a:lnTo>
                <a:lnTo>
                  <a:pt x="65317" y="114040"/>
                </a:lnTo>
                <a:lnTo>
                  <a:pt x="61395" y="114722"/>
                </a:lnTo>
                <a:lnTo>
                  <a:pt x="57294" y="115176"/>
                </a:lnTo>
                <a:lnTo>
                  <a:pt x="53071" y="115479"/>
                </a:lnTo>
                <a:lnTo>
                  <a:pt x="42005" y="115906"/>
                </a:lnTo>
                <a:lnTo>
                  <a:pt x="28049" y="116050"/>
                </a:lnTo>
                <a:lnTo>
                  <a:pt x="24650" y="115070"/>
                </a:lnTo>
                <a:lnTo>
                  <a:pt x="21640" y="113424"/>
                </a:lnTo>
                <a:lnTo>
                  <a:pt x="15018" y="108394"/>
                </a:lnTo>
                <a:lnTo>
                  <a:pt x="12129" y="107706"/>
                </a:lnTo>
                <a:lnTo>
                  <a:pt x="7013" y="107188"/>
                </a:lnTo>
                <a:lnTo>
                  <a:pt x="0" y="107156"/>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92" name="SMARTInkAnnotation158"/>
          <p:cNvSpPr>
            <a:spLocks/>
          </p:cNvSpPr>
          <p:nvPr/>
        </p:nvSpPr>
        <p:spPr bwMode="auto">
          <a:xfrm>
            <a:off x="4926013" y="2749550"/>
            <a:ext cx="153987" cy="9525"/>
          </a:xfrm>
          <a:custGeom>
            <a:avLst/>
            <a:gdLst>
              <a:gd name="T0" fmla="*/ 0 w 153964"/>
              <a:gd name="T1" fmla="*/ 8930 h 8931"/>
              <a:gd name="T2" fmla="*/ 128210 w 153964"/>
              <a:gd name="T3" fmla="*/ 8930 h 8931"/>
              <a:gd name="T4" fmla="*/ 133075 w 153964"/>
              <a:gd name="T5" fmla="*/ 7938 h 8931"/>
              <a:gd name="T6" fmla="*/ 137062 w 153964"/>
              <a:gd name="T7" fmla="*/ 6284 h 8931"/>
              <a:gd name="T8" fmla="*/ 140464 w 153964"/>
              <a:gd name="T9" fmla="*/ 4190 h 8931"/>
              <a:gd name="T10" fmla="*/ 143476 w 153964"/>
              <a:gd name="T11" fmla="*/ 2793 h 8931"/>
              <a:gd name="T12" fmla="*/ 146228 w 153964"/>
              <a:gd name="T13" fmla="*/ 1862 h 8931"/>
              <a:gd name="T14" fmla="*/ 153963 w 153964"/>
              <a:gd name="T15" fmla="*/ 0 h 8931"/>
              <a:gd name="T16" fmla="*/ 0 60000 65536"/>
              <a:gd name="T17" fmla="*/ 0 60000 65536"/>
              <a:gd name="T18" fmla="*/ 0 60000 65536"/>
              <a:gd name="T19" fmla="*/ 0 60000 65536"/>
              <a:gd name="T20" fmla="*/ 0 60000 65536"/>
              <a:gd name="T21" fmla="*/ 0 60000 65536"/>
              <a:gd name="T22" fmla="*/ 0 60000 65536"/>
              <a:gd name="T23" fmla="*/ 0 60000 65536"/>
              <a:gd name="T24" fmla="*/ 0 w 153964"/>
              <a:gd name="T25" fmla="*/ 0 h 8931"/>
              <a:gd name="T26" fmla="*/ 153964 w 153964"/>
              <a:gd name="T27" fmla="*/ 8931 h 893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3964" h="8931">
                <a:moveTo>
                  <a:pt x="0" y="8930"/>
                </a:moveTo>
                <a:lnTo>
                  <a:pt x="128210" y="8930"/>
                </a:lnTo>
                <a:lnTo>
                  <a:pt x="133075" y="7938"/>
                </a:lnTo>
                <a:lnTo>
                  <a:pt x="137062" y="6284"/>
                </a:lnTo>
                <a:lnTo>
                  <a:pt x="140464" y="4190"/>
                </a:lnTo>
                <a:lnTo>
                  <a:pt x="143476" y="2793"/>
                </a:lnTo>
                <a:lnTo>
                  <a:pt x="146228" y="1862"/>
                </a:lnTo>
                <a:lnTo>
                  <a:pt x="153963"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93" name="SMARTInkAnnotation159"/>
          <p:cNvSpPr>
            <a:spLocks/>
          </p:cNvSpPr>
          <p:nvPr/>
        </p:nvSpPr>
        <p:spPr bwMode="auto">
          <a:xfrm>
            <a:off x="5214938" y="2598738"/>
            <a:ext cx="254000" cy="325437"/>
          </a:xfrm>
          <a:custGeom>
            <a:avLst/>
            <a:gdLst>
              <a:gd name="T0" fmla="*/ 0 w 254373"/>
              <a:gd name="T1" fmla="*/ 99276 h 326004"/>
              <a:gd name="T2" fmla="*/ 10248 w 254373"/>
              <a:gd name="T3" fmla="*/ 77378 h 326004"/>
              <a:gd name="T4" fmla="*/ 19152 w 254373"/>
              <a:gd name="T5" fmla="*/ 61511 h 326004"/>
              <a:gd name="T6" fmla="*/ 28484 w 254373"/>
              <a:gd name="T7" fmla="*/ 44242 h 326004"/>
              <a:gd name="T8" fmla="*/ 40670 w 254373"/>
              <a:gd name="T9" fmla="*/ 29203 h 326004"/>
              <a:gd name="T10" fmla="*/ 55686 w 254373"/>
              <a:gd name="T11" fmla="*/ 18463 h 326004"/>
              <a:gd name="T12" fmla="*/ 77196 w 254373"/>
              <a:gd name="T13" fmla="*/ 5945 h 326004"/>
              <a:gd name="T14" fmla="*/ 91218 w 254373"/>
              <a:gd name="T15" fmla="*/ 1650 h 326004"/>
              <a:gd name="T16" fmla="*/ 113883 w 254373"/>
              <a:gd name="T17" fmla="*/ 199 h 326004"/>
              <a:gd name="T18" fmla="*/ 135440 w 254373"/>
              <a:gd name="T19" fmla="*/ 2558 h 326004"/>
              <a:gd name="T20" fmla="*/ 152441 w 254373"/>
              <a:gd name="T21" fmla="*/ 12222 h 326004"/>
              <a:gd name="T22" fmla="*/ 166900 w 254373"/>
              <a:gd name="T23" fmla="*/ 25007 h 326004"/>
              <a:gd name="T24" fmla="*/ 180604 w 254373"/>
              <a:gd name="T25" fmla="*/ 37725 h 326004"/>
              <a:gd name="T26" fmla="*/ 192103 w 254373"/>
              <a:gd name="T27" fmla="*/ 56707 h 326004"/>
              <a:gd name="T28" fmla="*/ 198237 w 254373"/>
              <a:gd name="T29" fmla="*/ 81183 h 326004"/>
              <a:gd name="T30" fmla="*/ 200055 w 254373"/>
              <a:gd name="T31" fmla="*/ 104641 h 326004"/>
              <a:gd name="T32" fmla="*/ 200669 w 254373"/>
              <a:gd name="T33" fmla="*/ 139826 h 326004"/>
              <a:gd name="T34" fmla="*/ 197222 w 254373"/>
              <a:gd name="T35" fmla="*/ 168649 h 326004"/>
              <a:gd name="T36" fmla="*/ 187936 w 254373"/>
              <a:gd name="T37" fmla="*/ 196041 h 326004"/>
              <a:gd name="T38" fmla="*/ 175764 w 254373"/>
              <a:gd name="T39" fmla="*/ 223009 h 326004"/>
              <a:gd name="T40" fmla="*/ 162735 w 254373"/>
              <a:gd name="T41" fmla="*/ 245110 h 326004"/>
              <a:gd name="T42" fmla="*/ 145901 w 254373"/>
              <a:gd name="T43" fmla="*/ 264226 h 326004"/>
              <a:gd name="T44" fmla="*/ 106984 w 254373"/>
              <a:gd name="T45" fmla="*/ 300428 h 326004"/>
              <a:gd name="T46" fmla="*/ 86987 w 254373"/>
              <a:gd name="T47" fmla="*/ 313580 h 326004"/>
              <a:gd name="T48" fmla="*/ 66929 w 254373"/>
              <a:gd name="T49" fmla="*/ 319020 h 326004"/>
              <a:gd name="T50" fmla="*/ 50409 w 254373"/>
              <a:gd name="T51" fmla="*/ 325372 h 326004"/>
              <a:gd name="T52" fmla="*/ 36093 w 254373"/>
              <a:gd name="T53" fmla="*/ 324057 h 326004"/>
              <a:gd name="T54" fmla="*/ 22429 w 254373"/>
              <a:gd name="T55" fmla="*/ 322125 h 326004"/>
              <a:gd name="T56" fmla="*/ 7298 w 254373"/>
              <a:gd name="T57" fmla="*/ 309058 h 326004"/>
              <a:gd name="T58" fmla="*/ 2163 w 254373"/>
              <a:gd name="T59" fmla="*/ 293537 h 326004"/>
              <a:gd name="T60" fmla="*/ 2624 w 254373"/>
              <a:gd name="T61" fmla="*/ 276371 h 326004"/>
              <a:gd name="T62" fmla="*/ 12246 w 254373"/>
              <a:gd name="T63" fmla="*/ 240721 h 326004"/>
              <a:gd name="T64" fmla="*/ 23297 w 254373"/>
              <a:gd name="T65" fmla="*/ 220923 h 326004"/>
              <a:gd name="T66" fmla="*/ 36737 w 254373"/>
              <a:gd name="T67" fmla="*/ 203482 h 326004"/>
              <a:gd name="T68" fmla="*/ 69321 w 254373"/>
              <a:gd name="T69" fmla="*/ 181782 h 326004"/>
              <a:gd name="T70" fmla="*/ 86984 w 254373"/>
              <a:gd name="T71" fmla="*/ 173584 h 326004"/>
              <a:gd name="T72" fmla="*/ 102714 w 254373"/>
              <a:gd name="T73" fmla="*/ 170714 h 326004"/>
              <a:gd name="T74" fmla="*/ 121175 w 254373"/>
              <a:gd name="T75" fmla="*/ 170856 h 326004"/>
              <a:gd name="T76" fmla="*/ 140033 w 254373"/>
              <a:gd name="T77" fmla="*/ 176741 h 326004"/>
              <a:gd name="T78" fmla="*/ 162092 w 254373"/>
              <a:gd name="T79" fmla="*/ 187618 h 326004"/>
              <a:gd name="T80" fmla="*/ 179181 w 254373"/>
              <a:gd name="T81" fmla="*/ 199016 h 326004"/>
              <a:gd name="T82" fmla="*/ 198246 w 254373"/>
              <a:gd name="T83" fmla="*/ 220282 h 326004"/>
              <a:gd name="T84" fmla="*/ 220425 w 254373"/>
              <a:gd name="T85" fmla="*/ 251919 h 326004"/>
              <a:gd name="T86" fmla="*/ 229733 w 254373"/>
              <a:gd name="T87" fmla="*/ 274090 h 326004"/>
              <a:gd name="T88" fmla="*/ 235674 w 254373"/>
              <a:gd name="T89" fmla="*/ 293790 h 326004"/>
              <a:gd name="T90" fmla="*/ 239935 w 254373"/>
              <a:gd name="T91" fmla="*/ 306283 h 326004"/>
              <a:gd name="T92" fmla="*/ 246121 w 254373"/>
              <a:gd name="T93" fmla="*/ 317313 h 32600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4373"/>
              <a:gd name="T142" fmla="*/ 0 h 326004"/>
              <a:gd name="T143" fmla="*/ 254373 w 254373"/>
              <a:gd name="T144" fmla="*/ 326004 h 32600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4373" h="326004">
                <a:moveTo>
                  <a:pt x="0" y="8771"/>
                </a:moveTo>
                <a:lnTo>
                  <a:pt x="0" y="106616"/>
                </a:lnTo>
                <a:lnTo>
                  <a:pt x="0" y="99276"/>
                </a:lnTo>
                <a:lnTo>
                  <a:pt x="4601" y="91178"/>
                </a:lnTo>
                <a:lnTo>
                  <a:pt x="5764" y="85745"/>
                </a:lnTo>
                <a:lnTo>
                  <a:pt x="10248" y="77378"/>
                </a:lnTo>
                <a:lnTo>
                  <a:pt x="13526" y="72368"/>
                </a:lnTo>
                <a:lnTo>
                  <a:pt x="16455" y="67044"/>
                </a:lnTo>
                <a:lnTo>
                  <a:pt x="19152" y="61511"/>
                </a:lnTo>
                <a:lnTo>
                  <a:pt x="21694" y="55837"/>
                </a:lnTo>
                <a:lnTo>
                  <a:pt x="24876" y="50070"/>
                </a:lnTo>
                <a:lnTo>
                  <a:pt x="28484" y="44242"/>
                </a:lnTo>
                <a:lnTo>
                  <a:pt x="32378" y="38371"/>
                </a:lnTo>
                <a:lnTo>
                  <a:pt x="36461" y="33466"/>
                </a:lnTo>
                <a:lnTo>
                  <a:pt x="40670" y="29203"/>
                </a:lnTo>
                <a:lnTo>
                  <a:pt x="44964" y="25369"/>
                </a:lnTo>
                <a:lnTo>
                  <a:pt x="50058" y="21821"/>
                </a:lnTo>
                <a:lnTo>
                  <a:pt x="55686" y="18463"/>
                </a:lnTo>
                <a:lnTo>
                  <a:pt x="61669" y="15232"/>
                </a:lnTo>
                <a:lnTo>
                  <a:pt x="67145" y="12087"/>
                </a:lnTo>
                <a:lnTo>
                  <a:pt x="77196" y="5945"/>
                </a:lnTo>
                <a:lnTo>
                  <a:pt x="81959" y="3911"/>
                </a:lnTo>
                <a:lnTo>
                  <a:pt x="86622" y="2554"/>
                </a:lnTo>
                <a:lnTo>
                  <a:pt x="91218" y="1650"/>
                </a:lnTo>
                <a:lnTo>
                  <a:pt x="96513" y="1047"/>
                </a:lnTo>
                <a:lnTo>
                  <a:pt x="102276" y="645"/>
                </a:lnTo>
                <a:lnTo>
                  <a:pt x="113883" y="199"/>
                </a:lnTo>
                <a:lnTo>
                  <a:pt x="124001" y="0"/>
                </a:lnTo>
                <a:lnTo>
                  <a:pt x="129525" y="940"/>
                </a:lnTo>
                <a:lnTo>
                  <a:pt x="135440" y="2558"/>
                </a:lnTo>
                <a:lnTo>
                  <a:pt x="141614" y="4629"/>
                </a:lnTo>
                <a:lnTo>
                  <a:pt x="147217" y="7994"/>
                </a:lnTo>
                <a:lnTo>
                  <a:pt x="152441" y="12222"/>
                </a:lnTo>
                <a:lnTo>
                  <a:pt x="157410" y="17025"/>
                </a:lnTo>
                <a:lnTo>
                  <a:pt x="162211" y="21219"/>
                </a:lnTo>
                <a:lnTo>
                  <a:pt x="166900" y="25007"/>
                </a:lnTo>
                <a:lnTo>
                  <a:pt x="171512" y="28525"/>
                </a:lnTo>
                <a:lnTo>
                  <a:pt x="176075" y="32855"/>
                </a:lnTo>
                <a:lnTo>
                  <a:pt x="180604" y="37725"/>
                </a:lnTo>
                <a:lnTo>
                  <a:pt x="185112" y="42957"/>
                </a:lnTo>
                <a:lnTo>
                  <a:pt x="188861" y="49421"/>
                </a:lnTo>
                <a:lnTo>
                  <a:pt x="192103" y="56707"/>
                </a:lnTo>
                <a:lnTo>
                  <a:pt x="195009" y="64541"/>
                </a:lnTo>
                <a:lnTo>
                  <a:pt x="196947" y="72740"/>
                </a:lnTo>
                <a:lnTo>
                  <a:pt x="198237" y="81183"/>
                </a:lnTo>
                <a:lnTo>
                  <a:pt x="199098" y="89788"/>
                </a:lnTo>
                <a:lnTo>
                  <a:pt x="199672" y="97509"/>
                </a:lnTo>
                <a:lnTo>
                  <a:pt x="200055" y="104641"/>
                </a:lnTo>
                <a:lnTo>
                  <a:pt x="200310" y="111380"/>
                </a:lnTo>
                <a:lnTo>
                  <a:pt x="200593" y="129451"/>
                </a:lnTo>
                <a:lnTo>
                  <a:pt x="200669" y="139826"/>
                </a:lnTo>
                <a:lnTo>
                  <a:pt x="199976" y="149719"/>
                </a:lnTo>
                <a:lnTo>
                  <a:pt x="198769" y="159291"/>
                </a:lnTo>
                <a:lnTo>
                  <a:pt x="197222" y="168649"/>
                </a:lnTo>
                <a:lnTo>
                  <a:pt x="194702" y="177864"/>
                </a:lnTo>
                <a:lnTo>
                  <a:pt x="191535" y="186984"/>
                </a:lnTo>
                <a:lnTo>
                  <a:pt x="187936" y="196041"/>
                </a:lnTo>
                <a:lnTo>
                  <a:pt x="184049" y="205055"/>
                </a:lnTo>
                <a:lnTo>
                  <a:pt x="179970" y="214041"/>
                </a:lnTo>
                <a:lnTo>
                  <a:pt x="175764" y="223009"/>
                </a:lnTo>
                <a:lnTo>
                  <a:pt x="171472" y="230971"/>
                </a:lnTo>
                <a:lnTo>
                  <a:pt x="167123" y="238264"/>
                </a:lnTo>
                <a:lnTo>
                  <a:pt x="162735" y="245110"/>
                </a:lnTo>
                <a:lnTo>
                  <a:pt x="157580" y="251659"/>
                </a:lnTo>
                <a:lnTo>
                  <a:pt x="151912" y="258009"/>
                </a:lnTo>
                <a:lnTo>
                  <a:pt x="145901" y="264226"/>
                </a:lnTo>
                <a:lnTo>
                  <a:pt x="139662" y="270356"/>
                </a:lnTo>
                <a:lnTo>
                  <a:pt x="126781" y="282458"/>
                </a:lnTo>
                <a:lnTo>
                  <a:pt x="106984" y="300428"/>
                </a:lnTo>
                <a:lnTo>
                  <a:pt x="100330" y="305405"/>
                </a:lnTo>
                <a:lnTo>
                  <a:pt x="93663" y="309714"/>
                </a:lnTo>
                <a:lnTo>
                  <a:pt x="86987" y="313580"/>
                </a:lnTo>
                <a:lnTo>
                  <a:pt x="80305" y="316157"/>
                </a:lnTo>
                <a:lnTo>
                  <a:pt x="73618" y="317875"/>
                </a:lnTo>
                <a:lnTo>
                  <a:pt x="66929" y="319020"/>
                </a:lnTo>
                <a:lnTo>
                  <a:pt x="60984" y="320775"/>
                </a:lnTo>
                <a:lnTo>
                  <a:pt x="55531" y="322938"/>
                </a:lnTo>
                <a:lnTo>
                  <a:pt x="50409" y="325372"/>
                </a:lnTo>
                <a:lnTo>
                  <a:pt x="45507" y="326003"/>
                </a:lnTo>
                <a:lnTo>
                  <a:pt x="40751" y="325431"/>
                </a:lnTo>
                <a:lnTo>
                  <a:pt x="36093" y="324057"/>
                </a:lnTo>
                <a:lnTo>
                  <a:pt x="31499" y="323142"/>
                </a:lnTo>
                <a:lnTo>
                  <a:pt x="26950" y="322531"/>
                </a:lnTo>
                <a:lnTo>
                  <a:pt x="22429" y="322125"/>
                </a:lnTo>
                <a:lnTo>
                  <a:pt x="18672" y="320861"/>
                </a:lnTo>
                <a:lnTo>
                  <a:pt x="12514" y="316811"/>
                </a:lnTo>
                <a:lnTo>
                  <a:pt x="7298" y="309058"/>
                </a:lnTo>
                <a:lnTo>
                  <a:pt x="4864" y="304213"/>
                </a:lnTo>
                <a:lnTo>
                  <a:pt x="3244" y="298998"/>
                </a:lnTo>
                <a:lnTo>
                  <a:pt x="2163" y="293537"/>
                </a:lnTo>
                <a:lnTo>
                  <a:pt x="1442" y="287912"/>
                </a:lnTo>
                <a:lnTo>
                  <a:pt x="1705" y="282178"/>
                </a:lnTo>
                <a:lnTo>
                  <a:pt x="2624" y="276371"/>
                </a:lnTo>
                <a:lnTo>
                  <a:pt x="5630" y="263634"/>
                </a:lnTo>
                <a:lnTo>
                  <a:pt x="9444" y="248052"/>
                </a:lnTo>
                <a:lnTo>
                  <a:pt x="12246" y="240721"/>
                </a:lnTo>
                <a:lnTo>
                  <a:pt x="15603" y="233850"/>
                </a:lnTo>
                <a:lnTo>
                  <a:pt x="19327" y="227285"/>
                </a:lnTo>
                <a:lnTo>
                  <a:pt x="23297" y="220923"/>
                </a:lnTo>
                <a:lnTo>
                  <a:pt x="27432" y="214698"/>
                </a:lnTo>
                <a:lnTo>
                  <a:pt x="31676" y="208564"/>
                </a:lnTo>
                <a:lnTo>
                  <a:pt x="36737" y="203482"/>
                </a:lnTo>
                <a:lnTo>
                  <a:pt x="42342" y="199102"/>
                </a:lnTo>
                <a:lnTo>
                  <a:pt x="63817" y="184943"/>
                </a:lnTo>
                <a:lnTo>
                  <a:pt x="69321" y="181782"/>
                </a:lnTo>
                <a:lnTo>
                  <a:pt x="75221" y="178682"/>
                </a:lnTo>
                <a:lnTo>
                  <a:pt x="81386" y="175623"/>
                </a:lnTo>
                <a:lnTo>
                  <a:pt x="86984" y="173584"/>
                </a:lnTo>
                <a:lnTo>
                  <a:pt x="92203" y="172225"/>
                </a:lnTo>
                <a:lnTo>
                  <a:pt x="97170" y="171318"/>
                </a:lnTo>
                <a:lnTo>
                  <a:pt x="102714" y="170714"/>
                </a:lnTo>
                <a:lnTo>
                  <a:pt x="108640" y="170311"/>
                </a:lnTo>
                <a:lnTo>
                  <a:pt x="114822" y="170043"/>
                </a:lnTo>
                <a:lnTo>
                  <a:pt x="121175" y="170856"/>
                </a:lnTo>
                <a:lnTo>
                  <a:pt x="127641" y="172390"/>
                </a:lnTo>
                <a:lnTo>
                  <a:pt x="134184" y="174405"/>
                </a:lnTo>
                <a:lnTo>
                  <a:pt x="140033" y="176741"/>
                </a:lnTo>
                <a:lnTo>
                  <a:pt x="145419" y="179290"/>
                </a:lnTo>
                <a:lnTo>
                  <a:pt x="150498" y="181982"/>
                </a:lnTo>
                <a:lnTo>
                  <a:pt x="162092" y="187618"/>
                </a:lnTo>
                <a:lnTo>
                  <a:pt x="168307" y="190510"/>
                </a:lnTo>
                <a:lnTo>
                  <a:pt x="173939" y="194423"/>
                </a:lnTo>
                <a:lnTo>
                  <a:pt x="179181" y="199016"/>
                </a:lnTo>
                <a:lnTo>
                  <a:pt x="184162" y="204062"/>
                </a:lnTo>
                <a:lnTo>
                  <a:pt x="191681" y="212314"/>
                </a:lnTo>
                <a:lnTo>
                  <a:pt x="198246" y="220282"/>
                </a:lnTo>
                <a:lnTo>
                  <a:pt x="212598" y="238920"/>
                </a:lnTo>
                <a:lnTo>
                  <a:pt x="217955" y="246989"/>
                </a:lnTo>
                <a:lnTo>
                  <a:pt x="220425" y="251919"/>
                </a:lnTo>
                <a:lnTo>
                  <a:pt x="222815" y="257191"/>
                </a:lnTo>
                <a:lnTo>
                  <a:pt x="225153" y="262689"/>
                </a:lnTo>
                <a:lnTo>
                  <a:pt x="229733" y="274090"/>
                </a:lnTo>
                <a:lnTo>
                  <a:pt x="232265" y="283125"/>
                </a:lnTo>
                <a:lnTo>
                  <a:pt x="232940" y="286924"/>
                </a:lnTo>
                <a:lnTo>
                  <a:pt x="235674" y="293790"/>
                </a:lnTo>
                <a:lnTo>
                  <a:pt x="237443" y="297011"/>
                </a:lnTo>
                <a:lnTo>
                  <a:pt x="239411" y="303234"/>
                </a:lnTo>
                <a:lnTo>
                  <a:pt x="239935" y="306283"/>
                </a:lnTo>
                <a:lnTo>
                  <a:pt x="242501" y="312316"/>
                </a:lnTo>
                <a:lnTo>
                  <a:pt x="244227" y="315315"/>
                </a:lnTo>
                <a:lnTo>
                  <a:pt x="246121" y="317313"/>
                </a:lnTo>
                <a:lnTo>
                  <a:pt x="248127" y="318646"/>
                </a:lnTo>
                <a:lnTo>
                  <a:pt x="254372" y="32131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94" name="SMARTInkAnnotation160"/>
          <p:cNvSpPr>
            <a:spLocks/>
          </p:cNvSpPr>
          <p:nvPr/>
        </p:nvSpPr>
        <p:spPr bwMode="auto">
          <a:xfrm>
            <a:off x="5535613" y="2714625"/>
            <a:ext cx="160337" cy="204788"/>
          </a:xfrm>
          <a:custGeom>
            <a:avLst/>
            <a:gdLst>
              <a:gd name="T0" fmla="*/ 0 w 160657"/>
              <a:gd name="T1" fmla="*/ 0 h 205383"/>
              <a:gd name="T2" fmla="*/ 9317 w 160657"/>
              <a:gd name="T3" fmla="*/ 24857 h 205383"/>
              <a:gd name="T4" fmla="*/ 11418 w 160657"/>
              <a:gd name="T5" fmla="*/ 29470 h 205383"/>
              <a:gd name="T6" fmla="*/ 13562 w 160657"/>
              <a:gd name="T7" fmla="*/ 33537 h 205383"/>
              <a:gd name="T8" fmla="*/ 15735 w 160657"/>
              <a:gd name="T9" fmla="*/ 37240 h 205383"/>
              <a:gd name="T10" fmla="*/ 17928 w 160657"/>
              <a:gd name="T11" fmla="*/ 41694 h 205383"/>
              <a:gd name="T12" fmla="*/ 20134 w 160657"/>
              <a:gd name="T13" fmla="*/ 46648 h 205383"/>
              <a:gd name="T14" fmla="*/ 22348 w 160657"/>
              <a:gd name="T15" fmla="*/ 51934 h 205383"/>
              <a:gd name="T16" fmla="*/ 25311 w 160657"/>
              <a:gd name="T17" fmla="*/ 57443 h 205383"/>
              <a:gd name="T18" fmla="*/ 28775 w 160657"/>
              <a:gd name="T19" fmla="*/ 63100 h 205383"/>
              <a:gd name="T20" fmla="*/ 32571 w 160657"/>
              <a:gd name="T21" fmla="*/ 68856 h 205383"/>
              <a:gd name="T22" fmla="*/ 36589 w 160657"/>
              <a:gd name="T23" fmla="*/ 74677 h 205383"/>
              <a:gd name="T24" fmla="*/ 45022 w 160657"/>
              <a:gd name="T25" fmla="*/ 86437 h 205383"/>
              <a:gd name="T26" fmla="*/ 91764 w 160657"/>
              <a:gd name="T27" fmla="*/ 149196 h 205383"/>
              <a:gd name="T28" fmla="*/ 96134 w 160657"/>
              <a:gd name="T29" fmla="*/ 154035 h 205383"/>
              <a:gd name="T30" fmla="*/ 100534 w 160657"/>
              <a:gd name="T31" fmla="*/ 158252 h 205383"/>
              <a:gd name="T32" fmla="*/ 104956 w 160657"/>
              <a:gd name="T33" fmla="*/ 162056 h 205383"/>
              <a:gd name="T34" fmla="*/ 109390 w 160657"/>
              <a:gd name="T35" fmla="*/ 166576 h 205383"/>
              <a:gd name="T36" fmla="*/ 113835 w 160657"/>
              <a:gd name="T37" fmla="*/ 171574 h 205383"/>
              <a:gd name="T38" fmla="*/ 118286 w 160657"/>
              <a:gd name="T39" fmla="*/ 176890 h 205383"/>
              <a:gd name="T40" fmla="*/ 122740 w 160657"/>
              <a:gd name="T41" fmla="*/ 181427 h 205383"/>
              <a:gd name="T42" fmla="*/ 127198 w 160657"/>
              <a:gd name="T43" fmla="*/ 185443 h 205383"/>
              <a:gd name="T44" fmla="*/ 131657 w 160657"/>
              <a:gd name="T45" fmla="*/ 189113 h 205383"/>
              <a:gd name="T46" fmla="*/ 135373 w 160657"/>
              <a:gd name="T47" fmla="*/ 191559 h 205383"/>
              <a:gd name="T48" fmla="*/ 138594 w 160657"/>
              <a:gd name="T49" fmla="*/ 193190 h 205383"/>
              <a:gd name="T50" fmla="*/ 141486 w 160657"/>
              <a:gd name="T51" fmla="*/ 194278 h 205383"/>
              <a:gd name="T52" fmla="*/ 144157 w 160657"/>
              <a:gd name="T53" fmla="*/ 195995 h 205383"/>
              <a:gd name="T54" fmla="*/ 149109 w 160657"/>
              <a:gd name="T55" fmla="*/ 200549 h 205383"/>
              <a:gd name="T56" fmla="*/ 153788 w 160657"/>
              <a:gd name="T57" fmla="*/ 203234 h 205383"/>
              <a:gd name="T58" fmla="*/ 160656 w 160657"/>
              <a:gd name="T59" fmla="*/ 205382 h 20538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60657"/>
              <a:gd name="T91" fmla="*/ 0 h 205383"/>
              <a:gd name="T92" fmla="*/ 160657 w 160657"/>
              <a:gd name="T93" fmla="*/ 205383 h 20538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60657" h="205383">
                <a:moveTo>
                  <a:pt x="0" y="0"/>
                </a:moveTo>
                <a:lnTo>
                  <a:pt x="9317" y="24857"/>
                </a:lnTo>
                <a:lnTo>
                  <a:pt x="11418" y="29470"/>
                </a:lnTo>
                <a:lnTo>
                  <a:pt x="13562" y="33537"/>
                </a:lnTo>
                <a:lnTo>
                  <a:pt x="15735" y="37240"/>
                </a:lnTo>
                <a:lnTo>
                  <a:pt x="17928" y="41694"/>
                </a:lnTo>
                <a:lnTo>
                  <a:pt x="20134" y="46648"/>
                </a:lnTo>
                <a:lnTo>
                  <a:pt x="22348" y="51934"/>
                </a:lnTo>
                <a:lnTo>
                  <a:pt x="25311" y="57443"/>
                </a:lnTo>
                <a:lnTo>
                  <a:pt x="28775" y="63100"/>
                </a:lnTo>
                <a:lnTo>
                  <a:pt x="32571" y="68856"/>
                </a:lnTo>
                <a:lnTo>
                  <a:pt x="36589" y="74677"/>
                </a:lnTo>
                <a:lnTo>
                  <a:pt x="45022" y="86437"/>
                </a:lnTo>
                <a:lnTo>
                  <a:pt x="91764" y="149196"/>
                </a:lnTo>
                <a:lnTo>
                  <a:pt x="96134" y="154035"/>
                </a:lnTo>
                <a:lnTo>
                  <a:pt x="100534" y="158252"/>
                </a:lnTo>
                <a:lnTo>
                  <a:pt x="104956" y="162056"/>
                </a:lnTo>
                <a:lnTo>
                  <a:pt x="109390" y="166576"/>
                </a:lnTo>
                <a:lnTo>
                  <a:pt x="113835" y="171574"/>
                </a:lnTo>
                <a:lnTo>
                  <a:pt x="118286" y="176890"/>
                </a:lnTo>
                <a:lnTo>
                  <a:pt x="122740" y="181427"/>
                </a:lnTo>
                <a:lnTo>
                  <a:pt x="127198" y="185443"/>
                </a:lnTo>
                <a:lnTo>
                  <a:pt x="131657" y="189113"/>
                </a:lnTo>
                <a:lnTo>
                  <a:pt x="135373" y="191559"/>
                </a:lnTo>
                <a:lnTo>
                  <a:pt x="138594" y="193190"/>
                </a:lnTo>
                <a:lnTo>
                  <a:pt x="141486" y="194278"/>
                </a:lnTo>
                <a:lnTo>
                  <a:pt x="144157" y="195995"/>
                </a:lnTo>
                <a:lnTo>
                  <a:pt x="149109" y="200549"/>
                </a:lnTo>
                <a:lnTo>
                  <a:pt x="153788" y="203234"/>
                </a:lnTo>
                <a:lnTo>
                  <a:pt x="160656" y="205382"/>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95" name="SMARTInkAnnotation161"/>
          <p:cNvSpPr>
            <a:spLocks/>
          </p:cNvSpPr>
          <p:nvPr/>
        </p:nvSpPr>
        <p:spPr bwMode="auto">
          <a:xfrm>
            <a:off x="5583238" y="2697163"/>
            <a:ext cx="139700" cy="249237"/>
          </a:xfrm>
          <a:custGeom>
            <a:avLst/>
            <a:gdLst>
              <a:gd name="T0" fmla="*/ 140575 w 140576"/>
              <a:gd name="T1" fmla="*/ 0 h 250032"/>
              <a:gd name="T2" fmla="*/ 137021 w 140576"/>
              <a:gd name="T3" fmla="*/ 0 h 250032"/>
              <a:gd name="T4" fmla="*/ 135974 w 140576"/>
              <a:gd name="T5" fmla="*/ 993 h 250032"/>
              <a:gd name="T6" fmla="*/ 135276 w 140576"/>
              <a:gd name="T7" fmla="*/ 2646 h 250032"/>
              <a:gd name="T8" fmla="*/ 134811 w 140576"/>
              <a:gd name="T9" fmla="*/ 4741 h 250032"/>
              <a:gd name="T10" fmla="*/ 133757 w 140576"/>
              <a:gd name="T11" fmla="*/ 6137 h 250032"/>
              <a:gd name="T12" fmla="*/ 132310 w 140576"/>
              <a:gd name="T13" fmla="*/ 7068 h 250032"/>
              <a:gd name="T14" fmla="*/ 130602 w 140576"/>
              <a:gd name="T15" fmla="*/ 7689 h 250032"/>
              <a:gd name="T16" fmla="*/ 128720 w 140576"/>
              <a:gd name="T17" fmla="*/ 10087 h 250032"/>
              <a:gd name="T18" fmla="*/ 126721 w 140576"/>
              <a:gd name="T19" fmla="*/ 13670 h 250032"/>
              <a:gd name="T20" fmla="*/ 124645 w 140576"/>
              <a:gd name="T21" fmla="*/ 18043 h 250032"/>
              <a:gd name="T22" fmla="*/ 122517 w 140576"/>
              <a:gd name="T23" fmla="*/ 22943 h 250032"/>
              <a:gd name="T24" fmla="*/ 118169 w 140576"/>
              <a:gd name="T25" fmla="*/ 33679 h 250032"/>
              <a:gd name="T26" fmla="*/ 115225 w 140576"/>
              <a:gd name="T27" fmla="*/ 39320 h 250032"/>
              <a:gd name="T28" fmla="*/ 111774 w 140576"/>
              <a:gd name="T29" fmla="*/ 45065 h 250032"/>
              <a:gd name="T30" fmla="*/ 107986 w 140576"/>
              <a:gd name="T31" fmla="*/ 50879 h 250032"/>
              <a:gd name="T32" fmla="*/ 104717 w 140576"/>
              <a:gd name="T33" fmla="*/ 57732 h 250032"/>
              <a:gd name="T34" fmla="*/ 101794 w 140576"/>
              <a:gd name="T35" fmla="*/ 65277 h 250032"/>
              <a:gd name="T36" fmla="*/ 99101 w 140576"/>
              <a:gd name="T37" fmla="*/ 73284 h 250032"/>
              <a:gd name="T38" fmla="*/ 95819 w 140576"/>
              <a:gd name="T39" fmla="*/ 80606 h 250032"/>
              <a:gd name="T40" fmla="*/ 92143 w 140576"/>
              <a:gd name="T41" fmla="*/ 87472 h 250032"/>
              <a:gd name="T42" fmla="*/ 88205 w 140576"/>
              <a:gd name="T43" fmla="*/ 94034 h 250032"/>
              <a:gd name="T44" fmla="*/ 84092 w 140576"/>
              <a:gd name="T45" fmla="*/ 101384 h 250032"/>
              <a:gd name="T46" fmla="*/ 75555 w 140576"/>
              <a:gd name="T47" fmla="*/ 117490 h 250032"/>
              <a:gd name="T48" fmla="*/ 71195 w 140576"/>
              <a:gd name="T49" fmla="*/ 124959 h 250032"/>
              <a:gd name="T50" fmla="*/ 66802 w 140576"/>
              <a:gd name="T51" fmla="*/ 131923 h 250032"/>
              <a:gd name="T52" fmla="*/ 62386 w 140576"/>
              <a:gd name="T53" fmla="*/ 138550 h 250032"/>
              <a:gd name="T54" fmla="*/ 53511 w 140576"/>
              <a:gd name="T55" fmla="*/ 151206 h 250032"/>
              <a:gd name="T56" fmla="*/ 35694 w 140576"/>
              <a:gd name="T57" fmla="*/ 175499 h 250032"/>
              <a:gd name="T58" fmla="*/ 31977 w 140576"/>
              <a:gd name="T59" fmla="*/ 181492 h 250032"/>
              <a:gd name="T60" fmla="*/ 28756 w 140576"/>
              <a:gd name="T61" fmla="*/ 187471 h 250032"/>
              <a:gd name="T62" fmla="*/ 25864 w 140576"/>
              <a:gd name="T63" fmla="*/ 193442 h 250032"/>
              <a:gd name="T64" fmla="*/ 23193 w 140576"/>
              <a:gd name="T65" fmla="*/ 199407 h 250032"/>
              <a:gd name="T66" fmla="*/ 20669 w 140576"/>
              <a:gd name="T67" fmla="*/ 205367 h 250032"/>
              <a:gd name="T68" fmla="*/ 18241 w 140576"/>
              <a:gd name="T69" fmla="*/ 211326 h 250032"/>
              <a:gd name="T70" fmla="*/ 16624 w 140576"/>
              <a:gd name="T71" fmla="*/ 216290 h 250032"/>
              <a:gd name="T72" fmla="*/ 15545 w 140576"/>
              <a:gd name="T73" fmla="*/ 220592 h 250032"/>
              <a:gd name="T74" fmla="*/ 14826 w 140576"/>
              <a:gd name="T75" fmla="*/ 224452 h 250032"/>
              <a:gd name="T76" fmla="*/ 12044 w 140576"/>
              <a:gd name="T77" fmla="*/ 231387 h 250032"/>
              <a:gd name="T78" fmla="*/ 8328 w 140576"/>
              <a:gd name="T79" fmla="*/ 237776 h 250032"/>
              <a:gd name="T80" fmla="*/ 4197 w 140576"/>
              <a:gd name="T81" fmla="*/ 243923 h 250032"/>
              <a:gd name="T82" fmla="*/ 0 w 140576"/>
              <a:gd name="T83" fmla="*/ 250031 h 25003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0576"/>
              <a:gd name="T127" fmla="*/ 0 h 250032"/>
              <a:gd name="T128" fmla="*/ 140576 w 140576"/>
              <a:gd name="T129" fmla="*/ 250032 h 25003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0576" h="250032">
                <a:moveTo>
                  <a:pt x="140575" y="0"/>
                </a:moveTo>
                <a:lnTo>
                  <a:pt x="137021" y="0"/>
                </a:lnTo>
                <a:lnTo>
                  <a:pt x="135974" y="993"/>
                </a:lnTo>
                <a:lnTo>
                  <a:pt x="135276" y="2646"/>
                </a:lnTo>
                <a:lnTo>
                  <a:pt x="134811" y="4741"/>
                </a:lnTo>
                <a:lnTo>
                  <a:pt x="133757" y="6137"/>
                </a:lnTo>
                <a:lnTo>
                  <a:pt x="132310" y="7068"/>
                </a:lnTo>
                <a:lnTo>
                  <a:pt x="130602" y="7689"/>
                </a:lnTo>
                <a:lnTo>
                  <a:pt x="128720" y="10087"/>
                </a:lnTo>
                <a:lnTo>
                  <a:pt x="126721" y="13670"/>
                </a:lnTo>
                <a:lnTo>
                  <a:pt x="124645" y="18043"/>
                </a:lnTo>
                <a:lnTo>
                  <a:pt x="122517" y="22943"/>
                </a:lnTo>
                <a:lnTo>
                  <a:pt x="118169" y="33679"/>
                </a:lnTo>
                <a:lnTo>
                  <a:pt x="115225" y="39320"/>
                </a:lnTo>
                <a:lnTo>
                  <a:pt x="111774" y="45065"/>
                </a:lnTo>
                <a:lnTo>
                  <a:pt x="107986" y="50879"/>
                </a:lnTo>
                <a:lnTo>
                  <a:pt x="104717" y="57732"/>
                </a:lnTo>
                <a:lnTo>
                  <a:pt x="101794" y="65277"/>
                </a:lnTo>
                <a:lnTo>
                  <a:pt x="99101" y="73284"/>
                </a:lnTo>
                <a:lnTo>
                  <a:pt x="95819" y="80606"/>
                </a:lnTo>
                <a:lnTo>
                  <a:pt x="92143" y="87472"/>
                </a:lnTo>
                <a:lnTo>
                  <a:pt x="88205" y="94034"/>
                </a:lnTo>
                <a:lnTo>
                  <a:pt x="84092" y="101384"/>
                </a:lnTo>
                <a:lnTo>
                  <a:pt x="75555" y="117490"/>
                </a:lnTo>
                <a:lnTo>
                  <a:pt x="71195" y="124959"/>
                </a:lnTo>
                <a:lnTo>
                  <a:pt x="66802" y="131923"/>
                </a:lnTo>
                <a:lnTo>
                  <a:pt x="62386" y="138550"/>
                </a:lnTo>
                <a:lnTo>
                  <a:pt x="53511" y="151206"/>
                </a:lnTo>
                <a:lnTo>
                  <a:pt x="35694" y="175499"/>
                </a:lnTo>
                <a:lnTo>
                  <a:pt x="31977" y="181492"/>
                </a:lnTo>
                <a:lnTo>
                  <a:pt x="28756" y="187471"/>
                </a:lnTo>
                <a:lnTo>
                  <a:pt x="25864" y="193442"/>
                </a:lnTo>
                <a:lnTo>
                  <a:pt x="23193" y="199407"/>
                </a:lnTo>
                <a:lnTo>
                  <a:pt x="20669" y="205367"/>
                </a:lnTo>
                <a:lnTo>
                  <a:pt x="18241" y="211326"/>
                </a:lnTo>
                <a:lnTo>
                  <a:pt x="16624" y="216290"/>
                </a:lnTo>
                <a:lnTo>
                  <a:pt x="15545" y="220592"/>
                </a:lnTo>
                <a:lnTo>
                  <a:pt x="14826" y="224452"/>
                </a:lnTo>
                <a:lnTo>
                  <a:pt x="12044" y="231387"/>
                </a:lnTo>
                <a:lnTo>
                  <a:pt x="8328" y="237776"/>
                </a:lnTo>
                <a:lnTo>
                  <a:pt x="4197" y="243923"/>
                </a:lnTo>
                <a:lnTo>
                  <a:pt x="0" y="25003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96" name="SMARTInkAnnotation162"/>
          <p:cNvSpPr>
            <a:spLocks/>
          </p:cNvSpPr>
          <p:nvPr/>
        </p:nvSpPr>
        <p:spPr bwMode="auto">
          <a:xfrm>
            <a:off x="5891213" y="2759075"/>
            <a:ext cx="187325" cy="26988"/>
          </a:xfrm>
          <a:custGeom>
            <a:avLst/>
            <a:gdLst>
              <a:gd name="T0" fmla="*/ 0 w 187433"/>
              <a:gd name="T1" fmla="*/ 26789 h 26790"/>
              <a:gd name="T2" fmla="*/ 19289 w 187433"/>
              <a:gd name="T3" fmla="*/ 26789 h 26790"/>
              <a:gd name="T4" fmla="*/ 24016 w 187433"/>
              <a:gd name="T5" fmla="*/ 25797 h 26790"/>
              <a:gd name="T6" fmla="*/ 29399 w 187433"/>
              <a:gd name="T7" fmla="*/ 24143 h 26790"/>
              <a:gd name="T8" fmla="*/ 35219 w 187433"/>
              <a:gd name="T9" fmla="*/ 22049 h 26790"/>
              <a:gd name="T10" fmla="*/ 41330 w 187433"/>
              <a:gd name="T11" fmla="*/ 20652 h 26790"/>
              <a:gd name="T12" fmla="*/ 47636 w 187433"/>
              <a:gd name="T13" fmla="*/ 19721 h 26790"/>
              <a:gd name="T14" fmla="*/ 54070 w 187433"/>
              <a:gd name="T15" fmla="*/ 19101 h 26790"/>
              <a:gd name="T16" fmla="*/ 61335 w 187433"/>
              <a:gd name="T17" fmla="*/ 18687 h 26790"/>
              <a:gd name="T18" fmla="*/ 77341 w 187433"/>
              <a:gd name="T19" fmla="*/ 18227 h 26790"/>
              <a:gd name="T20" fmla="*/ 85031 w 187433"/>
              <a:gd name="T21" fmla="*/ 17112 h 26790"/>
              <a:gd name="T22" fmla="*/ 92389 w 187433"/>
              <a:gd name="T23" fmla="*/ 15377 h 26790"/>
              <a:gd name="T24" fmla="*/ 99525 w 187433"/>
              <a:gd name="T25" fmla="*/ 13228 h 26790"/>
              <a:gd name="T26" fmla="*/ 106514 w 187433"/>
              <a:gd name="T27" fmla="*/ 11795 h 26790"/>
              <a:gd name="T28" fmla="*/ 113404 w 187433"/>
              <a:gd name="T29" fmla="*/ 10840 h 26790"/>
              <a:gd name="T30" fmla="*/ 120230 w 187433"/>
              <a:gd name="T31" fmla="*/ 10203 h 26790"/>
              <a:gd name="T32" fmla="*/ 126267 w 187433"/>
              <a:gd name="T33" fmla="*/ 9778 h 26790"/>
              <a:gd name="T34" fmla="*/ 136942 w 187433"/>
              <a:gd name="T35" fmla="*/ 9307 h 26790"/>
              <a:gd name="T36" fmla="*/ 141872 w 187433"/>
              <a:gd name="T37" fmla="*/ 8189 h 26790"/>
              <a:gd name="T38" fmla="*/ 146646 w 187433"/>
              <a:gd name="T39" fmla="*/ 6452 h 26790"/>
              <a:gd name="T40" fmla="*/ 151316 w 187433"/>
              <a:gd name="T41" fmla="*/ 4301 h 26790"/>
              <a:gd name="T42" fmla="*/ 155917 w 187433"/>
              <a:gd name="T43" fmla="*/ 2867 h 26790"/>
              <a:gd name="T44" fmla="*/ 160471 w 187433"/>
              <a:gd name="T45" fmla="*/ 1912 h 26790"/>
              <a:gd name="T46" fmla="*/ 164996 w 187433"/>
              <a:gd name="T47" fmla="*/ 1275 h 26790"/>
              <a:gd name="T48" fmla="*/ 168755 w 187433"/>
              <a:gd name="T49" fmla="*/ 849 h 26790"/>
              <a:gd name="T50" fmla="*/ 172006 w 187433"/>
              <a:gd name="T51" fmla="*/ 566 h 26790"/>
              <a:gd name="T52" fmla="*/ 177601 w 187433"/>
              <a:gd name="T53" fmla="*/ 252 h 26790"/>
              <a:gd name="T54" fmla="*/ 187432 w 187433"/>
              <a:gd name="T55" fmla="*/ 0 h 2679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87433"/>
              <a:gd name="T85" fmla="*/ 0 h 26790"/>
              <a:gd name="T86" fmla="*/ 187433 w 187433"/>
              <a:gd name="T87" fmla="*/ 26790 h 2679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87433" h="26790">
                <a:moveTo>
                  <a:pt x="0" y="26789"/>
                </a:moveTo>
                <a:lnTo>
                  <a:pt x="19289" y="26789"/>
                </a:lnTo>
                <a:lnTo>
                  <a:pt x="24016" y="25797"/>
                </a:lnTo>
                <a:lnTo>
                  <a:pt x="29399" y="24143"/>
                </a:lnTo>
                <a:lnTo>
                  <a:pt x="35219" y="22049"/>
                </a:lnTo>
                <a:lnTo>
                  <a:pt x="41330" y="20652"/>
                </a:lnTo>
                <a:lnTo>
                  <a:pt x="47636" y="19721"/>
                </a:lnTo>
                <a:lnTo>
                  <a:pt x="54070" y="19101"/>
                </a:lnTo>
                <a:lnTo>
                  <a:pt x="61335" y="18687"/>
                </a:lnTo>
                <a:lnTo>
                  <a:pt x="77341" y="18227"/>
                </a:lnTo>
                <a:lnTo>
                  <a:pt x="85031" y="17112"/>
                </a:lnTo>
                <a:lnTo>
                  <a:pt x="92389" y="15377"/>
                </a:lnTo>
                <a:lnTo>
                  <a:pt x="99525" y="13228"/>
                </a:lnTo>
                <a:lnTo>
                  <a:pt x="106514" y="11795"/>
                </a:lnTo>
                <a:lnTo>
                  <a:pt x="113404" y="10840"/>
                </a:lnTo>
                <a:lnTo>
                  <a:pt x="120230" y="10203"/>
                </a:lnTo>
                <a:lnTo>
                  <a:pt x="126267" y="9778"/>
                </a:lnTo>
                <a:lnTo>
                  <a:pt x="136942" y="9307"/>
                </a:lnTo>
                <a:lnTo>
                  <a:pt x="141872" y="8189"/>
                </a:lnTo>
                <a:lnTo>
                  <a:pt x="146646" y="6452"/>
                </a:lnTo>
                <a:lnTo>
                  <a:pt x="151316" y="4301"/>
                </a:lnTo>
                <a:lnTo>
                  <a:pt x="155917" y="2867"/>
                </a:lnTo>
                <a:lnTo>
                  <a:pt x="160471" y="1912"/>
                </a:lnTo>
                <a:lnTo>
                  <a:pt x="164996" y="1275"/>
                </a:lnTo>
                <a:lnTo>
                  <a:pt x="168755" y="849"/>
                </a:lnTo>
                <a:lnTo>
                  <a:pt x="172006" y="566"/>
                </a:lnTo>
                <a:lnTo>
                  <a:pt x="177601" y="252"/>
                </a:lnTo>
                <a:lnTo>
                  <a:pt x="187432"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97" name="SMARTInkAnnotation163"/>
          <p:cNvSpPr>
            <a:spLocks/>
          </p:cNvSpPr>
          <p:nvPr/>
        </p:nvSpPr>
        <p:spPr bwMode="auto">
          <a:xfrm>
            <a:off x="6165850" y="2562225"/>
            <a:ext cx="266700" cy="366713"/>
          </a:xfrm>
          <a:custGeom>
            <a:avLst/>
            <a:gdLst>
              <a:gd name="T0" fmla="*/ 97798 w 267124"/>
              <a:gd name="T1" fmla="*/ 16003 h 366062"/>
              <a:gd name="T2" fmla="*/ 99769 w 267124"/>
              <a:gd name="T3" fmla="*/ 38378 h 366062"/>
              <a:gd name="T4" fmla="*/ 93205 w 267124"/>
              <a:gd name="T5" fmla="*/ 89240 h 366062"/>
              <a:gd name="T6" fmla="*/ 93198 w 267124"/>
              <a:gd name="T7" fmla="*/ 84500 h 366062"/>
              <a:gd name="T8" fmla="*/ 98961 w 267124"/>
              <a:gd name="T9" fmla="*/ 60562 h 366062"/>
              <a:gd name="T10" fmla="*/ 114890 w 267124"/>
              <a:gd name="T11" fmla="*/ 34023 h 366062"/>
              <a:gd name="T12" fmla="*/ 129129 w 267124"/>
              <a:gd name="T13" fmla="*/ 19412 h 366062"/>
              <a:gd name="T14" fmla="*/ 143925 w 267124"/>
              <a:gd name="T15" fmla="*/ 7256 h 366062"/>
              <a:gd name="T16" fmla="*/ 161284 w 267124"/>
              <a:gd name="T17" fmla="*/ 2110 h 366062"/>
              <a:gd name="T18" fmla="*/ 177006 w 267124"/>
              <a:gd name="T19" fmla="*/ 586 h 366062"/>
              <a:gd name="T20" fmla="*/ 209170 w 267124"/>
              <a:gd name="T21" fmla="*/ 974 h 366062"/>
              <a:gd name="T22" fmla="*/ 231398 w 267124"/>
              <a:gd name="T23" fmla="*/ 15179 h 366062"/>
              <a:gd name="T24" fmla="*/ 250925 w 267124"/>
              <a:gd name="T25" fmla="*/ 38854 h 366062"/>
              <a:gd name="T26" fmla="*/ 260410 w 267124"/>
              <a:gd name="T27" fmla="*/ 58268 h 366062"/>
              <a:gd name="T28" fmla="*/ 265217 w 267124"/>
              <a:gd name="T29" fmla="*/ 79072 h 366062"/>
              <a:gd name="T30" fmla="*/ 266642 w 267124"/>
              <a:gd name="T31" fmla="*/ 100449 h 366062"/>
              <a:gd name="T32" fmla="*/ 266419 w 267124"/>
              <a:gd name="T33" fmla="*/ 142127 h 366062"/>
              <a:gd name="T34" fmla="*/ 251503 w 267124"/>
              <a:gd name="T35" fmla="*/ 205706 h 366062"/>
              <a:gd name="T36" fmla="*/ 241339 w 267124"/>
              <a:gd name="T37" fmla="*/ 227488 h 366062"/>
              <a:gd name="T38" fmla="*/ 228907 w 267124"/>
              <a:gd name="T39" fmla="*/ 246509 h 366062"/>
              <a:gd name="T40" fmla="*/ 212249 w 267124"/>
              <a:gd name="T41" fmla="*/ 264713 h 366062"/>
              <a:gd name="T42" fmla="*/ 186629 w 267124"/>
              <a:gd name="T43" fmla="*/ 287650 h 366062"/>
              <a:gd name="T44" fmla="*/ 166748 w 267124"/>
              <a:gd name="T45" fmla="*/ 299392 h 366062"/>
              <a:gd name="T46" fmla="*/ 125917 w 267124"/>
              <a:gd name="T47" fmla="*/ 317340 h 366062"/>
              <a:gd name="T48" fmla="*/ 101983 w 267124"/>
              <a:gd name="T49" fmla="*/ 320206 h 366062"/>
              <a:gd name="T50" fmla="*/ 59912 w 267124"/>
              <a:gd name="T51" fmla="*/ 320314 h 366062"/>
              <a:gd name="T52" fmla="*/ 40444 w 267124"/>
              <a:gd name="T53" fmla="*/ 315244 h 366062"/>
              <a:gd name="T54" fmla="*/ 24924 w 267124"/>
              <a:gd name="T55" fmla="*/ 312309 h 366062"/>
              <a:gd name="T56" fmla="*/ 11647 w 267124"/>
              <a:gd name="T57" fmla="*/ 304604 h 366062"/>
              <a:gd name="T58" fmla="*/ 648 w 267124"/>
              <a:gd name="T59" fmla="*/ 280486 h 366062"/>
              <a:gd name="T60" fmla="*/ 4928 w 267124"/>
              <a:gd name="T61" fmla="*/ 255810 h 366062"/>
              <a:gd name="T62" fmla="*/ 18783 w 267124"/>
              <a:gd name="T63" fmla="*/ 233705 h 366062"/>
              <a:gd name="T64" fmla="*/ 34704 w 267124"/>
              <a:gd name="T65" fmla="*/ 221562 h 366062"/>
              <a:gd name="T66" fmla="*/ 57107 w 267124"/>
              <a:gd name="T67" fmla="*/ 216421 h 366062"/>
              <a:gd name="T68" fmla="*/ 79033 w 267124"/>
              <a:gd name="T69" fmla="*/ 214898 h 366062"/>
              <a:gd name="T70" fmla="*/ 103215 w 267124"/>
              <a:gd name="T71" fmla="*/ 219187 h 366062"/>
              <a:gd name="T72" fmla="*/ 125668 w 267124"/>
              <a:gd name="T73" fmla="*/ 222001 h 366062"/>
              <a:gd name="T74" fmla="*/ 146454 w 267124"/>
              <a:gd name="T75" fmla="*/ 227575 h 366062"/>
              <a:gd name="T76" fmla="*/ 186887 w 267124"/>
              <a:gd name="T77" fmla="*/ 244146 h 366062"/>
              <a:gd name="T78" fmla="*/ 203434 w 267124"/>
              <a:gd name="T79" fmla="*/ 257729 h 366062"/>
              <a:gd name="T80" fmla="*/ 222107 w 267124"/>
              <a:gd name="T81" fmla="*/ 279376 h 366062"/>
              <a:gd name="T82" fmla="*/ 233604 w 267124"/>
              <a:gd name="T83" fmla="*/ 308658 h 366062"/>
              <a:gd name="T84" fmla="*/ 240155 w 267124"/>
              <a:gd name="T85" fmla="*/ 333286 h 366062"/>
              <a:gd name="T86" fmla="*/ 239716 w 267124"/>
              <a:gd name="T87" fmla="*/ 355955 h 366062"/>
              <a:gd name="T88" fmla="*/ 235166 w 267124"/>
              <a:gd name="T89" fmla="*/ 359545 h 36606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7124"/>
              <a:gd name="T136" fmla="*/ 0 h 366062"/>
              <a:gd name="T137" fmla="*/ 267124 w 267124"/>
              <a:gd name="T138" fmla="*/ 366062 h 36606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7124" h="366062">
                <a:moveTo>
                  <a:pt x="93198" y="8874"/>
                </a:moveTo>
                <a:lnTo>
                  <a:pt x="96751" y="13614"/>
                </a:lnTo>
                <a:lnTo>
                  <a:pt x="97798" y="16003"/>
                </a:lnTo>
                <a:lnTo>
                  <a:pt x="98961" y="21302"/>
                </a:lnTo>
                <a:lnTo>
                  <a:pt x="99616" y="29864"/>
                </a:lnTo>
                <a:lnTo>
                  <a:pt x="99769" y="38378"/>
                </a:lnTo>
                <a:lnTo>
                  <a:pt x="99892" y="87468"/>
                </a:lnTo>
                <a:lnTo>
                  <a:pt x="99148" y="88059"/>
                </a:lnTo>
                <a:lnTo>
                  <a:pt x="93205" y="89240"/>
                </a:lnTo>
                <a:lnTo>
                  <a:pt x="93201" y="89240"/>
                </a:lnTo>
                <a:lnTo>
                  <a:pt x="93200" y="89240"/>
                </a:lnTo>
                <a:lnTo>
                  <a:pt x="93198" y="84500"/>
                </a:lnTo>
                <a:lnTo>
                  <a:pt x="95181" y="76881"/>
                </a:lnTo>
                <a:lnTo>
                  <a:pt x="97798" y="67873"/>
                </a:lnTo>
                <a:lnTo>
                  <a:pt x="98961" y="60562"/>
                </a:lnTo>
                <a:lnTo>
                  <a:pt x="103445" y="51359"/>
                </a:lnTo>
                <a:lnTo>
                  <a:pt x="109653" y="41647"/>
                </a:lnTo>
                <a:lnTo>
                  <a:pt x="114890" y="34023"/>
                </a:lnTo>
                <a:lnTo>
                  <a:pt x="118816" y="29609"/>
                </a:lnTo>
                <a:lnTo>
                  <a:pt x="123665" y="24681"/>
                </a:lnTo>
                <a:lnTo>
                  <a:pt x="129129" y="19412"/>
                </a:lnTo>
                <a:lnTo>
                  <a:pt x="134258" y="14907"/>
                </a:lnTo>
                <a:lnTo>
                  <a:pt x="139166" y="10912"/>
                </a:lnTo>
                <a:lnTo>
                  <a:pt x="143925" y="7256"/>
                </a:lnTo>
                <a:lnTo>
                  <a:pt x="149330" y="4818"/>
                </a:lnTo>
                <a:lnTo>
                  <a:pt x="155164" y="3193"/>
                </a:lnTo>
                <a:lnTo>
                  <a:pt x="161284" y="2110"/>
                </a:lnTo>
                <a:lnTo>
                  <a:pt x="166852" y="1388"/>
                </a:lnTo>
                <a:lnTo>
                  <a:pt x="172052" y="907"/>
                </a:lnTo>
                <a:lnTo>
                  <a:pt x="177006" y="586"/>
                </a:lnTo>
                <a:lnTo>
                  <a:pt x="186477" y="229"/>
                </a:lnTo>
                <a:lnTo>
                  <a:pt x="204678" y="0"/>
                </a:lnTo>
                <a:lnTo>
                  <a:pt x="209170" y="974"/>
                </a:lnTo>
                <a:lnTo>
                  <a:pt x="213652" y="2615"/>
                </a:lnTo>
                <a:lnTo>
                  <a:pt x="221854" y="7084"/>
                </a:lnTo>
                <a:lnTo>
                  <a:pt x="231398" y="15179"/>
                </a:lnTo>
                <a:lnTo>
                  <a:pt x="239163" y="20936"/>
                </a:lnTo>
                <a:lnTo>
                  <a:pt x="245589" y="29448"/>
                </a:lnTo>
                <a:lnTo>
                  <a:pt x="250925" y="38854"/>
                </a:lnTo>
                <a:lnTo>
                  <a:pt x="255775" y="46341"/>
                </a:lnTo>
                <a:lnTo>
                  <a:pt x="258109" y="51711"/>
                </a:lnTo>
                <a:lnTo>
                  <a:pt x="260410" y="58268"/>
                </a:lnTo>
                <a:lnTo>
                  <a:pt x="262687" y="65616"/>
                </a:lnTo>
                <a:lnTo>
                  <a:pt x="264206" y="72499"/>
                </a:lnTo>
                <a:lnTo>
                  <a:pt x="265217" y="79072"/>
                </a:lnTo>
                <a:lnTo>
                  <a:pt x="265892" y="85438"/>
                </a:lnTo>
                <a:lnTo>
                  <a:pt x="266342" y="92659"/>
                </a:lnTo>
                <a:lnTo>
                  <a:pt x="266642" y="100449"/>
                </a:lnTo>
                <a:lnTo>
                  <a:pt x="266975" y="117042"/>
                </a:lnTo>
                <a:lnTo>
                  <a:pt x="267123" y="134339"/>
                </a:lnTo>
                <a:lnTo>
                  <a:pt x="266419" y="142127"/>
                </a:lnTo>
                <a:lnTo>
                  <a:pt x="265206" y="149303"/>
                </a:lnTo>
                <a:lnTo>
                  <a:pt x="261875" y="163560"/>
                </a:lnTo>
                <a:lnTo>
                  <a:pt x="251503" y="205706"/>
                </a:lnTo>
                <a:lnTo>
                  <a:pt x="248569" y="213517"/>
                </a:lnTo>
                <a:lnTo>
                  <a:pt x="245123" y="220709"/>
                </a:lnTo>
                <a:lnTo>
                  <a:pt x="241339" y="227488"/>
                </a:lnTo>
                <a:lnTo>
                  <a:pt x="237329" y="233992"/>
                </a:lnTo>
                <a:lnTo>
                  <a:pt x="233168" y="240312"/>
                </a:lnTo>
                <a:lnTo>
                  <a:pt x="228907" y="246509"/>
                </a:lnTo>
                <a:lnTo>
                  <a:pt x="223835" y="252625"/>
                </a:lnTo>
                <a:lnTo>
                  <a:pt x="218221" y="258688"/>
                </a:lnTo>
                <a:lnTo>
                  <a:pt x="212249" y="264713"/>
                </a:lnTo>
                <a:lnTo>
                  <a:pt x="199661" y="276700"/>
                </a:lnTo>
                <a:lnTo>
                  <a:pt x="193181" y="282674"/>
                </a:lnTo>
                <a:lnTo>
                  <a:pt x="186629" y="287650"/>
                </a:lnTo>
                <a:lnTo>
                  <a:pt x="180030" y="291959"/>
                </a:lnTo>
                <a:lnTo>
                  <a:pt x="173400" y="295824"/>
                </a:lnTo>
                <a:lnTo>
                  <a:pt x="166748" y="299392"/>
                </a:lnTo>
                <a:lnTo>
                  <a:pt x="153406" y="306003"/>
                </a:lnTo>
                <a:lnTo>
                  <a:pt x="133350" y="315303"/>
                </a:lnTo>
                <a:lnTo>
                  <a:pt x="125917" y="317340"/>
                </a:lnTo>
                <a:lnTo>
                  <a:pt x="117985" y="318697"/>
                </a:lnTo>
                <a:lnTo>
                  <a:pt x="109723" y="319603"/>
                </a:lnTo>
                <a:lnTo>
                  <a:pt x="101983" y="320206"/>
                </a:lnTo>
                <a:lnTo>
                  <a:pt x="87433" y="320876"/>
                </a:lnTo>
                <a:lnTo>
                  <a:pt x="66696" y="321254"/>
                </a:lnTo>
                <a:lnTo>
                  <a:pt x="59912" y="320314"/>
                </a:lnTo>
                <a:lnTo>
                  <a:pt x="53156" y="318696"/>
                </a:lnTo>
                <a:lnTo>
                  <a:pt x="46421" y="316625"/>
                </a:lnTo>
                <a:lnTo>
                  <a:pt x="40444" y="315244"/>
                </a:lnTo>
                <a:lnTo>
                  <a:pt x="34971" y="314324"/>
                </a:lnTo>
                <a:lnTo>
                  <a:pt x="29835" y="313711"/>
                </a:lnTo>
                <a:lnTo>
                  <a:pt x="24924" y="312309"/>
                </a:lnTo>
                <a:lnTo>
                  <a:pt x="20162" y="310383"/>
                </a:lnTo>
                <a:lnTo>
                  <a:pt x="15500" y="308106"/>
                </a:lnTo>
                <a:lnTo>
                  <a:pt x="11647" y="304604"/>
                </a:lnTo>
                <a:lnTo>
                  <a:pt x="5385" y="295421"/>
                </a:lnTo>
                <a:lnTo>
                  <a:pt x="2105" y="287371"/>
                </a:lnTo>
                <a:lnTo>
                  <a:pt x="648" y="280486"/>
                </a:lnTo>
                <a:lnTo>
                  <a:pt x="0" y="274119"/>
                </a:lnTo>
                <a:lnTo>
                  <a:pt x="1695" y="265336"/>
                </a:lnTo>
                <a:lnTo>
                  <a:pt x="4928" y="255810"/>
                </a:lnTo>
                <a:lnTo>
                  <a:pt x="8844" y="248269"/>
                </a:lnTo>
                <a:lnTo>
                  <a:pt x="15047" y="238964"/>
                </a:lnTo>
                <a:lnTo>
                  <a:pt x="18783" y="233705"/>
                </a:lnTo>
                <a:lnTo>
                  <a:pt x="23507" y="229207"/>
                </a:lnTo>
                <a:lnTo>
                  <a:pt x="28886" y="225215"/>
                </a:lnTo>
                <a:lnTo>
                  <a:pt x="34704" y="221562"/>
                </a:lnTo>
                <a:lnTo>
                  <a:pt x="41558" y="219127"/>
                </a:lnTo>
                <a:lnTo>
                  <a:pt x="49102" y="217504"/>
                </a:lnTo>
                <a:lnTo>
                  <a:pt x="57107" y="216421"/>
                </a:lnTo>
                <a:lnTo>
                  <a:pt x="64674" y="215700"/>
                </a:lnTo>
                <a:lnTo>
                  <a:pt x="71950" y="215219"/>
                </a:lnTo>
                <a:lnTo>
                  <a:pt x="79033" y="214898"/>
                </a:lnTo>
                <a:lnTo>
                  <a:pt x="86729" y="215676"/>
                </a:lnTo>
                <a:lnTo>
                  <a:pt x="94835" y="217188"/>
                </a:lnTo>
                <a:lnTo>
                  <a:pt x="103215" y="219187"/>
                </a:lnTo>
                <a:lnTo>
                  <a:pt x="111032" y="220520"/>
                </a:lnTo>
                <a:lnTo>
                  <a:pt x="118475" y="221409"/>
                </a:lnTo>
                <a:lnTo>
                  <a:pt x="125668" y="222001"/>
                </a:lnTo>
                <a:lnTo>
                  <a:pt x="132695" y="223388"/>
                </a:lnTo>
                <a:lnTo>
                  <a:pt x="139612" y="225305"/>
                </a:lnTo>
                <a:lnTo>
                  <a:pt x="146454" y="227575"/>
                </a:lnTo>
                <a:lnTo>
                  <a:pt x="153247" y="230081"/>
                </a:lnTo>
                <a:lnTo>
                  <a:pt x="166744" y="235511"/>
                </a:lnTo>
                <a:lnTo>
                  <a:pt x="186887" y="244146"/>
                </a:lnTo>
                <a:lnTo>
                  <a:pt x="192846" y="248073"/>
                </a:lnTo>
                <a:lnTo>
                  <a:pt x="198307" y="252676"/>
                </a:lnTo>
                <a:lnTo>
                  <a:pt x="203434" y="257729"/>
                </a:lnTo>
                <a:lnTo>
                  <a:pt x="211115" y="265989"/>
                </a:lnTo>
                <a:lnTo>
                  <a:pt x="217008" y="272967"/>
                </a:lnTo>
                <a:lnTo>
                  <a:pt x="222107" y="279376"/>
                </a:lnTo>
                <a:lnTo>
                  <a:pt x="226852" y="288178"/>
                </a:lnTo>
                <a:lnTo>
                  <a:pt x="230696" y="297712"/>
                </a:lnTo>
                <a:lnTo>
                  <a:pt x="233604" y="308658"/>
                </a:lnTo>
                <a:lnTo>
                  <a:pt x="238102" y="318184"/>
                </a:lnTo>
                <a:lnTo>
                  <a:pt x="239416" y="324278"/>
                </a:lnTo>
                <a:lnTo>
                  <a:pt x="240155" y="333286"/>
                </a:lnTo>
                <a:lnTo>
                  <a:pt x="240374" y="342239"/>
                </a:lnTo>
                <a:lnTo>
                  <a:pt x="240458" y="355366"/>
                </a:lnTo>
                <a:lnTo>
                  <a:pt x="239716" y="355955"/>
                </a:lnTo>
                <a:lnTo>
                  <a:pt x="236909" y="356608"/>
                </a:lnTo>
                <a:lnTo>
                  <a:pt x="235864" y="357775"/>
                </a:lnTo>
                <a:lnTo>
                  <a:pt x="235166" y="359545"/>
                </a:lnTo>
                <a:lnTo>
                  <a:pt x="233772" y="36606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98" name="SMARTInkAnnotation164"/>
          <p:cNvSpPr>
            <a:spLocks/>
          </p:cNvSpPr>
          <p:nvPr/>
        </p:nvSpPr>
        <p:spPr bwMode="auto">
          <a:xfrm>
            <a:off x="2751138" y="2990850"/>
            <a:ext cx="857250" cy="196850"/>
          </a:xfrm>
          <a:custGeom>
            <a:avLst/>
            <a:gdLst>
              <a:gd name="T0" fmla="*/ 2086 w 856825"/>
              <a:gd name="T1" fmla="*/ 992 h 196321"/>
              <a:gd name="T2" fmla="*/ 74 w 856825"/>
              <a:gd name="T3" fmla="*/ 13302 h 196321"/>
              <a:gd name="T4" fmla="*/ 1979 w 856825"/>
              <a:gd name="T5" fmla="*/ 56511 h 196321"/>
              <a:gd name="T6" fmla="*/ 7275 w 856825"/>
              <a:gd name="T7" fmla="*/ 78590 h 196321"/>
              <a:gd name="T8" fmla="*/ 15728 w 856825"/>
              <a:gd name="T9" fmla="*/ 108569 h 196321"/>
              <a:gd name="T10" fmla="*/ 24560 w 856825"/>
              <a:gd name="T11" fmla="*/ 136025 h 196321"/>
              <a:gd name="T12" fmla="*/ 33467 w 856825"/>
              <a:gd name="T13" fmla="*/ 157911 h 196321"/>
              <a:gd name="T14" fmla="*/ 38175 w 856825"/>
              <a:gd name="T15" fmla="*/ 171473 h 196321"/>
              <a:gd name="T16" fmla="*/ 41553 w 856825"/>
              <a:gd name="T17" fmla="*/ 182768 h 196321"/>
              <a:gd name="T18" fmla="*/ 45281 w 856825"/>
              <a:gd name="T19" fmla="*/ 188760 h 196321"/>
              <a:gd name="T20" fmla="*/ 48368 w 856825"/>
              <a:gd name="T21" fmla="*/ 194174 h 196321"/>
              <a:gd name="T22" fmla="*/ 61674 w 856825"/>
              <a:gd name="T23" fmla="*/ 193748 h 196321"/>
              <a:gd name="T24" fmla="*/ 76184 w 856825"/>
              <a:gd name="T25" fmla="*/ 180222 h 196321"/>
              <a:gd name="T26" fmla="*/ 84963 w 856825"/>
              <a:gd name="T27" fmla="*/ 165406 h 196321"/>
              <a:gd name="T28" fmla="*/ 118347 w 856825"/>
              <a:gd name="T29" fmla="*/ 119013 h 196321"/>
              <a:gd name="T30" fmla="*/ 131669 w 856825"/>
              <a:gd name="T31" fmla="*/ 105929 h 196321"/>
              <a:gd name="T32" fmla="*/ 148754 w 856825"/>
              <a:gd name="T33" fmla="*/ 93611 h 196321"/>
              <a:gd name="T34" fmla="*/ 182402 w 856825"/>
              <a:gd name="T35" fmla="*/ 90401 h 196321"/>
              <a:gd name="T36" fmla="*/ 203680 w 856825"/>
              <a:gd name="T37" fmla="*/ 105530 h 196321"/>
              <a:gd name="T38" fmla="*/ 219037 w 856825"/>
              <a:gd name="T39" fmla="*/ 123225 h 196321"/>
              <a:gd name="T40" fmla="*/ 229021 w 856825"/>
              <a:gd name="T41" fmla="*/ 133414 h 196321"/>
              <a:gd name="T42" fmla="*/ 241401 w 856825"/>
              <a:gd name="T43" fmla="*/ 145364 h 196321"/>
              <a:gd name="T44" fmla="*/ 254490 w 856825"/>
              <a:gd name="T45" fmla="*/ 158826 h 196321"/>
              <a:gd name="T46" fmla="*/ 272240 w 856825"/>
              <a:gd name="T47" fmla="*/ 172264 h 196321"/>
              <a:gd name="T48" fmla="*/ 312380 w 856825"/>
              <a:gd name="T49" fmla="*/ 178429 h 196321"/>
              <a:gd name="T50" fmla="*/ 353379 w 856825"/>
              <a:gd name="T51" fmla="*/ 160496 h 196321"/>
              <a:gd name="T52" fmla="*/ 369732 w 856825"/>
              <a:gd name="T53" fmla="*/ 149088 h 196321"/>
              <a:gd name="T54" fmla="*/ 421032 w 856825"/>
              <a:gd name="T55" fmla="*/ 104073 h 196321"/>
              <a:gd name="T56" fmla="*/ 437214 w 856825"/>
              <a:gd name="T57" fmla="*/ 87281 h 196321"/>
              <a:gd name="T58" fmla="*/ 460312 w 856825"/>
              <a:gd name="T59" fmla="*/ 74861 h 196321"/>
              <a:gd name="T60" fmla="*/ 496703 w 856825"/>
              <a:gd name="T61" fmla="*/ 74172 h 196321"/>
              <a:gd name="T62" fmla="*/ 520903 w 856825"/>
              <a:gd name="T63" fmla="*/ 92434 h 196321"/>
              <a:gd name="T64" fmla="*/ 530026 w 856825"/>
              <a:gd name="T65" fmla="*/ 105991 h 196321"/>
              <a:gd name="T66" fmla="*/ 537440 w 856825"/>
              <a:gd name="T67" fmla="*/ 122576 h 196321"/>
              <a:gd name="T68" fmla="*/ 547901 w 856825"/>
              <a:gd name="T69" fmla="*/ 135317 h 196321"/>
              <a:gd name="T70" fmla="*/ 556868 w 856825"/>
              <a:gd name="T71" fmla="*/ 145376 h 196321"/>
              <a:gd name="T72" fmla="*/ 574155 w 856825"/>
              <a:gd name="T73" fmla="*/ 158026 h 196321"/>
              <a:gd name="T74" fmla="*/ 596970 w 856825"/>
              <a:gd name="T75" fmla="*/ 168264 h 196321"/>
              <a:gd name="T76" fmla="*/ 620605 w 856825"/>
              <a:gd name="T77" fmla="*/ 157112 h 196321"/>
              <a:gd name="T78" fmla="*/ 664935 w 856825"/>
              <a:gd name="T79" fmla="*/ 126989 h 196321"/>
              <a:gd name="T80" fmla="*/ 678319 w 856825"/>
              <a:gd name="T81" fmla="*/ 111930 h 196321"/>
              <a:gd name="T82" fmla="*/ 696168 w 856825"/>
              <a:gd name="T83" fmla="*/ 91710 h 196321"/>
              <a:gd name="T84" fmla="*/ 717645 w 856825"/>
              <a:gd name="T85" fmla="*/ 78717 h 196321"/>
              <a:gd name="T86" fmla="*/ 741807 w 856825"/>
              <a:gd name="T87" fmla="*/ 71863 h 196321"/>
              <a:gd name="T88" fmla="*/ 755959 w 856825"/>
              <a:gd name="T89" fmla="*/ 81207 h 196321"/>
              <a:gd name="T90" fmla="*/ 784482 w 856825"/>
              <a:gd name="T91" fmla="*/ 117836 h 196321"/>
              <a:gd name="T92" fmla="*/ 791837 w 856825"/>
              <a:gd name="T93" fmla="*/ 132369 h 196321"/>
              <a:gd name="T94" fmla="*/ 802280 w 856825"/>
              <a:gd name="T95" fmla="*/ 144503 h 196321"/>
              <a:gd name="T96" fmla="*/ 814796 w 856825"/>
              <a:gd name="T97" fmla="*/ 154381 h 196321"/>
              <a:gd name="T98" fmla="*/ 848160 w 856825"/>
              <a:gd name="T99" fmla="*/ 175932 h 19632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56825"/>
              <a:gd name="T151" fmla="*/ 0 h 196321"/>
              <a:gd name="T152" fmla="*/ 856825 w 856825"/>
              <a:gd name="T153" fmla="*/ 196321 h 19632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56825" h="196321">
                <a:moveTo>
                  <a:pt x="6687" y="0"/>
                </a:moveTo>
                <a:lnTo>
                  <a:pt x="3133" y="0"/>
                </a:lnTo>
                <a:lnTo>
                  <a:pt x="2086" y="992"/>
                </a:lnTo>
                <a:lnTo>
                  <a:pt x="1388" y="2646"/>
                </a:lnTo>
                <a:lnTo>
                  <a:pt x="268" y="7688"/>
                </a:lnTo>
                <a:lnTo>
                  <a:pt x="74" y="13302"/>
                </a:lnTo>
                <a:lnTo>
                  <a:pt x="0" y="42317"/>
                </a:lnTo>
                <a:lnTo>
                  <a:pt x="741" y="49047"/>
                </a:lnTo>
                <a:lnTo>
                  <a:pt x="1979" y="56511"/>
                </a:lnTo>
                <a:lnTo>
                  <a:pt x="3548" y="64463"/>
                </a:lnTo>
                <a:lnTo>
                  <a:pt x="5338" y="71749"/>
                </a:lnTo>
                <a:lnTo>
                  <a:pt x="7275" y="78590"/>
                </a:lnTo>
                <a:lnTo>
                  <a:pt x="9310" y="85136"/>
                </a:lnTo>
                <a:lnTo>
                  <a:pt x="11411" y="92476"/>
                </a:lnTo>
                <a:lnTo>
                  <a:pt x="15728" y="108569"/>
                </a:lnTo>
                <a:lnTo>
                  <a:pt x="17921" y="116036"/>
                </a:lnTo>
                <a:lnTo>
                  <a:pt x="20126" y="122998"/>
                </a:lnTo>
                <a:lnTo>
                  <a:pt x="24560" y="136025"/>
                </a:lnTo>
                <a:lnTo>
                  <a:pt x="29010" y="148430"/>
                </a:lnTo>
                <a:lnTo>
                  <a:pt x="31238" y="153523"/>
                </a:lnTo>
                <a:lnTo>
                  <a:pt x="33467" y="157911"/>
                </a:lnTo>
                <a:lnTo>
                  <a:pt x="35697" y="161829"/>
                </a:lnTo>
                <a:lnTo>
                  <a:pt x="37183" y="166425"/>
                </a:lnTo>
                <a:lnTo>
                  <a:pt x="38175" y="171473"/>
                </a:lnTo>
                <a:lnTo>
                  <a:pt x="38835" y="176824"/>
                </a:lnTo>
                <a:lnTo>
                  <a:pt x="40019" y="180390"/>
                </a:lnTo>
                <a:lnTo>
                  <a:pt x="41553" y="182768"/>
                </a:lnTo>
                <a:lnTo>
                  <a:pt x="43318" y="184353"/>
                </a:lnTo>
                <a:lnTo>
                  <a:pt x="44496" y="186402"/>
                </a:lnTo>
                <a:lnTo>
                  <a:pt x="45281" y="188760"/>
                </a:lnTo>
                <a:lnTo>
                  <a:pt x="45804" y="191324"/>
                </a:lnTo>
                <a:lnTo>
                  <a:pt x="46897" y="193034"/>
                </a:lnTo>
                <a:lnTo>
                  <a:pt x="48368" y="194174"/>
                </a:lnTo>
                <a:lnTo>
                  <a:pt x="51988" y="195440"/>
                </a:lnTo>
                <a:lnTo>
                  <a:pt x="59005" y="196320"/>
                </a:lnTo>
                <a:lnTo>
                  <a:pt x="61674" y="193748"/>
                </a:lnTo>
                <a:lnTo>
                  <a:pt x="66083" y="189298"/>
                </a:lnTo>
                <a:lnTo>
                  <a:pt x="73001" y="184012"/>
                </a:lnTo>
                <a:lnTo>
                  <a:pt x="76184" y="180222"/>
                </a:lnTo>
                <a:lnTo>
                  <a:pt x="79051" y="175711"/>
                </a:lnTo>
                <a:lnTo>
                  <a:pt x="81705" y="170718"/>
                </a:lnTo>
                <a:lnTo>
                  <a:pt x="84963" y="165406"/>
                </a:lnTo>
                <a:lnTo>
                  <a:pt x="88622" y="159880"/>
                </a:lnTo>
                <a:lnTo>
                  <a:pt x="96654" y="148449"/>
                </a:lnTo>
                <a:lnTo>
                  <a:pt x="118347" y="119013"/>
                </a:lnTo>
                <a:lnTo>
                  <a:pt x="122778" y="114068"/>
                </a:lnTo>
                <a:lnTo>
                  <a:pt x="127220" y="109780"/>
                </a:lnTo>
                <a:lnTo>
                  <a:pt x="131669" y="105929"/>
                </a:lnTo>
                <a:lnTo>
                  <a:pt x="136122" y="102369"/>
                </a:lnTo>
                <a:lnTo>
                  <a:pt x="140579" y="99004"/>
                </a:lnTo>
                <a:lnTo>
                  <a:pt x="148754" y="93611"/>
                </a:lnTo>
                <a:lnTo>
                  <a:pt x="154866" y="91214"/>
                </a:lnTo>
                <a:lnTo>
                  <a:pt x="178775" y="89465"/>
                </a:lnTo>
                <a:lnTo>
                  <a:pt x="182402" y="90401"/>
                </a:lnTo>
                <a:lnTo>
                  <a:pt x="191804" y="96459"/>
                </a:lnTo>
                <a:lnTo>
                  <a:pt x="199536" y="101741"/>
                </a:lnTo>
                <a:lnTo>
                  <a:pt x="203680" y="105530"/>
                </a:lnTo>
                <a:lnTo>
                  <a:pt x="207930" y="110041"/>
                </a:lnTo>
                <a:lnTo>
                  <a:pt x="212252" y="115033"/>
                </a:lnTo>
                <a:lnTo>
                  <a:pt x="219037" y="123225"/>
                </a:lnTo>
                <a:lnTo>
                  <a:pt x="221887" y="126798"/>
                </a:lnTo>
                <a:lnTo>
                  <a:pt x="225275" y="130172"/>
                </a:lnTo>
                <a:lnTo>
                  <a:pt x="229021" y="133414"/>
                </a:lnTo>
                <a:lnTo>
                  <a:pt x="233006" y="136568"/>
                </a:lnTo>
                <a:lnTo>
                  <a:pt x="237150" y="140655"/>
                </a:lnTo>
                <a:lnTo>
                  <a:pt x="241401" y="145364"/>
                </a:lnTo>
                <a:lnTo>
                  <a:pt x="245722" y="150487"/>
                </a:lnTo>
                <a:lnTo>
                  <a:pt x="250090" y="154895"/>
                </a:lnTo>
                <a:lnTo>
                  <a:pt x="254490" y="158826"/>
                </a:lnTo>
                <a:lnTo>
                  <a:pt x="258911" y="162439"/>
                </a:lnTo>
                <a:lnTo>
                  <a:pt x="263345" y="165839"/>
                </a:lnTo>
                <a:lnTo>
                  <a:pt x="272240" y="172264"/>
                </a:lnTo>
                <a:lnTo>
                  <a:pt x="281151" y="175780"/>
                </a:lnTo>
                <a:lnTo>
                  <a:pt x="307917" y="178346"/>
                </a:lnTo>
                <a:lnTo>
                  <a:pt x="312380" y="178429"/>
                </a:lnTo>
                <a:lnTo>
                  <a:pt x="321305" y="175875"/>
                </a:lnTo>
                <a:lnTo>
                  <a:pt x="342709" y="166150"/>
                </a:lnTo>
                <a:lnTo>
                  <a:pt x="353379" y="160496"/>
                </a:lnTo>
                <a:lnTo>
                  <a:pt x="358306" y="157599"/>
                </a:lnTo>
                <a:lnTo>
                  <a:pt x="363823" y="153683"/>
                </a:lnTo>
                <a:lnTo>
                  <a:pt x="369732" y="149088"/>
                </a:lnTo>
                <a:lnTo>
                  <a:pt x="382248" y="138691"/>
                </a:lnTo>
                <a:lnTo>
                  <a:pt x="415112" y="109974"/>
                </a:lnTo>
                <a:lnTo>
                  <a:pt x="421032" y="104073"/>
                </a:lnTo>
                <a:lnTo>
                  <a:pt x="426466" y="98156"/>
                </a:lnTo>
                <a:lnTo>
                  <a:pt x="431576" y="92226"/>
                </a:lnTo>
                <a:lnTo>
                  <a:pt x="437214" y="87281"/>
                </a:lnTo>
                <a:lnTo>
                  <a:pt x="443204" y="82992"/>
                </a:lnTo>
                <a:lnTo>
                  <a:pt x="449429" y="79141"/>
                </a:lnTo>
                <a:lnTo>
                  <a:pt x="460312" y="74861"/>
                </a:lnTo>
                <a:lnTo>
                  <a:pt x="486533" y="71738"/>
                </a:lnTo>
                <a:lnTo>
                  <a:pt x="489471" y="71638"/>
                </a:lnTo>
                <a:lnTo>
                  <a:pt x="496703" y="74172"/>
                </a:lnTo>
                <a:lnTo>
                  <a:pt x="504132" y="78606"/>
                </a:lnTo>
                <a:lnTo>
                  <a:pt x="513239" y="86680"/>
                </a:lnTo>
                <a:lnTo>
                  <a:pt x="520903" y="92434"/>
                </a:lnTo>
                <a:lnTo>
                  <a:pt x="524285" y="96349"/>
                </a:lnTo>
                <a:lnTo>
                  <a:pt x="527283" y="100943"/>
                </a:lnTo>
                <a:lnTo>
                  <a:pt x="530026" y="105991"/>
                </a:lnTo>
                <a:lnTo>
                  <a:pt x="532599" y="111340"/>
                </a:lnTo>
                <a:lnTo>
                  <a:pt x="535057" y="116891"/>
                </a:lnTo>
                <a:lnTo>
                  <a:pt x="537440" y="122576"/>
                </a:lnTo>
                <a:lnTo>
                  <a:pt x="540516" y="127358"/>
                </a:lnTo>
                <a:lnTo>
                  <a:pt x="544054" y="131538"/>
                </a:lnTo>
                <a:lnTo>
                  <a:pt x="547901" y="135317"/>
                </a:lnTo>
                <a:lnTo>
                  <a:pt x="551209" y="138829"/>
                </a:lnTo>
                <a:lnTo>
                  <a:pt x="554159" y="142161"/>
                </a:lnTo>
                <a:lnTo>
                  <a:pt x="556868" y="145376"/>
                </a:lnTo>
                <a:lnTo>
                  <a:pt x="560162" y="148511"/>
                </a:lnTo>
                <a:lnTo>
                  <a:pt x="567789" y="154640"/>
                </a:lnTo>
                <a:lnTo>
                  <a:pt x="574155" y="158026"/>
                </a:lnTo>
                <a:lnTo>
                  <a:pt x="580206" y="160523"/>
                </a:lnTo>
                <a:lnTo>
                  <a:pt x="591233" y="166514"/>
                </a:lnTo>
                <a:lnTo>
                  <a:pt x="596970" y="168264"/>
                </a:lnTo>
                <a:lnTo>
                  <a:pt x="600284" y="167739"/>
                </a:lnTo>
                <a:lnTo>
                  <a:pt x="612058" y="162259"/>
                </a:lnTo>
                <a:lnTo>
                  <a:pt x="620605" y="157112"/>
                </a:lnTo>
                <a:lnTo>
                  <a:pt x="633780" y="148637"/>
                </a:lnTo>
                <a:lnTo>
                  <a:pt x="660475" y="130952"/>
                </a:lnTo>
                <a:lnTo>
                  <a:pt x="664935" y="126989"/>
                </a:lnTo>
                <a:lnTo>
                  <a:pt x="669396" y="122362"/>
                </a:lnTo>
                <a:lnTo>
                  <a:pt x="673857" y="117294"/>
                </a:lnTo>
                <a:lnTo>
                  <a:pt x="678319" y="111930"/>
                </a:lnTo>
                <a:lnTo>
                  <a:pt x="687243" y="100679"/>
                </a:lnTo>
                <a:lnTo>
                  <a:pt x="691706" y="95893"/>
                </a:lnTo>
                <a:lnTo>
                  <a:pt x="696168" y="91710"/>
                </a:lnTo>
                <a:lnTo>
                  <a:pt x="700631" y="87929"/>
                </a:lnTo>
                <a:lnTo>
                  <a:pt x="707572" y="83728"/>
                </a:lnTo>
                <a:lnTo>
                  <a:pt x="717645" y="78717"/>
                </a:lnTo>
                <a:lnTo>
                  <a:pt x="725052" y="74673"/>
                </a:lnTo>
                <a:lnTo>
                  <a:pt x="730823" y="72875"/>
                </a:lnTo>
                <a:lnTo>
                  <a:pt x="741807" y="71863"/>
                </a:lnTo>
                <a:lnTo>
                  <a:pt x="745188" y="72714"/>
                </a:lnTo>
                <a:lnTo>
                  <a:pt x="750929" y="76304"/>
                </a:lnTo>
                <a:lnTo>
                  <a:pt x="755959" y="81207"/>
                </a:lnTo>
                <a:lnTo>
                  <a:pt x="760674" y="86694"/>
                </a:lnTo>
                <a:lnTo>
                  <a:pt x="765249" y="92440"/>
                </a:lnTo>
                <a:lnTo>
                  <a:pt x="784482" y="117836"/>
                </a:lnTo>
                <a:lnTo>
                  <a:pt x="787026" y="122213"/>
                </a:lnTo>
                <a:lnTo>
                  <a:pt x="789467" y="127116"/>
                </a:lnTo>
                <a:lnTo>
                  <a:pt x="791837" y="132369"/>
                </a:lnTo>
                <a:lnTo>
                  <a:pt x="794905" y="136863"/>
                </a:lnTo>
                <a:lnTo>
                  <a:pt x="798438" y="140852"/>
                </a:lnTo>
                <a:lnTo>
                  <a:pt x="802280" y="144503"/>
                </a:lnTo>
                <a:lnTo>
                  <a:pt x="806329" y="147929"/>
                </a:lnTo>
                <a:lnTo>
                  <a:pt x="810517" y="151205"/>
                </a:lnTo>
                <a:lnTo>
                  <a:pt x="814796" y="154381"/>
                </a:lnTo>
                <a:lnTo>
                  <a:pt x="823517" y="160557"/>
                </a:lnTo>
                <a:lnTo>
                  <a:pt x="841236" y="172606"/>
                </a:lnTo>
                <a:lnTo>
                  <a:pt x="848160" y="175932"/>
                </a:lnTo>
                <a:lnTo>
                  <a:pt x="856824" y="178594"/>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99" name="SMARTInkAnnotation165"/>
          <p:cNvSpPr>
            <a:spLocks/>
          </p:cNvSpPr>
          <p:nvPr/>
        </p:nvSpPr>
        <p:spPr bwMode="auto">
          <a:xfrm>
            <a:off x="3795713" y="3027363"/>
            <a:ext cx="709612" cy="115887"/>
          </a:xfrm>
          <a:custGeom>
            <a:avLst/>
            <a:gdLst>
              <a:gd name="T0" fmla="*/ 5763 w 709564"/>
              <a:gd name="T1" fmla="*/ 95576 h 115423"/>
              <a:gd name="T2" fmla="*/ 8264 w 709564"/>
              <a:gd name="T3" fmla="*/ 99601 h 115423"/>
              <a:gd name="T4" fmla="*/ 15929 w 709564"/>
              <a:gd name="T5" fmla="*/ 110269 h 115423"/>
              <a:gd name="T6" fmla="*/ 22405 w 709564"/>
              <a:gd name="T7" fmla="*/ 114244 h 115423"/>
              <a:gd name="T8" fmla="*/ 40763 w 709564"/>
              <a:gd name="T9" fmla="*/ 113051 h 115423"/>
              <a:gd name="T10" fmla="*/ 62556 w 709564"/>
              <a:gd name="T11" fmla="*/ 106794 h 115423"/>
              <a:gd name="T12" fmla="*/ 71438 w 709564"/>
              <a:gd name="T13" fmla="*/ 102602 h 115423"/>
              <a:gd name="T14" fmla="*/ 80343 w 709564"/>
              <a:gd name="T15" fmla="*/ 94786 h 115423"/>
              <a:gd name="T16" fmla="*/ 89260 w 709564"/>
              <a:gd name="T17" fmla="*/ 84698 h 115423"/>
              <a:gd name="T18" fmla="*/ 98181 w 709564"/>
              <a:gd name="T19" fmla="*/ 73600 h 115423"/>
              <a:gd name="T20" fmla="*/ 109088 w 709564"/>
              <a:gd name="T21" fmla="*/ 62052 h 115423"/>
              <a:gd name="T22" fmla="*/ 120630 w 709564"/>
              <a:gd name="T23" fmla="*/ 50306 h 115423"/>
              <a:gd name="T24" fmla="*/ 130718 w 709564"/>
              <a:gd name="T25" fmla="*/ 38470 h 115423"/>
              <a:gd name="T26" fmla="*/ 140160 w 709564"/>
              <a:gd name="T27" fmla="*/ 29242 h 115423"/>
              <a:gd name="T28" fmla="*/ 150059 w 709564"/>
              <a:gd name="T29" fmla="*/ 21833 h 115423"/>
              <a:gd name="T30" fmla="*/ 161896 w 709564"/>
              <a:gd name="T31" fmla="*/ 15232 h 115423"/>
              <a:gd name="T32" fmla="*/ 177552 w 709564"/>
              <a:gd name="T33" fmla="*/ 5938 h 115423"/>
              <a:gd name="T34" fmla="*/ 201644 w 709564"/>
              <a:gd name="T35" fmla="*/ 368 h 115423"/>
              <a:gd name="T36" fmla="*/ 212882 w 709564"/>
              <a:gd name="T37" fmla="*/ 4731 h 115423"/>
              <a:gd name="T38" fmla="*/ 219321 w 709564"/>
              <a:gd name="T39" fmla="*/ 9616 h 115423"/>
              <a:gd name="T40" fmla="*/ 224662 w 709564"/>
              <a:gd name="T41" fmla="*/ 15094 h 115423"/>
              <a:gd name="T42" fmla="*/ 229514 w 709564"/>
              <a:gd name="T43" fmla="*/ 20836 h 115423"/>
              <a:gd name="T44" fmla="*/ 236135 w 709564"/>
              <a:gd name="T45" fmla="*/ 31987 h 115423"/>
              <a:gd name="T46" fmla="*/ 244035 w 709564"/>
              <a:gd name="T47" fmla="*/ 45873 h 115423"/>
              <a:gd name="T48" fmla="*/ 252505 w 709564"/>
              <a:gd name="T49" fmla="*/ 58659 h 115423"/>
              <a:gd name="T50" fmla="*/ 259244 w 709564"/>
              <a:gd name="T51" fmla="*/ 70956 h 115423"/>
              <a:gd name="T52" fmla="*/ 265463 w 709564"/>
              <a:gd name="T53" fmla="*/ 82044 h 115423"/>
              <a:gd name="T54" fmla="*/ 273184 w 709564"/>
              <a:gd name="T55" fmla="*/ 90280 h 115423"/>
              <a:gd name="T56" fmla="*/ 281576 w 709564"/>
              <a:gd name="T57" fmla="*/ 97247 h 115423"/>
              <a:gd name="T58" fmla="*/ 294663 w 709564"/>
              <a:gd name="T59" fmla="*/ 106747 h 115423"/>
              <a:gd name="T60" fmla="*/ 307961 w 709564"/>
              <a:gd name="T61" fmla="*/ 113200 h 115423"/>
              <a:gd name="T62" fmla="*/ 334703 w 709564"/>
              <a:gd name="T63" fmla="*/ 113033 h 115423"/>
              <a:gd name="T64" fmla="*/ 352551 w 709564"/>
              <a:gd name="T65" fmla="*/ 108182 h 115423"/>
              <a:gd name="T66" fmla="*/ 361476 w 709564"/>
              <a:gd name="T67" fmla="*/ 102227 h 115423"/>
              <a:gd name="T68" fmla="*/ 370401 w 709564"/>
              <a:gd name="T69" fmla="*/ 92965 h 115423"/>
              <a:gd name="T70" fmla="*/ 379327 w 709564"/>
              <a:gd name="T71" fmla="*/ 82235 h 115423"/>
              <a:gd name="T72" fmla="*/ 390234 w 709564"/>
              <a:gd name="T73" fmla="*/ 70851 h 115423"/>
              <a:gd name="T74" fmla="*/ 415419 w 709564"/>
              <a:gd name="T75" fmla="*/ 47374 h 115423"/>
              <a:gd name="T76" fmla="*/ 426607 w 709564"/>
              <a:gd name="T77" fmla="*/ 35514 h 115423"/>
              <a:gd name="T78" fmla="*/ 437281 w 709564"/>
              <a:gd name="T79" fmla="*/ 24620 h 115423"/>
              <a:gd name="T80" fmla="*/ 460331 w 709564"/>
              <a:gd name="T81" fmla="*/ 9542 h 115423"/>
              <a:gd name="T82" fmla="*/ 472830 w 709564"/>
              <a:gd name="T83" fmla="*/ 2709 h 115423"/>
              <a:gd name="T84" fmla="*/ 496513 w 709564"/>
              <a:gd name="T85" fmla="*/ 0 h 115423"/>
              <a:gd name="T86" fmla="*/ 507516 w 709564"/>
              <a:gd name="T87" fmla="*/ 4622 h 115423"/>
              <a:gd name="T88" fmla="*/ 513900 w 709564"/>
              <a:gd name="T89" fmla="*/ 9567 h 115423"/>
              <a:gd name="T90" fmla="*/ 519217 w 709564"/>
              <a:gd name="T91" fmla="*/ 15073 h 115423"/>
              <a:gd name="T92" fmla="*/ 524060 w 709564"/>
              <a:gd name="T93" fmla="*/ 20827 h 115423"/>
              <a:gd name="T94" fmla="*/ 534521 w 709564"/>
              <a:gd name="T95" fmla="*/ 34385 h 115423"/>
              <a:gd name="T96" fmla="*/ 542761 w 709564"/>
              <a:gd name="T97" fmla="*/ 42639 h 115423"/>
              <a:gd name="T98" fmla="*/ 550639 w 709564"/>
              <a:gd name="T99" fmla="*/ 48623 h 115423"/>
              <a:gd name="T100" fmla="*/ 563739 w 709564"/>
              <a:gd name="T101" fmla="*/ 55110 h 115423"/>
              <a:gd name="T102" fmla="*/ 576111 w 709564"/>
              <a:gd name="T103" fmla="*/ 60197 h 115423"/>
              <a:gd name="T104" fmla="*/ 607795 w 709564"/>
              <a:gd name="T105" fmla="*/ 59506 h 115423"/>
              <a:gd name="T106" fmla="*/ 635888 w 709564"/>
              <a:gd name="T107" fmla="*/ 53220 h 115423"/>
              <a:gd name="T108" fmla="*/ 646076 w 709564"/>
              <a:gd name="T109" fmla="*/ 49026 h 115423"/>
              <a:gd name="T110" fmla="*/ 655563 w 709564"/>
              <a:gd name="T111" fmla="*/ 43855 h 115423"/>
              <a:gd name="T112" fmla="*/ 669267 w 709564"/>
              <a:gd name="T113" fmla="*/ 38011 h 115423"/>
              <a:gd name="T114" fmla="*/ 680764 w 709564"/>
              <a:gd name="T115" fmla="*/ 33634 h 115423"/>
              <a:gd name="T116" fmla="*/ 688882 w 709564"/>
              <a:gd name="T117" fmla="*/ 28699 h 115423"/>
              <a:gd name="T118" fmla="*/ 706304 w 709564"/>
              <a:gd name="T119" fmla="*/ 26631 h 115423"/>
              <a:gd name="T120" fmla="*/ 708115 w 709564"/>
              <a:gd name="T121" fmla="*/ 29271 h 11542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09564"/>
              <a:gd name="T184" fmla="*/ 0 h 115423"/>
              <a:gd name="T185" fmla="*/ 709564 w 709564"/>
              <a:gd name="T186" fmla="*/ 115423 h 11542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09564" h="115423">
                <a:moveTo>
                  <a:pt x="0" y="80199"/>
                </a:moveTo>
                <a:lnTo>
                  <a:pt x="5763" y="95576"/>
                </a:lnTo>
                <a:lnTo>
                  <a:pt x="6817" y="97396"/>
                </a:lnTo>
                <a:lnTo>
                  <a:pt x="8264" y="99601"/>
                </a:lnTo>
                <a:lnTo>
                  <a:pt x="9972" y="102063"/>
                </a:lnTo>
                <a:lnTo>
                  <a:pt x="15929" y="110269"/>
                </a:lnTo>
                <a:lnTo>
                  <a:pt x="18058" y="112152"/>
                </a:lnTo>
                <a:lnTo>
                  <a:pt x="22405" y="114244"/>
                </a:lnTo>
                <a:lnTo>
                  <a:pt x="32588" y="115422"/>
                </a:lnTo>
                <a:lnTo>
                  <a:pt x="40763" y="113051"/>
                </a:lnTo>
                <a:lnTo>
                  <a:pt x="49356" y="109683"/>
                </a:lnTo>
                <a:lnTo>
                  <a:pt x="62556" y="106794"/>
                </a:lnTo>
                <a:lnTo>
                  <a:pt x="66993" y="104874"/>
                </a:lnTo>
                <a:lnTo>
                  <a:pt x="71438" y="102602"/>
                </a:lnTo>
                <a:lnTo>
                  <a:pt x="75889" y="99103"/>
                </a:lnTo>
                <a:lnTo>
                  <a:pt x="80343" y="94786"/>
                </a:lnTo>
                <a:lnTo>
                  <a:pt x="84800" y="89924"/>
                </a:lnTo>
                <a:lnTo>
                  <a:pt x="89260" y="84698"/>
                </a:lnTo>
                <a:lnTo>
                  <a:pt x="93721" y="79230"/>
                </a:lnTo>
                <a:lnTo>
                  <a:pt x="98181" y="73600"/>
                </a:lnTo>
                <a:lnTo>
                  <a:pt x="103387" y="67862"/>
                </a:lnTo>
                <a:lnTo>
                  <a:pt x="109088" y="62052"/>
                </a:lnTo>
                <a:lnTo>
                  <a:pt x="115121" y="56195"/>
                </a:lnTo>
                <a:lnTo>
                  <a:pt x="120630" y="50306"/>
                </a:lnTo>
                <a:lnTo>
                  <a:pt x="125790" y="44395"/>
                </a:lnTo>
                <a:lnTo>
                  <a:pt x="130718" y="38470"/>
                </a:lnTo>
                <a:lnTo>
                  <a:pt x="135491" y="33529"/>
                </a:lnTo>
                <a:lnTo>
                  <a:pt x="140160" y="29242"/>
                </a:lnTo>
                <a:lnTo>
                  <a:pt x="144761" y="25391"/>
                </a:lnTo>
                <a:lnTo>
                  <a:pt x="150059" y="21833"/>
                </a:lnTo>
                <a:lnTo>
                  <a:pt x="155822" y="18468"/>
                </a:lnTo>
                <a:lnTo>
                  <a:pt x="161896" y="15232"/>
                </a:lnTo>
                <a:lnTo>
                  <a:pt x="167433" y="12083"/>
                </a:lnTo>
                <a:lnTo>
                  <a:pt x="177552" y="5938"/>
                </a:lnTo>
                <a:lnTo>
                  <a:pt x="187008" y="2546"/>
                </a:lnTo>
                <a:lnTo>
                  <a:pt x="201644" y="368"/>
                </a:lnTo>
                <a:lnTo>
                  <a:pt x="208872" y="2716"/>
                </a:lnTo>
                <a:lnTo>
                  <a:pt x="212882" y="4731"/>
                </a:lnTo>
                <a:lnTo>
                  <a:pt x="216299" y="7067"/>
                </a:lnTo>
                <a:lnTo>
                  <a:pt x="219321" y="9616"/>
                </a:lnTo>
                <a:lnTo>
                  <a:pt x="222079" y="12308"/>
                </a:lnTo>
                <a:lnTo>
                  <a:pt x="224662" y="15094"/>
                </a:lnTo>
                <a:lnTo>
                  <a:pt x="227127" y="17944"/>
                </a:lnTo>
                <a:lnTo>
                  <a:pt x="229514" y="20836"/>
                </a:lnTo>
                <a:lnTo>
                  <a:pt x="232594" y="25741"/>
                </a:lnTo>
                <a:lnTo>
                  <a:pt x="236135" y="31987"/>
                </a:lnTo>
                <a:lnTo>
                  <a:pt x="239982" y="39128"/>
                </a:lnTo>
                <a:lnTo>
                  <a:pt x="244035" y="45873"/>
                </a:lnTo>
                <a:lnTo>
                  <a:pt x="248224" y="52354"/>
                </a:lnTo>
                <a:lnTo>
                  <a:pt x="252505" y="58659"/>
                </a:lnTo>
                <a:lnTo>
                  <a:pt x="256102" y="64847"/>
                </a:lnTo>
                <a:lnTo>
                  <a:pt x="259244" y="70956"/>
                </a:lnTo>
                <a:lnTo>
                  <a:pt x="262082" y="77014"/>
                </a:lnTo>
                <a:lnTo>
                  <a:pt x="265463" y="82044"/>
                </a:lnTo>
                <a:lnTo>
                  <a:pt x="269203" y="86390"/>
                </a:lnTo>
                <a:lnTo>
                  <a:pt x="273184" y="90280"/>
                </a:lnTo>
                <a:lnTo>
                  <a:pt x="277327" y="93865"/>
                </a:lnTo>
                <a:lnTo>
                  <a:pt x="281576" y="97247"/>
                </a:lnTo>
                <a:lnTo>
                  <a:pt x="285895" y="100494"/>
                </a:lnTo>
                <a:lnTo>
                  <a:pt x="294663" y="106747"/>
                </a:lnTo>
                <a:lnTo>
                  <a:pt x="299083" y="109804"/>
                </a:lnTo>
                <a:lnTo>
                  <a:pt x="307961" y="113200"/>
                </a:lnTo>
                <a:lnTo>
                  <a:pt x="325782" y="115381"/>
                </a:lnTo>
                <a:lnTo>
                  <a:pt x="334703" y="113033"/>
                </a:lnTo>
                <a:lnTo>
                  <a:pt x="343626" y="109674"/>
                </a:lnTo>
                <a:lnTo>
                  <a:pt x="352551" y="108182"/>
                </a:lnTo>
                <a:lnTo>
                  <a:pt x="357013" y="105800"/>
                </a:lnTo>
                <a:lnTo>
                  <a:pt x="361476" y="102227"/>
                </a:lnTo>
                <a:lnTo>
                  <a:pt x="365939" y="97861"/>
                </a:lnTo>
                <a:lnTo>
                  <a:pt x="370401" y="92965"/>
                </a:lnTo>
                <a:lnTo>
                  <a:pt x="374863" y="87718"/>
                </a:lnTo>
                <a:lnTo>
                  <a:pt x="379327" y="82235"/>
                </a:lnTo>
                <a:lnTo>
                  <a:pt x="384533" y="76595"/>
                </a:lnTo>
                <a:lnTo>
                  <a:pt x="390234" y="70851"/>
                </a:lnTo>
                <a:lnTo>
                  <a:pt x="402521" y="59177"/>
                </a:lnTo>
                <a:lnTo>
                  <a:pt x="415419" y="47374"/>
                </a:lnTo>
                <a:lnTo>
                  <a:pt x="421239" y="41448"/>
                </a:lnTo>
                <a:lnTo>
                  <a:pt x="426607" y="35514"/>
                </a:lnTo>
                <a:lnTo>
                  <a:pt x="431671" y="29573"/>
                </a:lnTo>
                <a:lnTo>
                  <a:pt x="437281" y="24620"/>
                </a:lnTo>
                <a:lnTo>
                  <a:pt x="443251" y="20326"/>
                </a:lnTo>
                <a:lnTo>
                  <a:pt x="460331" y="9542"/>
                </a:lnTo>
                <a:lnTo>
                  <a:pt x="465312" y="6305"/>
                </a:lnTo>
                <a:lnTo>
                  <a:pt x="472830" y="2709"/>
                </a:lnTo>
                <a:lnTo>
                  <a:pt x="479394" y="1111"/>
                </a:lnTo>
                <a:lnTo>
                  <a:pt x="496513" y="0"/>
                </a:lnTo>
                <a:lnTo>
                  <a:pt x="503555" y="2553"/>
                </a:lnTo>
                <a:lnTo>
                  <a:pt x="507516" y="4622"/>
                </a:lnTo>
                <a:lnTo>
                  <a:pt x="510901" y="6994"/>
                </a:lnTo>
                <a:lnTo>
                  <a:pt x="513900" y="9567"/>
                </a:lnTo>
                <a:lnTo>
                  <a:pt x="516645" y="12276"/>
                </a:lnTo>
                <a:lnTo>
                  <a:pt x="519217" y="15073"/>
                </a:lnTo>
                <a:lnTo>
                  <a:pt x="521676" y="17930"/>
                </a:lnTo>
                <a:lnTo>
                  <a:pt x="524060" y="20827"/>
                </a:lnTo>
                <a:lnTo>
                  <a:pt x="530674" y="29337"/>
                </a:lnTo>
                <a:lnTo>
                  <a:pt x="534521" y="34385"/>
                </a:lnTo>
                <a:lnTo>
                  <a:pt x="538572" y="38742"/>
                </a:lnTo>
                <a:lnTo>
                  <a:pt x="542761" y="42639"/>
                </a:lnTo>
                <a:lnTo>
                  <a:pt x="547042" y="46229"/>
                </a:lnTo>
                <a:lnTo>
                  <a:pt x="550639" y="48623"/>
                </a:lnTo>
                <a:lnTo>
                  <a:pt x="559999" y="52984"/>
                </a:lnTo>
                <a:lnTo>
                  <a:pt x="563739" y="55110"/>
                </a:lnTo>
                <a:lnTo>
                  <a:pt x="567721" y="57520"/>
                </a:lnTo>
                <a:lnTo>
                  <a:pt x="576111" y="60197"/>
                </a:lnTo>
                <a:lnTo>
                  <a:pt x="597172" y="61916"/>
                </a:lnTo>
                <a:lnTo>
                  <a:pt x="607795" y="59506"/>
                </a:lnTo>
                <a:lnTo>
                  <a:pt x="618219" y="56119"/>
                </a:lnTo>
                <a:lnTo>
                  <a:pt x="635888" y="53220"/>
                </a:lnTo>
                <a:lnTo>
                  <a:pt x="641109" y="51299"/>
                </a:lnTo>
                <a:lnTo>
                  <a:pt x="646076" y="49026"/>
                </a:lnTo>
                <a:lnTo>
                  <a:pt x="650876" y="46519"/>
                </a:lnTo>
                <a:lnTo>
                  <a:pt x="655563" y="43855"/>
                </a:lnTo>
                <a:lnTo>
                  <a:pt x="660175" y="41087"/>
                </a:lnTo>
                <a:lnTo>
                  <a:pt x="669267" y="38011"/>
                </a:lnTo>
                <a:lnTo>
                  <a:pt x="673773" y="37191"/>
                </a:lnTo>
                <a:lnTo>
                  <a:pt x="680764" y="33634"/>
                </a:lnTo>
                <a:lnTo>
                  <a:pt x="683671" y="31296"/>
                </a:lnTo>
                <a:lnTo>
                  <a:pt x="688882" y="28699"/>
                </a:lnTo>
                <a:lnTo>
                  <a:pt x="702468" y="26657"/>
                </a:lnTo>
                <a:lnTo>
                  <a:pt x="706304" y="26631"/>
                </a:lnTo>
                <a:lnTo>
                  <a:pt x="707390" y="27620"/>
                </a:lnTo>
                <a:lnTo>
                  <a:pt x="708115" y="29271"/>
                </a:lnTo>
                <a:lnTo>
                  <a:pt x="709563" y="3555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00" name="SMARTInkAnnotation166"/>
          <p:cNvSpPr>
            <a:spLocks/>
          </p:cNvSpPr>
          <p:nvPr/>
        </p:nvSpPr>
        <p:spPr bwMode="auto">
          <a:xfrm>
            <a:off x="3206750" y="3340100"/>
            <a:ext cx="307975" cy="249238"/>
          </a:xfrm>
          <a:custGeom>
            <a:avLst/>
            <a:gdLst>
              <a:gd name="T0" fmla="*/ 33467 w 307922"/>
              <a:gd name="T1" fmla="*/ 0 h 250029"/>
              <a:gd name="T2" fmla="*/ 33467 w 307922"/>
              <a:gd name="T3" fmla="*/ 59699 h 250029"/>
              <a:gd name="T4" fmla="*/ 35699 w 307922"/>
              <a:gd name="T5" fmla="*/ 66589 h 250029"/>
              <a:gd name="T6" fmla="*/ 39417 w 307922"/>
              <a:gd name="T7" fmla="*/ 74158 h 250029"/>
              <a:gd name="T8" fmla="*/ 44128 w 307922"/>
              <a:gd name="T9" fmla="*/ 82181 h 250029"/>
              <a:gd name="T10" fmla="*/ 46524 w 307922"/>
              <a:gd name="T11" fmla="*/ 89514 h 250029"/>
              <a:gd name="T12" fmla="*/ 47379 w 307922"/>
              <a:gd name="T13" fmla="*/ 96387 h 250029"/>
              <a:gd name="T14" fmla="*/ 47204 w 307922"/>
              <a:gd name="T15" fmla="*/ 102953 h 250029"/>
              <a:gd name="T16" fmla="*/ 46958 w 307922"/>
              <a:gd name="T17" fmla="*/ 126416 h 250029"/>
              <a:gd name="T18" fmla="*/ 46180 w 307922"/>
              <a:gd name="T19" fmla="*/ 133887 h 250029"/>
              <a:gd name="T20" fmla="*/ 44917 w 307922"/>
              <a:gd name="T21" fmla="*/ 140852 h 250029"/>
              <a:gd name="T22" fmla="*/ 43332 w 307922"/>
              <a:gd name="T23" fmla="*/ 147479 h 250029"/>
              <a:gd name="T24" fmla="*/ 41531 w 307922"/>
              <a:gd name="T25" fmla="*/ 153882 h 250029"/>
              <a:gd name="T26" fmla="*/ 39587 w 307922"/>
              <a:gd name="T27" fmla="*/ 160135 h 250029"/>
              <a:gd name="T28" fmla="*/ 37547 w 307922"/>
              <a:gd name="T29" fmla="*/ 166288 h 250029"/>
              <a:gd name="T30" fmla="*/ 33297 w 307922"/>
              <a:gd name="T31" fmla="*/ 178416 h 250029"/>
              <a:gd name="T32" fmla="*/ 17838 w 307922"/>
              <a:gd name="T33" fmla="*/ 220255 h 250029"/>
              <a:gd name="T34" fmla="*/ 15610 w 307922"/>
              <a:gd name="T35" fmla="*/ 225219 h 250029"/>
              <a:gd name="T36" fmla="*/ 13381 w 307922"/>
              <a:gd name="T37" fmla="*/ 229521 h 250029"/>
              <a:gd name="T38" fmla="*/ 8013 w 307922"/>
              <a:gd name="T39" fmla="*/ 238814 h 250029"/>
              <a:gd name="T40" fmla="*/ 3529 w 307922"/>
              <a:gd name="T41" fmla="*/ 245164 h 250029"/>
              <a:gd name="T42" fmla="*/ 0 w 307922"/>
              <a:gd name="T43" fmla="*/ 250028 h 250029"/>
              <a:gd name="T44" fmla="*/ 3551 w 307922"/>
              <a:gd name="T45" fmla="*/ 245290 h 250029"/>
              <a:gd name="T46" fmla="*/ 4598 w 307922"/>
              <a:gd name="T47" fmla="*/ 242901 h 250029"/>
              <a:gd name="T48" fmla="*/ 5761 w 307922"/>
              <a:gd name="T49" fmla="*/ 237602 h 250029"/>
              <a:gd name="T50" fmla="*/ 7558 w 307922"/>
              <a:gd name="T51" fmla="*/ 235792 h 250029"/>
              <a:gd name="T52" fmla="*/ 16452 w 307922"/>
              <a:gd name="T53" fmla="*/ 232252 h 250029"/>
              <a:gd name="T54" fmla="*/ 25616 w 307922"/>
              <a:gd name="T55" fmla="*/ 225361 h 250029"/>
              <a:gd name="T56" fmla="*/ 30464 w 307922"/>
              <a:gd name="T57" fmla="*/ 222670 h 250029"/>
              <a:gd name="T58" fmla="*/ 35928 w 307922"/>
              <a:gd name="T59" fmla="*/ 219884 h 250029"/>
              <a:gd name="T60" fmla="*/ 41058 w 307922"/>
              <a:gd name="T61" fmla="*/ 218027 h 250029"/>
              <a:gd name="T62" fmla="*/ 45965 w 307922"/>
              <a:gd name="T63" fmla="*/ 216789 h 250029"/>
              <a:gd name="T64" fmla="*/ 50724 w 307922"/>
              <a:gd name="T65" fmla="*/ 215964 h 250029"/>
              <a:gd name="T66" fmla="*/ 56129 w 307922"/>
              <a:gd name="T67" fmla="*/ 215413 h 250029"/>
              <a:gd name="T68" fmla="*/ 61963 w 307922"/>
              <a:gd name="T69" fmla="*/ 215046 h 250029"/>
              <a:gd name="T70" fmla="*/ 74395 w 307922"/>
              <a:gd name="T71" fmla="*/ 214639 h 250029"/>
              <a:gd name="T72" fmla="*/ 200518 w 307922"/>
              <a:gd name="T73" fmla="*/ 214313 h 250029"/>
              <a:gd name="T74" fmla="*/ 206568 w 307922"/>
              <a:gd name="T75" fmla="*/ 215305 h 250029"/>
              <a:gd name="T76" fmla="*/ 212088 w 307922"/>
              <a:gd name="T77" fmla="*/ 216958 h 250029"/>
              <a:gd name="T78" fmla="*/ 217257 w 307922"/>
              <a:gd name="T79" fmla="*/ 219053 h 250029"/>
              <a:gd name="T80" fmla="*/ 222933 w 307922"/>
              <a:gd name="T81" fmla="*/ 219457 h 250029"/>
              <a:gd name="T82" fmla="*/ 228950 w 307922"/>
              <a:gd name="T83" fmla="*/ 218734 h 250029"/>
              <a:gd name="T84" fmla="*/ 235191 w 307922"/>
              <a:gd name="T85" fmla="*/ 217260 h 250029"/>
              <a:gd name="T86" fmla="*/ 240840 w 307922"/>
              <a:gd name="T87" fmla="*/ 216278 h 250029"/>
              <a:gd name="T88" fmla="*/ 246094 w 307922"/>
              <a:gd name="T89" fmla="*/ 215623 h 250029"/>
              <a:gd name="T90" fmla="*/ 251083 w 307922"/>
              <a:gd name="T91" fmla="*/ 215186 h 250029"/>
              <a:gd name="T92" fmla="*/ 260595 w 307922"/>
              <a:gd name="T93" fmla="*/ 214701 h 250029"/>
              <a:gd name="T94" fmla="*/ 274312 w 307922"/>
              <a:gd name="T95" fmla="*/ 214427 h 250029"/>
              <a:gd name="T96" fmla="*/ 278821 w 307922"/>
              <a:gd name="T97" fmla="*/ 214389 h 250029"/>
              <a:gd name="T98" fmla="*/ 282571 w 307922"/>
              <a:gd name="T99" fmla="*/ 213371 h 250029"/>
              <a:gd name="T100" fmla="*/ 292146 w 307922"/>
              <a:gd name="T101" fmla="*/ 208191 h 250029"/>
              <a:gd name="T102" fmla="*/ 299918 w 307922"/>
              <a:gd name="T103" fmla="*/ 206631 h 250029"/>
              <a:gd name="T104" fmla="*/ 302585 w 307922"/>
              <a:gd name="T105" fmla="*/ 205222 h 250029"/>
              <a:gd name="T106" fmla="*/ 304364 w 307922"/>
              <a:gd name="T107" fmla="*/ 203291 h 250029"/>
              <a:gd name="T108" fmla="*/ 307921 w 307922"/>
              <a:gd name="T109" fmla="*/ 196453 h 2500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07922"/>
              <a:gd name="T166" fmla="*/ 0 h 250029"/>
              <a:gd name="T167" fmla="*/ 307922 w 307922"/>
              <a:gd name="T168" fmla="*/ 250029 h 25002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07922" h="250029">
                <a:moveTo>
                  <a:pt x="33467" y="0"/>
                </a:moveTo>
                <a:lnTo>
                  <a:pt x="33467" y="59699"/>
                </a:lnTo>
                <a:lnTo>
                  <a:pt x="35699" y="66589"/>
                </a:lnTo>
                <a:lnTo>
                  <a:pt x="39417" y="74158"/>
                </a:lnTo>
                <a:lnTo>
                  <a:pt x="44128" y="82181"/>
                </a:lnTo>
                <a:lnTo>
                  <a:pt x="46524" y="89514"/>
                </a:lnTo>
                <a:lnTo>
                  <a:pt x="47379" y="96387"/>
                </a:lnTo>
                <a:lnTo>
                  <a:pt x="47204" y="102953"/>
                </a:lnTo>
                <a:lnTo>
                  <a:pt x="46958" y="126416"/>
                </a:lnTo>
                <a:lnTo>
                  <a:pt x="46180" y="133887"/>
                </a:lnTo>
                <a:lnTo>
                  <a:pt x="44917" y="140852"/>
                </a:lnTo>
                <a:lnTo>
                  <a:pt x="43332" y="147479"/>
                </a:lnTo>
                <a:lnTo>
                  <a:pt x="41531" y="153882"/>
                </a:lnTo>
                <a:lnTo>
                  <a:pt x="39587" y="160135"/>
                </a:lnTo>
                <a:lnTo>
                  <a:pt x="37547" y="166288"/>
                </a:lnTo>
                <a:lnTo>
                  <a:pt x="33297" y="178416"/>
                </a:lnTo>
                <a:lnTo>
                  <a:pt x="17838" y="220255"/>
                </a:lnTo>
                <a:lnTo>
                  <a:pt x="15610" y="225219"/>
                </a:lnTo>
                <a:lnTo>
                  <a:pt x="13381" y="229521"/>
                </a:lnTo>
                <a:lnTo>
                  <a:pt x="8013" y="238814"/>
                </a:lnTo>
                <a:lnTo>
                  <a:pt x="3529" y="245164"/>
                </a:lnTo>
                <a:lnTo>
                  <a:pt x="0" y="250028"/>
                </a:lnTo>
                <a:lnTo>
                  <a:pt x="3551" y="245290"/>
                </a:lnTo>
                <a:lnTo>
                  <a:pt x="4598" y="242901"/>
                </a:lnTo>
                <a:lnTo>
                  <a:pt x="5761" y="237602"/>
                </a:lnTo>
                <a:lnTo>
                  <a:pt x="7558" y="235792"/>
                </a:lnTo>
                <a:lnTo>
                  <a:pt x="16452" y="232252"/>
                </a:lnTo>
                <a:lnTo>
                  <a:pt x="25616" y="225361"/>
                </a:lnTo>
                <a:lnTo>
                  <a:pt x="30464" y="222670"/>
                </a:lnTo>
                <a:lnTo>
                  <a:pt x="35928" y="219884"/>
                </a:lnTo>
                <a:lnTo>
                  <a:pt x="41058" y="218027"/>
                </a:lnTo>
                <a:lnTo>
                  <a:pt x="45965" y="216789"/>
                </a:lnTo>
                <a:lnTo>
                  <a:pt x="50724" y="215964"/>
                </a:lnTo>
                <a:lnTo>
                  <a:pt x="56129" y="215413"/>
                </a:lnTo>
                <a:lnTo>
                  <a:pt x="61963" y="215046"/>
                </a:lnTo>
                <a:lnTo>
                  <a:pt x="74395" y="214639"/>
                </a:lnTo>
                <a:lnTo>
                  <a:pt x="200518" y="214313"/>
                </a:lnTo>
                <a:lnTo>
                  <a:pt x="206568" y="215305"/>
                </a:lnTo>
                <a:lnTo>
                  <a:pt x="212088" y="216958"/>
                </a:lnTo>
                <a:lnTo>
                  <a:pt x="217257" y="219053"/>
                </a:lnTo>
                <a:lnTo>
                  <a:pt x="222933" y="219457"/>
                </a:lnTo>
                <a:lnTo>
                  <a:pt x="228950" y="218734"/>
                </a:lnTo>
                <a:lnTo>
                  <a:pt x="235191" y="217260"/>
                </a:lnTo>
                <a:lnTo>
                  <a:pt x="240840" y="216278"/>
                </a:lnTo>
                <a:lnTo>
                  <a:pt x="246094" y="215623"/>
                </a:lnTo>
                <a:lnTo>
                  <a:pt x="251083" y="215186"/>
                </a:lnTo>
                <a:lnTo>
                  <a:pt x="260595" y="214701"/>
                </a:lnTo>
                <a:lnTo>
                  <a:pt x="274312" y="214427"/>
                </a:lnTo>
                <a:lnTo>
                  <a:pt x="278821" y="214389"/>
                </a:lnTo>
                <a:lnTo>
                  <a:pt x="282571" y="213371"/>
                </a:lnTo>
                <a:lnTo>
                  <a:pt x="292146" y="208191"/>
                </a:lnTo>
                <a:lnTo>
                  <a:pt x="299918" y="206631"/>
                </a:lnTo>
                <a:lnTo>
                  <a:pt x="302585" y="205222"/>
                </a:lnTo>
                <a:lnTo>
                  <a:pt x="304364" y="203291"/>
                </a:lnTo>
                <a:lnTo>
                  <a:pt x="307921" y="196453"/>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01" name="SMARTInkAnnotation167"/>
          <p:cNvSpPr>
            <a:spLocks/>
          </p:cNvSpPr>
          <p:nvPr/>
        </p:nvSpPr>
        <p:spPr bwMode="auto">
          <a:xfrm>
            <a:off x="3448050" y="3276600"/>
            <a:ext cx="12700" cy="500063"/>
          </a:xfrm>
          <a:custGeom>
            <a:avLst/>
            <a:gdLst>
              <a:gd name="T0" fmla="*/ 6694 w 13343"/>
              <a:gd name="T1" fmla="*/ 0 h 500063"/>
              <a:gd name="T2" fmla="*/ 10247 w 13343"/>
              <a:gd name="T3" fmla="*/ 9481 h 500063"/>
              <a:gd name="T4" fmla="*/ 11295 w 13343"/>
              <a:gd name="T5" fmla="*/ 13266 h 500063"/>
              <a:gd name="T6" fmla="*/ 11992 w 13343"/>
              <a:gd name="T7" fmla="*/ 16781 h 500063"/>
              <a:gd name="T8" fmla="*/ 12458 w 13343"/>
              <a:gd name="T9" fmla="*/ 20117 h 500063"/>
              <a:gd name="T10" fmla="*/ 12024 w 13343"/>
              <a:gd name="T11" fmla="*/ 24325 h 500063"/>
              <a:gd name="T12" fmla="*/ 10991 w 13343"/>
              <a:gd name="T13" fmla="*/ 29115 h 500063"/>
              <a:gd name="T14" fmla="*/ 9559 w 13343"/>
              <a:gd name="T15" fmla="*/ 34293 h 500063"/>
              <a:gd name="T16" fmla="*/ 8604 w 13343"/>
              <a:gd name="T17" fmla="*/ 40721 h 500063"/>
              <a:gd name="T18" fmla="*/ 7967 w 13343"/>
              <a:gd name="T19" fmla="*/ 47983 h 500063"/>
              <a:gd name="T20" fmla="*/ 7543 w 13343"/>
              <a:gd name="T21" fmla="*/ 55801 h 500063"/>
              <a:gd name="T22" fmla="*/ 6516 w 13343"/>
              <a:gd name="T23" fmla="*/ 64982 h 500063"/>
              <a:gd name="T24" fmla="*/ 5087 w 13343"/>
              <a:gd name="T25" fmla="*/ 75072 h 500063"/>
              <a:gd name="T26" fmla="*/ 3392 w 13343"/>
              <a:gd name="T27" fmla="*/ 85766 h 500063"/>
              <a:gd name="T28" fmla="*/ 2261 w 13343"/>
              <a:gd name="T29" fmla="*/ 96865 h 500063"/>
              <a:gd name="T30" fmla="*/ 1508 w 13343"/>
              <a:gd name="T31" fmla="*/ 108233 h 500063"/>
              <a:gd name="T32" fmla="*/ 1005 w 13343"/>
              <a:gd name="T33" fmla="*/ 119780 h 500063"/>
              <a:gd name="T34" fmla="*/ 2158 w 13343"/>
              <a:gd name="T35" fmla="*/ 130455 h 500063"/>
              <a:gd name="T36" fmla="*/ 4414 w 13343"/>
              <a:gd name="T37" fmla="*/ 140548 h 500063"/>
              <a:gd name="T38" fmla="*/ 7405 w 13343"/>
              <a:gd name="T39" fmla="*/ 150253 h 500063"/>
              <a:gd name="T40" fmla="*/ 9400 w 13343"/>
              <a:gd name="T41" fmla="*/ 160692 h 500063"/>
              <a:gd name="T42" fmla="*/ 10729 w 13343"/>
              <a:gd name="T43" fmla="*/ 171620 h 500063"/>
              <a:gd name="T44" fmla="*/ 11615 w 13343"/>
              <a:gd name="T45" fmla="*/ 182874 h 500063"/>
              <a:gd name="T46" fmla="*/ 12206 w 13343"/>
              <a:gd name="T47" fmla="*/ 193354 h 500063"/>
              <a:gd name="T48" fmla="*/ 12600 w 13343"/>
              <a:gd name="T49" fmla="*/ 203316 h 500063"/>
              <a:gd name="T50" fmla="*/ 13038 w 13343"/>
              <a:gd name="T51" fmla="*/ 222323 h 500063"/>
              <a:gd name="T52" fmla="*/ 13342 w 13343"/>
              <a:gd name="T53" fmla="*/ 272510 h 500063"/>
              <a:gd name="T54" fmla="*/ 12614 w 13343"/>
              <a:gd name="T55" fmla="*/ 282876 h 500063"/>
              <a:gd name="T56" fmla="*/ 11384 w 13343"/>
              <a:gd name="T57" fmla="*/ 292764 h 500063"/>
              <a:gd name="T58" fmla="*/ 9821 w 13343"/>
              <a:gd name="T59" fmla="*/ 302332 h 500063"/>
              <a:gd name="T60" fmla="*/ 8779 w 13343"/>
              <a:gd name="T61" fmla="*/ 312680 h 500063"/>
              <a:gd name="T62" fmla="*/ 8083 w 13343"/>
              <a:gd name="T63" fmla="*/ 323547 h 500063"/>
              <a:gd name="T64" fmla="*/ 7620 w 13343"/>
              <a:gd name="T65" fmla="*/ 334760 h 500063"/>
              <a:gd name="T66" fmla="*/ 6567 w 13343"/>
              <a:gd name="T67" fmla="*/ 345212 h 500063"/>
              <a:gd name="T68" fmla="*/ 5122 w 13343"/>
              <a:gd name="T69" fmla="*/ 355158 h 500063"/>
              <a:gd name="T70" fmla="*/ 3415 w 13343"/>
              <a:gd name="T71" fmla="*/ 364764 h 500063"/>
              <a:gd name="T72" fmla="*/ 2277 w 13343"/>
              <a:gd name="T73" fmla="*/ 373152 h 500063"/>
              <a:gd name="T74" fmla="*/ 1518 w 13343"/>
              <a:gd name="T75" fmla="*/ 380729 h 500063"/>
              <a:gd name="T76" fmla="*/ 1011 w 13343"/>
              <a:gd name="T77" fmla="*/ 387765 h 500063"/>
              <a:gd name="T78" fmla="*/ 674 w 13343"/>
              <a:gd name="T79" fmla="*/ 394439 h 500063"/>
              <a:gd name="T80" fmla="*/ 300 w 13343"/>
              <a:gd name="T81" fmla="*/ 407148 h 500063"/>
              <a:gd name="T82" fmla="*/ 40 w 13343"/>
              <a:gd name="T83" fmla="*/ 441892 h 500063"/>
              <a:gd name="T84" fmla="*/ 0 w 13343"/>
              <a:gd name="T85" fmla="*/ 500062 h 50006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343"/>
              <a:gd name="T130" fmla="*/ 0 h 500063"/>
              <a:gd name="T131" fmla="*/ 13343 w 13343"/>
              <a:gd name="T132" fmla="*/ 500063 h 50006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343" h="500063">
                <a:moveTo>
                  <a:pt x="6694" y="0"/>
                </a:moveTo>
                <a:lnTo>
                  <a:pt x="10247" y="9481"/>
                </a:lnTo>
                <a:lnTo>
                  <a:pt x="11295" y="13266"/>
                </a:lnTo>
                <a:lnTo>
                  <a:pt x="11992" y="16781"/>
                </a:lnTo>
                <a:lnTo>
                  <a:pt x="12458" y="20117"/>
                </a:lnTo>
                <a:lnTo>
                  <a:pt x="12024" y="24325"/>
                </a:lnTo>
                <a:lnTo>
                  <a:pt x="10991" y="29115"/>
                </a:lnTo>
                <a:lnTo>
                  <a:pt x="9559" y="34293"/>
                </a:lnTo>
                <a:lnTo>
                  <a:pt x="8604" y="40721"/>
                </a:lnTo>
                <a:lnTo>
                  <a:pt x="7967" y="47983"/>
                </a:lnTo>
                <a:lnTo>
                  <a:pt x="7543" y="55801"/>
                </a:lnTo>
                <a:lnTo>
                  <a:pt x="6516" y="64982"/>
                </a:lnTo>
                <a:lnTo>
                  <a:pt x="5087" y="75072"/>
                </a:lnTo>
                <a:lnTo>
                  <a:pt x="3392" y="85766"/>
                </a:lnTo>
                <a:lnTo>
                  <a:pt x="2261" y="96865"/>
                </a:lnTo>
                <a:lnTo>
                  <a:pt x="1508" y="108233"/>
                </a:lnTo>
                <a:lnTo>
                  <a:pt x="1005" y="119780"/>
                </a:lnTo>
                <a:lnTo>
                  <a:pt x="2158" y="130455"/>
                </a:lnTo>
                <a:lnTo>
                  <a:pt x="4414" y="140548"/>
                </a:lnTo>
                <a:lnTo>
                  <a:pt x="7405" y="150253"/>
                </a:lnTo>
                <a:lnTo>
                  <a:pt x="9400" y="160692"/>
                </a:lnTo>
                <a:lnTo>
                  <a:pt x="10729" y="171620"/>
                </a:lnTo>
                <a:lnTo>
                  <a:pt x="11615" y="182874"/>
                </a:lnTo>
                <a:lnTo>
                  <a:pt x="12206" y="193354"/>
                </a:lnTo>
                <a:lnTo>
                  <a:pt x="12600" y="203316"/>
                </a:lnTo>
                <a:lnTo>
                  <a:pt x="13038" y="222323"/>
                </a:lnTo>
                <a:lnTo>
                  <a:pt x="13342" y="272510"/>
                </a:lnTo>
                <a:lnTo>
                  <a:pt x="12614" y="282876"/>
                </a:lnTo>
                <a:lnTo>
                  <a:pt x="11384" y="292764"/>
                </a:lnTo>
                <a:lnTo>
                  <a:pt x="9821" y="302332"/>
                </a:lnTo>
                <a:lnTo>
                  <a:pt x="8779" y="312680"/>
                </a:lnTo>
                <a:lnTo>
                  <a:pt x="8083" y="323547"/>
                </a:lnTo>
                <a:lnTo>
                  <a:pt x="7620" y="334760"/>
                </a:lnTo>
                <a:lnTo>
                  <a:pt x="6567" y="345212"/>
                </a:lnTo>
                <a:lnTo>
                  <a:pt x="5122" y="355158"/>
                </a:lnTo>
                <a:lnTo>
                  <a:pt x="3415" y="364764"/>
                </a:lnTo>
                <a:lnTo>
                  <a:pt x="2277" y="373152"/>
                </a:lnTo>
                <a:lnTo>
                  <a:pt x="1518" y="380729"/>
                </a:lnTo>
                <a:lnTo>
                  <a:pt x="1011" y="387765"/>
                </a:lnTo>
                <a:lnTo>
                  <a:pt x="674" y="394439"/>
                </a:lnTo>
                <a:lnTo>
                  <a:pt x="300" y="407148"/>
                </a:lnTo>
                <a:lnTo>
                  <a:pt x="40" y="441892"/>
                </a:lnTo>
                <a:lnTo>
                  <a:pt x="0" y="500062"/>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02" name="SMARTInkAnnotation168"/>
          <p:cNvSpPr>
            <a:spLocks/>
          </p:cNvSpPr>
          <p:nvPr/>
        </p:nvSpPr>
        <p:spPr bwMode="auto">
          <a:xfrm>
            <a:off x="3654425" y="3581400"/>
            <a:ext cx="207963" cy="7938"/>
          </a:xfrm>
          <a:custGeom>
            <a:avLst/>
            <a:gdLst>
              <a:gd name="T0" fmla="*/ 0 w 207515"/>
              <a:gd name="T1" fmla="*/ 8929 h 8930"/>
              <a:gd name="T2" fmla="*/ 123783 w 207515"/>
              <a:gd name="T3" fmla="*/ 8929 h 8930"/>
              <a:gd name="T4" fmla="*/ 130868 w 207515"/>
              <a:gd name="T5" fmla="*/ 7937 h 8930"/>
              <a:gd name="T6" fmla="*/ 137078 w 207515"/>
              <a:gd name="T7" fmla="*/ 6283 h 8930"/>
              <a:gd name="T8" fmla="*/ 142707 w 207515"/>
              <a:gd name="T9" fmla="*/ 4188 h 8930"/>
              <a:gd name="T10" fmla="*/ 147946 w 207515"/>
              <a:gd name="T11" fmla="*/ 2792 h 8930"/>
              <a:gd name="T12" fmla="*/ 152926 w 207515"/>
              <a:gd name="T13" fmla="*/ 1861 h 8930"/>
              <a:gd name="T14" fmla="*/ 157735 w 207515"/>
              <a:gd name="T15" fmla="*/ 1241 h 8930"/>
              <a:gd name="T16" fmla="*/ 162427 w 207515"/>
              <a:gd name="T17" fmla="*/ 827 h 8930"/>
              <a:gd name="T18" fmla="*/ 167043 w 207515"/>
              <a:gd name="T19" fmla="*/ 551 h 8930"/>
              <a:gd name="T20" fmla="*/ 176139 w 207515"/>
              <a:gd name="T21" fmla="*/ 245 h 8930"/>
              <a:gd name="T22" fmla="*/ 207514 w 207515"/>
              <a:gd name="T23" fmla="*/ 0 h 89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7515"/>
              <a:gd name="T37" fmla="*/ 0 h 8930"/>
              <a:gd name="T38" fmla="*/ 207515 w 207515"/>
              <a:gd name="T39" fmla="*/ 8930 h 893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7515" h="8930">
                <a:moveTo>
                  <a:pt x="0" y="8929"/>
                </a:moveTo>
                <a:lnTo>
                  <a:pt x="123783" y="8929"/>
                </a:lnTo>
                <a:lnTo>
                  <a:pt x="130868" y="7937"/>
                </a:lnTo>
                <a:lnTo>
                  <a:pt x="137078" y="6283"/>
                </a:lnTo>
                <a:lnTo>
                  <a:pt x="142707" y="4188"/>
                </a:lnTo>
                <a:lnTo>
                  <a:pt x="147946" y="2792"/>
                </a:lnTo>
                <a:lnTo>
                  <a:pt x="152926" y="1861"/>
                </a:lnTo>
                <a:lnTo>
                  <a:pt x="157735" y="1241"/>
                </a:lnTo>
                <a:lnTo>
                  <a:pt x="162427" y="827"/>
                </a:lnTo>
                <a:lnTo>
                  <a:pt x="167043" y="551"/>
                </a:lnTo>
                <a:lnTo>
                  <a:pt x="176139" y="245"/>
                </a:lnTo>
                <a:lnTo>
                  <a:pt x="207514"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03" name="SMARTInkAnnotation169"/>
          <p:cNvSpPr>
            <a:spLocks/>
          </p:cNvSpPr>
          <p:nvPr/>
        </p:nvSpPr>
        <p:spPr bwMode="auto">
          <a:xfrm>
            <a:off x="3968750" y="3509963"/>
            <a:ext cx="174625" cy="231775"/>
          </a:xfrm>
          <a:custGeom>
            <a:avLst/>
            <a:gdLst>
              <a:gd name="T0" fmla="*/ 0 w 174045"/>
              <a:gd name="T1" fmla="*/ 0 h 232173"/>
              <a:gd name="T2" fmla="*/ 0 w 174045"/>
              <a:gd name="T3" fmla="*/ 9481 h 232173"/>
              <a:gd name="T4" fmla="*/ 744 w 174045"/>
              <a:gd name="T5" fmla="*/ 13266 h 232173"/>
              <a:gd name="T6" fmla="*/ 3553 w 174045"/>
              <a:gd name="T7" fmla="*/ 20117 h 232173"/>
              <a:gd name="T8" fmla="*/ 5344 w 174045"/>
              <a:gd name="T9" fmla="*/ 24325 h 232173"/>
              <a:gd name="T10" fmla="*/ 9317 w 174045"/>
              <a:gd name="T11" fmla="*/ 34293 h 232173"/>
              <a:gd name="T12" fmla="*/ 12161 w 174045"/>
              <a:gd name="T13" fmla="*/ 39729 h 232173"/>
              <a:gd name="T14" fmla="*/ 15545 w 174045"/>
              <a:gd name="T15" fmla="*/ 45338 h 232173"/>
              <a:gd name="T16" fmla="*/ 19289 w 174045"/>
              <a:gd name="T17" fmla="*/ 51061 h 232173"/>
              <a:gd name="T18" fmla="*/ 23272 w 174045"/>
              <a:gd name="T19" fmla="*/ 56861 h 232173"/>
              <a:gd name="T20" fmla="*/ 31665 w 174045"/>
              <a:gd name="T21" fmla="*/ 68597 h 232173"/>
              <a:gd name="T22" fmla="*/ 44752 w 174045"/>
              <a:gd name="T23" fmla="*/ 86360 h 232173"/>
              <a:gd name="T24" fmla="*/ 49174 w 174045"/>
              <a:gd name="T25" fmla="*/ 91308 h 232173"/>
              <a:gd name="T26" fmla="*/ 53608 w 174045"/>
              <a:gd name="T27" fmla="*/ 95599 h 232173"/>
              <a:gd name="T28" fmla="*/ 58052 w 174045"/>
              <a:gd name="T29" fmla="*/ 99451 h 232173"/>
              <a:gd name="T30" fmla="*/ 62502 w 174045"/>
              <a:gd name="T31" fmla="*/ 104004 h 232173"/>
              <a:gd name="T32" fmla="*/ 66957 w 174045"/>
              <a:gd name="T33" fmla="*/ 109023 h 232173"/>
              <a:gd name="T34" fmla="*/ 71414 w 174045"/>
              <a:gd name="T35" fmla="*/ 114354 h 232173"/>
              <a:gd name="T36" fmla="*/ 80333 w 174045"/>
              <a:gd name="T37" fmla="*/ 125569 h 232173"/>
              <a:gd name="T38" fmla="*/ 84794 w 174045"/>
              <a:gd name="T39" fmla="*/ 131337 h 232173"/>
              <a:gd name="T40" fmla="*/ 89256 w 174045"/>
              <a:gd name="T41" fmla="*/ 136175 h 232173"/>
              <a:gd name="T42" fmla="*/ 93718 w 174045"/>
              <a:gd name="T43" fmla="*/ 140393 h 232173"/>
              <a:gd name="T44" fmla="*/ 98179 w 174045"/>
              <a:gd name="T45" fmla="*/ 144197 h 232173"/>
              <a:gd name="T46" fmla="*/ 102642 w 174045"/>
              <a:gd name="T47" fmla="*/ 148717 h 232173"/>
              <a:gd name="T48" fmla="*/ 107105 w 174045"/>
              <a:gd name="T49" fmla="*/ 153715 h 232173"/>
              <a:gd name="T50" fmla="*/ 111567 w 174045"/>
              <a:gd name="T51" fmla="*/ 159031 h 232173"/>
              <a:gd name="T52" fmla="*/ 115286 w 174045"/>
              <a:gd name="T53" fmla="*/ 164560 h 232173"/>
              <a:gd name="T54" fmla="*/ 118509 w 174045"/>
              <a:gd name="T55" fmla="*/ 170230 h 232173"/>
              <a:gd name="T56" fmla="*/ 121401 w 174045"/>
              <a:gd name="T57" fmla="*/ 175994 h 232173"/>
              <a:gd name="T58" fmla="*/ 124817 w 174045"/>
              <a:gd name="T59" fmla="*/ 180830 h 232173"/>
              <a:gd name="T60" fmla="*/ 128581 w 174045"/>
              <a:gd name="T61" fmla="*/ 185045 h 232173"/>
              <a:gd name="T62" fmla="*/ 132579 w 174045"/>
              <a:gd name="T63" fmla="*/ 188847 h 232173"/>
              <a:gd name="T64" fmla="*/ 136732 w 174045"/>
              <a:gd name="T65" fmla="*/ 192375 h 232173"/>
              <a:gd name="T66" fmla="*/ 140988 w 174045"/>
              <a:gd name="T67" fmla="*/ 195719 h 232173"/>
              <a:gd name="T68" fmla="*/ 145313 w 174045"/>
              <a:gd name="T69" fmla="*/ 198940 h 232173"/>
              <a:gd name="T70" fmla="*/ 148940 w 174045"/>
              <a:gd name="T71" fmla="*/ 202080 h 232173"/>
              <a:gd name="T72" fmla="*/ 152101 w 174045"/>
              <a:gd name="T73" fmla="*/ 205165 h 232173"/>
              <a:gd name="T74" fmla="*/ 154952 w 174045"/>
              <a:gd name="T75" fmla="*/ 208214 h 232173"/>
              <a:gd name="T76" fmla="*/ 160105 w 174045"/>
              <a:gd name="T77" fmla="*/ 214248 h 232173"/>
              <a:gd name="T78" fmla="*/ 164874 w 174045"/>
              <a:gd name="T79" fmla="*/ 220237 h 232173"/>
              <a:gd name="T80" fmla="*/ 174044 w 174045"/>
              <a:gd name="T81" fmla="*/ 232172 h 23217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4045"/>
              <a:gd name="T124" fmla="*/ 0 h 232173"/>
              <a:gd name="T125" fmla="*/ 174045 w 174045"/>
              <a:gd name="T126" fmla="*/ 232173 h 23217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4045" h="232173">
                <a:moveTo>
                  <a:pt x="0" y="0"/>
                </a:moveTo>
                <a:lnTo>
                  <a:pt x="0" y="9481"/>
                </a:lnTo>
                <a:lnTo>
                  <a:pt x="744" y="13266"/>
                </a:lnTo>
                <a:lnTo>
                  <a:pt x="3553" y="20117"/>
                </a:lnTo>
                <a:lnTo>
                  <a:pt x="5344" y="24325"/>
                </a:lnTo>
                <a:lnTo>
                  <a:pt x="9317" y="34293"/>
                </a:lnTo>
                <a:lnTo>
                  <a:pt x="12161" y="39729"/>
                </a:lnTo>
                <a:lnTo>
                  <a:pt x="15545" y="45338"/>
                </a:lnTo>
                <a:lnTo>
                  <a:pt x="19289" y="51061"/>
                </a:lnTo>
                <a:lnTo>
                  <a:pt x="23272" y="56861"/>
                </a:lnTo>
                <a:lnTo>
                  <a:pt x="31665" y="68597"/>
                </a:lnTo>
                <a:lnTo>
                  <a:pt x="44752" y="86360"/>
                </a:lnTo>
                <a:lnTo>
                  <a:pt x="49174" y="91308"/>
                </a:lnTo>
                <a:lnTo>
                  <a:pt x="53608" y="95599"/>
                </a:lnTo>
                <a:lnTo>
                  <a:pt x="58052" y="99451"/>
                </a:lnTo>
                <a:lnTo>
                  <a:pt x="62502" y="104004"/>
                </a:lnTo>
                <a:lnTo>
                  <a:pt x="66957" y="109023"/>
                </a:lnTo>
                <a:lnTo>
                  <a:pt x="71414" y="114354"/>
                </a:lnTo>
                <a:lnTo>
                  <a:pt x="80333" y="125569"/>
                </a:lnTo>
                <a:lnTo>
                  <a:pt x="84794" y="131337"/>
                </a:lnTo>
                <a:lnTo>
                  <a:pt x="89256" y="136175"/>
                </a:lnTo>
                <a:lnTo>
                  <a:pt x="93718" y="140393"/>
                </a:lnTo>
                <a:lnTo>
                  <a:pt x="98179" y="144197"/>
                </a:lnTo>
                <a:lnTo>
                  <a:pt x="102642" y="148717"/>
                </a:lnTo>
                <a:lnTo>
                  <a:pt x="107105" y="153715"/>
                </a:lnTo>
                <a:lnTo>
                  <a:pt x="111567" y="159031"/>
                </a:lnTo>
                <a:lnTo>
                  <a:pt x="115286" y="164560"/>
                </a:lnTo>
                <a:lnTo>
                  <a:pt x="118509" y="170230"/>
                </a:lnTo>
                <a:lnTo>
                  <a:pt x="121401" y="175994"/>
                </a:lnTo>
                <a:lnTo>
                  <a:pt x="124817" y="180830"/>
                </a:lnTo>
                <a:lnTo>
                  <a:pt x="128581" y="185045"/>
                </a:lnTo>
                <a:lnTo>
                  <a:pt x="132579" y="188847"/>
                </a:lnTo>
                <a:lnTo>
                  <a:pt x="136732" y="192375"/>
                </a:lnTo>
                <a:lnTo>
                  <a:pt x="140988" y="195719"/>
                </a:lnTo>
                <a:lnTo>
                  <a:pt x="145313" y="198940"/>
                </a:lnTo>
                <a:lnTo>
                  <a:pt x="148940" y="202080"/>
                </a:lnTo>
                <a:lnTo>
                  <a:pt x="152101" y="205165"/>
                </a:lnTo>
                <a:lnTo>
                  <a:pt x="154952" y="208214"/>
                </a:lnTo>
                <a:lnTo>
                  <a:pt x="160105" y="214248"/>
                </a:lnTo>
                <a:lnTo>
                  <a:pt x="164874" y="220237"/>
                </a:lnTo>
                <a:lnTo>
                  <a:pt x="174044" y="232172"/>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04" name="SMARTInkAnnotation170"/>
          <p:cNvSpPr>
            <a:spLocks/>
          </p:cNvSpPr>
          <p:nvPr/>
        </p:nvSpPr>
        <p:spPr bwMode="auto">
          <a:xfrm>
            <a:off x="4037013" y="3482975"/>
            <a:ext cx="133350" cy="241300"/>
          </a:xfrm>
          <a:custGeom>
            <a:avLst/>
            <a:gdLst>
              <a:gd name="T0" fmla="*/ 133880 w 133881"/>
              <a:gd name="T1" fmla="*/ 0 h 241102"/>
              <a:gd name="T2" fmla="*/ 130326 w 133881"/>
              <a:gd name="T3" fmla="*/ 4740 h 241102"/>
              <a:gd name="T4" fmla="*/ 128536 w 133881"/>
              <a:gd name="T5" fmla="*/ 8121 h 241102"/>
              <a:gd name="T6" fmla="*/ 126598 w 133881"/>
              <a:gd name="T7" fmla="*/ 12359 h 241102"/>
              <a:gd name="T8" fmla="*/ 124563 w 133881"/>
              <a:gd name="T9" fmla="*/ 17169 h 241102"/>
              <a:gd name="T10" fmla="*/ 121718 w 133881"/>
              <a:gd name="T11" fmla="*/ 21368 h 241102"/>
              <a:gd name="T12" fmla="*/ 118335 w 133881"/>
              <a:gd name="T13" fmla="*/ 25159 h 241102"/>
              <a:gd name="T14" fmla="*/ 114591 w 133881"/>
              <a:gd name="T15" fmla="*/ 28679 h 241102"/>
              <a:gd name="T16" fmla="*/ 111352 w 133881"/>
              <a:gd name="T17" fmla="*/ 33010 h 241102"/>
              <a:gd name="T18" fmla="*/ 108449 w 133881"/>
              <a:gd name="T19" fmla="*/ 37881 h 241102"/>
              <a:gd name="T20" fmla="*/ 105769 w 133881"/>
              <a:gd name="T21" fmla="*/ 43114 h 241102"/>
              <a:gd name="T22" fmla="*/ 102495 w 133881"/>
              <a:gd name="T23" fmla="*/ 48586 h 241102"/>
              <a:gd name="T24" fmla="*/ 98825 w 133881"/>
              <a:gd name="T25" fmla="*/ 54218 h 241102"/>
              <a:gd name="T26" fmla="*/ 94891 w 133881"/>
              <a:gd name="T27" fmla="*/ 59958 h 241102"/>
              <a:gd name="T28" fmla="*/ 86553 w 133881"/>
              <a:gd name="T29" fmla="*/ 71627 h 241102"/>
              <a:gd name="T30" fmla="*/ 82246 w 133881"/>
              <a:gd name="T31" fmla="*/ 77517 h 241102"/>
              <a:gd name="T32" fmla="*/ 78632 w 133881"/>
              <a:gd name="T33" fmla="*/ 83428 h 241102"/>
              <a:gd name="T34" fmla="*/ 75478 w 133881"/>
              <a:gd name="T35" fmla="*/ 89353 h 241102"/>
              <a:gd name="T36" fmla="*/ 72632 w 133881"/>
              <a:gd name="T37" fmla="*/ 95287 h 241102"/>
              <a:gd name="T38" fmla="*/ 69247 w 133881"/>
              <a:gd name="T39" fmla="*/ 101228 h 241102"/>
              <a:gd name="T40" fmla="*/ 65503 w 133881"/>
              <a:gd name="T41" fmla="*/ 107173 h 241102"/>
              <a:gd name="T42" fmla="*/ 61519 w 133881"/>
              <a:gd name="T43" fmla="*/ 113120 h 241102"/>
              <a:gd name="T44" fmla="*/ 58120 w 133881"/>
              <a:gd name="T45" fmla="*/ 119069 h 241102"/>
              <a:gd name="T46" fmla="*/ 55109 w 133881"/>
              <a:gd name="T47" fmla="*/ 125020 h 241102"/>
              <a:gd name="T48" fmla="*/ 52359 w 133881"/>
              <a:gd name="T49" fmla="*/ 130971 h 241102"/>
              <a:gd name="T50" fmla="*/ 49038 w 133881"/>
              <a:gd name="T51" fmla="*/ 136924 h 241102"/>
              <a:gd name="T52" fmla="*/ 45336 w 133881"/>
              <a:gd name="T53" fmla="*/ 142876 h 241102"/>
              <a:gd name="T54" fmla="*/ 41381 w 133881"/>
              <a:gd name="T55" fmla="*/ 148829 h 241102"/>
              <a:gd name="T56" fmla="*/ 38000 w 133881"/>
              <a:gd name="T57" fmla="*/ 154782 h 241102"/>
              <a:gd name="T58" fmla="*/ 35003 w 133881"/>
              <a:gd name="T59" fmla="*/ 160734 h 241102"/>
              <a:gd name="T60" fmla="*/ 32260 w 133881"/>
              <a:gd name="T61" fmla="*/ 166688 h 241102"/>
              <a:gd name="T62" fmla="*/ 29689 w 133881"/>
              <a:gd name="T63" fmla="*/ 171648 h 241102"/>
              <a:gd name="T64" fmla="*/ 27230 w 133881"/>
              <a:gd name="T65" fmla="*/ 175948 h 241102"/>
              <a:gd name="T66" fmla="*/ 24847 w 133881"/>
              <a:gd name="T67" fmla="*/ 179806 h 241102"/>
              <a:gd name="T68" fmla="*/ 22515 w 133881"/>
              <a:gd name="T69" fmla="*/ 184363 h 241102"/>
              <a:gd name="T70" fmla="*/ 20216 w 133881"/>
              <a:gd name="T71" fmla="*/ 189385 h 241102"/>
              <a:gd name="T72" fmla="*/ 17940 w 133881"/>
              <a:gd name="T73" fmla="*/ 194718 h 241102"/>
              <a:gd name="T74" fmla="*/ 15680 w 133881"/>
              <a:gd name="T75" fmla="*/ 199265 h 241102"/>
              <a:gd name="T76" fmla="*/ 13428 w 133881"/>
              <a:gd name="T77" fmla="*/ 203288 h 241102"/>
              <a:gd name="T78" fmla="*/ 11184 w 133881"/>
              <a:gd name="T79" fmla="*/ 206963 h 241102"/>
              <a:gd name="T80" fmla="*/ 8689 w 133881"/>
              <a:gd name="T81" fmla="*/ 213692 h 241102"/>
              <a:gd name="T82" fmla="*/ 8025 w 133881"/>
              <a:gd name="T83" fmla="*/ 216875 h 241102"/>
              <a:gd name="T84" fmla="*/ 5302 w 133881"/>
              <a:gd name="T85" fmla="*/ 223058 h 241102"/>
              <a:gd name="T86" fmla="*/ 1047 w 133881"/>
              <a:gd name="T87" fmla="*/ 230371 h 241102"/>
              <a:gd name="T88" fmla="*/ 465 w 133881"/>
              <a:gd name="T89" fmla="*/ 234017 h 241102"/>
              <a:gd name="T90" fmla="*/ 0 w 133881"/>
              <a:gd name="T91" fmla="*/ 241101 h 24110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3881"/>
              <a:gd name="T139" fmla="*/ 0 h 241102"/>
              <a:gd name="T140" fmla="*/ 133881 w 133881"/>
              <a:gd name="T141" fmla="*/ 241102 h 24110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3881" h="241102">
                <a:moveTo>
                  <a:pt x="133880" y="0"/>
                </a:moveTo>
                <a:lnTo>
                  <a:pt x="130326" y="4740"/>
                </a:lnTo>
                <a:lnTo>
                  <a:pt x="128536" y="8121"/>
                </a:lnTo>
                <a:lnTo>
                  <a:pt x="126598" y="12359"/>
                </a:lnTo>
                <a:lnTo>
                  <a:pt x="124563" y="17169"/>
                </a:lnTo>
                <a:lnTo>
                  <a:pt x="121718" y="21368"/>
                </a:lnTo>
                <a:lnTo>
                  <a:pt x="118335" y="25159"/>
                </a:lnTo>
                <a:lnTo>
                  <a:pt x="114591" y="28679"/>
                </a:lnTo>
                <a:lnTo>
                  <a:pt x="111352" y="33010"/>
                </a:lnTo>
                <a:lnTo>
                  <a:pt x="108449" y="37881"/>
                </a:lnTo>
                <a:lnTo>
                  <a:pt x="105769" y="43114"/>
                </a:lnTo>
                <a:lnTo>
                  <a:pt x="102495" y="48586"/>
                </a:lnTo>
                <a:lnTo>
                  <a:pt x="98825" y="54218"/>
                </a:lnTo>
                <a:lnTo>
                  <a:pt x="94891" y="59958"/>
                </a:lnTo>
                <a:lnTo>
                  <a:pt x="86553" y="71627"/>
                </a:lnTo>
                <a:lnTo>
                  <a:pt x="82246" y="77517"/>
                </a:lnTo>
                <a:lnTo>
                  <a:pt x="78632" y="83428"/>
                </a:lnTo>
                <a:lnTo>
                  <a:pt x="75478" y="89353"/>
                </a:lnTo>
                <a:lnTo>
                  <a:pt x="72632" y="95287"/>
                </a:lnTo>
                <a:lnTo>
                  <a:pt x="69247" y="101228"/>
                </a:lnTo>
                <a:lnTo>
                  <a:pt x="65503" y="107173"/>
                </a:lnTo>
                <a:lnTo>
                  <a:pt x="61519" y="113120"/>
                </a:lnTo>
                <a:lnTo>
                  <a:pt x="58120" y="119069"/>
                </a:lnTo>
                <a:lnTo>
                  <a:pt x="55109" y="125020"/>
                </a:lnTo>
                <a:lnTo>
                  <a:pt x="52359" y="130971"/>
                </a:lnTo>
                <a:lnTo>
                  <a:pt x="49038" y="136924"/>
                </a:lnTo>
                <a:lnTo>
                  <a:pt x="45336" y="142876"/>
                </a:lnTo>
                <a:lnTo>
                  <a:pt x="41381" y="148829"/>
                </a:lnTo>
                <a:lnTo>
                  <a:pt x="38000" y="154782"/>
                </a:lnTo>
                <a:lnTo>
                  <a:pt x="35003" y="160734"/>
                </a:lnTo>
                <a:lnTo>
                  <a:pt x="32260" y="166688"/>
                </a:lnTo>
                <a:lnTo>
                  <a:pt x="29689" y="171648"/>
                </a:lnTo>
                <a:lnTo>
                  <a:pt x="27230" y="175948"/>
                </a:lnTo>
                <a:lnTo>
                  <a:pt x="24847" y="179806"/>
                </a:lnTo>
                <a:lnTo>
                  <a:pt x="22515" y="184363"/>
                </a:lnTo>
                <a:lnTo>
                  <a:pt x="20216" y="189385"/>
                </a:lnTo>
                <a:lnTo>
                  <a:pt x="17940" y="194718"/>
                </a:lnTo>
                <a:lnTo>
                  <a:pt x="15680" y="199265"/>
                </a:lnTo>
                <a:lnTo>
                  <a:pt x="13428" y="203288"/>
                </a:lnTo>
                <a:lnTo>
                  <a:pt x="11184" y="206963"/>
                </a:lnTo>
                <a:lnTo>
                  <a:pt x="8689" y="213692"/>
                </a:lnTo>
                <a:lnTo>
                  <a:pt x="8025" y="216875"/>
                </a:lnTo>
                <a:lnTo>
                  <a:pt x="5302" y="223058"/>
                </a:lnTo>
                <a:lnTo>
                  <a:pt x="1047" y="230371"/>
                </a:lnTo>
                <a:lnTo>
                  <a:pt x="465" y="234017"/>
                </a:lnTo>
                <a:lnTo>
                  <a:pt x="0" y="24110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05" name="SMARTInkAnnotation171"/>
          <p:cNvSpPr>
            <a:spLocks/>
          </p:cNvSpPr>
          <p:nvPr/>
        </p:nvSpPr>
        <p:spPr bwMode="auto">
          <a:xfrm>
            <a:off x="4364038" y="3554413"/>
            <a:ext cx="180975" cy="7937"/>
          </a:xfrm>
          <a:custGeom>
            <a:avLst/>
            <a:gdLst>
              <a:gd name="T0" fmla="*/ 0 w 180739"/>
              <a:gd name="T1" fmla="*/ 8929 h 8930"/>
              <a:gd name="T2" fmla="*/ 50592 w 180739"/>
              <a:gd name="T3" fmla="*/ 8929 h 8930"/>
              <a:gd name="T4" fmla="*/ 56041 w 180739"/>
              <a:gd name="T5" fmla="*/ 7937 h 8930"/>
              <a:gd name="T6" fmla="*/ 61906 w 180739"/>
              <a:gd name="T7" fmla="*/ 6283 h 8930"/>
              <a:gd name="T8" fmla="*/ 68046 w 180739"/>
              <a:gd name="T9" fmla="*/ 4188 h 8930"/>
              <a:gd name="T10" fmla="*/ 73627 w 180739"/>
              <a:gd name="T11" fmla="*/ 2792 h 8930"/>
              <a:gd name="T12" fmla="*/ 78836 w 180739"/>
              <a:gd name="T13" fmla="*/ 1861 h 8930"/>
              <a:gd name="T14" fmla="*/ 83796 w 180739"/>
              <a:gd name="T15" fmla="*/ 1241 h 8930"/>
              <a:gd name="T16" fmla="*/ 88591 w 180739"/>
              <a:gd name="T17" fmla="*/ 827 h 8930"/>
              <a:gd name="T18" fmla="*/ 93275 w 180739"/>
              <a:gd name="T19" fmla="*/ 551 h 8930"/>
              <a:gd name="T20" fmla="*/ 103189 w 180739"/>
              <a:gd name="T21" fmla="*/ 244 h 8930"/>
              <a:gd name="T22" fmla="*/ 180738 w 180739"/>
              <a:gd name="T23" fmla="*/ 0 h 89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0739"/>
              <a:gd name="T37" fmla="*/ 0 h 8930"/>
              <a:gd name="T38" fmla="*/ 180739 w 180739"/>
              <a:gd name="T39" fmla="*/ 8930 h 893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0739" h="8930">
                <a:moveTo>
                  <a:pt x="0" y="8929"/>
                </a:moveTo>
                <a:lnTo>
                  <a:pt x="50592" y="8929"/>
                </a:lnTo>
                <a:lnTo>
                  <a:pt x="56041" y="7937"/>
                </a:lnTo>
                <a:lnTo>
                  <a:pt x="61906" y="6283"/>
                </a:lnTo>
                <a:lnTo>
                  <a:pt x="68046" y="4188"/>
                </a:lnTo>
                <a:lnTo>
                  <a:pt x="73627" y="2792"/>
                </a:lnTo>
                <a:lnTo>
                  <a:pt x="78836" y="1861"/>
                </a:lnTo>
                <a:lnTo>
                  <a:pt x="83796" y="1241"/>
                </a:lnTo>
                <a:lnTo>
                  <a:pt x="88591" y="827"/>
                </a:lnTo>
                <a:lnTo>
                  <a:pt x="93275" y="551"/>
                </a:lnTo>
                <a:lnTo>
                  <a:pt x="103189" y="244"/>
                </a:lnTo>
                <a:lnTo>
                  <a:pt x="180738"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06" name="SMARTInkAnnotation172"/>
          <p:cNvSpPr>
            <a:spLocks/>
          </p:cNvSpPr>
          <p:nvPr/>
        </p:nvSpPr>
        <p:spPr bwMode="auto">
          <a:xfrm>
            <a:off x="4424363" y="3670300"/>
            <a:ext cx="174625" cy="0"/>
          </a:xfrm>
          <a:custGeom>
            <a:avLst/>
            <a:gdLst>
              <a:gd name="T0" fmla="*/ 0 w 174045"/>
              <a:gd name="T1" fmla="*/ 0 h 1"/>
              <a:gd name="T2" fmla="*/ 174044 w 174045"/>
              <a:gd name="T3" fmla="*/ 0 h 1"/>
              <a:gd name="T4" fmla="*/ 0 60000 65536"/>
              <a:gd name="T5" fmla="*/ 0 60000 65536"/>
              <a:gd name="T6" fmla="*/ 0 w 174045"/>
              <a:gd name="T7" fmla="*/ 0 h 1"/>
              <a:gd name="T8" fmla="*/ 174045 w 174045"/>
              <a:gd name="T9" fmla="*/ 0 h 1"/>
            </a:gdLst>
            <a:ahLst/>
            <a:cxnLst>
              <a:cxn ang="T4">
                <a:pos x="T0" y="T1"/>
              </a:cxn>
              <a:cxn ang="T5">
                <a:pos x="T2" y="T3"/>
              </a:cxn>
            </a:cxnLst>
            <a:rect l="T6" t="T7" r="T8" b="T9"/>
            <a:pathLst>
              <a:path w="174045" h="1">
                <a:moveTo>
                  <a:pt x="0" y="0"/>
                </a:moveTo>
                <a:lnTo>
                  <a:pt x="174044" y="0"/>
                </a:lnTo>
              </a:path>
            </a:pathLst>
          </a:custGeom>
          <a:solidFill>
            <a:schemeClr val="accent1"/>
          </a:solidFill>
          <a:ln w="38100" cap="flat" cmpd="sng" algn="ctr">
            <a:solidFill>
              <a:srgbClr val="FF0000"/>
            </a:solidFill>
            <a:prstDash val="solid"/>
            <a:round/>
            <a:headEnd type="none" w="med" len="med"/>
            <a:tailEnd type="none" w="med" len="med"/>
          </a:ln>
        </p:spPr>
        <p:txBody>
          <a:bodyPr/>
          <a:lstStyle/>
          <a:p>
            <a:endParaRPr lang="en-US"/>
          </a:p>
        </p:txBody>
      </p:sp>
      <p:sp>
        <p:nvSpPr>
          <p:cNvPr id="11307" name="SMARTInkAnnotation173"/>
          <p:cNvSpPr>
            <a:spLocks/>
          </p:cNvSpPr>
          <p:nvPr/>
        </p:nvSpPr>
        <p:spPr bwMode="auto">
          <a:xfrm>
            <a:off x="4846638" y="3527425"/>
            <a:ext cx="187325" cy="17463"/>
          </a:xfrm>
          <a:custGeom>
            <a:avLst/>
            <a:gdLst>
              <a:gd name="T0" fmla="*/ 0 w 187433"/>
              <a:gd name="T1" fmla="*/ 17860 h 17861"/>
              <a:gd name="T2" fmla="*/ 67181 w 187433"/>
              <a:gd name="T3" fmla="*/ 17860 h 17861"/>
              <a:gd name="T4" fmla="*/ 74538 w 187433"/>
              <a:gd name="T5" fmla="*/ 16867 h 17861"/>
              <a:gd name="T6" fmla="*/ 82419 w 187433"/>
              <a:gd name="T7" fmla="*/ 15213 h 17861"/>
              <a:gd name="T8" fmla="*/ 90647 w 187433"/>
              <a:gd name="T9" fmla="*/ 13119 h 17861"/>
              <a:gd name="T10" fmla="*/ 98364 w 187433"/>
              <a:gd name="T11" fmla="*/ 11723 h 17861"/>
              <a:gd name="T12" fmla="*/ 105740 w 187433"/>
              <a:gd name="T13" fmla="*/ 10792 h 17861"/>
              <a:gd name="T14" fmla="*/ 112889 w 187433"/>
              <a:gd name="T15" fmla="*/ 10172 h 17861"/>
              <a:gd name="T16" fmla="*/ 119886 w 187433"/>
              <a:gd name="T17" fmla="*/ 9757 h 17861"/>
              <a:gd name="T18" fmla="*/ 133611 w 187433"/>
              <a:gd name="T19" fmla="*/ 9298 h 17861"/>
              <a:gd name="T20" fmla="*/ 140394 w 187433"/>
              <a:gd name="T21" fmla="*/ 8183 h 17861"/>
              <a:gd name="T22" fmla="*/ 147148 w 187433"/>
              <a:gd name="T23" fmla="*/ 6447 h 17861"/>
              <a:gd name="T24" fmla="*/ 153882 w 187433"/>
              <a:gd name="T25" fmla="*/ 4298 h 17861"/>
              <a:gd name="T26" fmla="*/ 159115 w 187433"/>
              <a:gd name="T27" fmla="*/ 2865 h 17861"/>
              <a:gd name="T28" fmla="*/ 163348 w 187433"/>
              <a:gd name="T29" fmla="*/ 1910 h 17861"/>
              <a:gd name="T30" fmla="*/ 166913 w 187433"/>
              <a:gd name="T31" fmla="*/ 1274 h 17861"/>
              <a:gd name="T32" fmla="*/ 170778 w 187433"/>
              <a:gd name="T33" fmla="*/ 849 h 17861"/>
              <a:gd name="T34" fmla="*/ 174841 w 187433"/>
              <a:gd name="T35" fmla="*/ 566 h 17861"/>
              <a:gd name="T36" fmla="*/ 187432 w 187433"/>
              <a:gd name="T37" fmla="*/ 0 h 1786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7433"/>
              <a:gd name="T58" fmla="*/ 0 h 17861"/>
              <a:gd name="T59" fmla="*/ 187433 w 187433"/>
              <a:gd name="T60" fmla="*/ 17861 h 1786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7433" h="17861">
                <a:moveTo>
                  <a:pt x="0" y="17860"/>
                </a:moveTo>
                <a:lnTo>
                  <a:pt x="67181" y="17860"/>
                </a:lnTo>
                <a:lnTo>
                  <a:pt x="74538" y="16867"/>
                </a:lnTo>
                <a:lnTo>
                  <a:pt x="82419" y="15213"/>
                </a:lnTo>
                <a:lnTo>
                  <a:pt x="90647" y="13119"/>
                </a:lnTo>
                <a:lnTo>
                  <a:pt x="98364" y="11723"/>
                </a:lnTo>
                <a:lnTo>
                  <a:pt x="105740" y="10792"/>
                </a:lnTo>
                <a:lnTo>
                  <a:pt x="112889" y="10172"/>
                </a:lnTo>
                <a:lnTo>
                  <a:pt x="119886" y="9757"/>
                </a:lnTo>
                <a:lnTo>
                  <a:pt x="133611" y="9298"/>
                </a:lnTo>
                <a:lnTo>
                  <a:pt x="140394" y="8183"/>
                </a:lnTo>
                <a:lnTo>
                  <a:pt x="147148" y="6447"/>
                </a:lnTo>
                <a:lnTo>
                  <a:pt x="153882" y="4298"/>
                </a:lnTo>
                <a:lnTo>
                  <a:pt x="159115" y="2865"/>
                </a:lnTo>
                <a:lnTo>
                  <a:pt x="163348" y="1910"/>
                </a:lnTo>
                <a:lnTo>
                  <a:pt x="166913" y="1274"/>
                </a:lnTo>
                <a:lnTo>
                  <a:pt x="170778" y="849"/>
                </a:lnTo>
                <a:lnTo>
                  <a:pt x="174841" y="566"/>
                </a:lnTo>
                <a:lnTo>
                  <a:pt x="187432"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08" name="SMARTInkAnnotation174"/>
          <p:cNvSpPr>
            <a:spLocks/>
          </p:cNvSpPr>
          <p:nvPr/>
        </p:nvSpPr>
        <p:spPr bwMode="auto">
          <a:xfrm>
            <a:off x="5138738" y="3367088"/>
            <a:ext cx="236537" cy="303212"/>
          </a:xfrm>
          <a:custGeom>
            <a:avLst/>
            <a:gdLst>
              <a:gd name="T0" fmla="*/ 89230 w 236840"/>
              <a:gd name="T1" fmla="*/ 23840 h 303397"/>
              <a:gd name="T2" fmla="*/ 85373 w 236840"/>
              <a:gd name="T3" fmla="*/ 26797 h 303397"/>
              <a:gd name="T4" fmla="*/ 81709 w 236840"/>
              <a:gd name="T5" fmla="*/ 36183 h 303397"/>
              <a:gd name="T6" fmla="*/ 78104 w 236840"/>
              <a:gd name="T7" fmla="*/ 47322 h 303397"/>
              <a:gd name="T8" fmla="*/ 75051 w 236840"/>
              <a:gd name="T9" fmla="*/ 57899 h 303397"/>
              <a:gd name="T10" fmla="*/ 57799 w 236840"/>
              <a:gd name="T11" fmla="*/ 78525 h 303397"/>
              <a:gd name="T12" fmla="*/ 56015 w 236840"/>
              <a:gd name="T13" fmla="*/ 86015 h 303397"/>
              <a:gd name="T14" fmla="*/ 53365 w 236840"/>
              <a:gd name="T15" fmla="*/ 84399 h 303397"/>
              <a:gd name="T16" fmla="*/ 60057 w 236840"/>
              <a:gd name="T17" fmla="*/ 68403 h 303397"/>
              <a:gd name="T18" fmla="*/ 75056 w 236840"/>
              <a:gd name="T19" fmla="*/ 46900 h 303397"/>
              <a:gd name="T20" fmla="*/ 91503 w 236840"/>
              <a:gd name="T21" fmla="*/ 34182 h 303397"/>
              <a:gd name="T22" fmla="*/ 117052 w 236840"/>
              <a:gd name="T23" fmla="*/ 20995 h 303397"/>
              <a:gd name="T24" fmla="*/ 141601 w 236840"/>
              <a:gd name="T25" fmla="*/ 8836 h 303397"/>
              <a:gd name="T26" fmla="*/ 158327 w 236840"/>
              <a:gd name="T27" fmla="*/ 2508 h 303397"/>
              <a:gd name="T28" fmla="*/ 175431 w 236840"/>
              <a:gd name="T29" fmla="*/ 634 h 303397"/>
              <a:gd name="T30" fmla="*/ 199102 w 236840"/>
              <a:gd name="T31" fmla="*/ 940 h 303397"/>
              <a:gd name="T32" fmla="*/ 215135 w 236840"/>
              <a:gd name="T33" fmla="*/ 9578 h 303397"/>
              <a:gd name="T34" fmla="*/ 230369 w 236840"/>
              <a:gd name="T35" fmla="*/ 29349 h 303397"/>
              <a:gd name="T36" fmla="*/ 235205 w 236840"/>
              <a:gd name="T37" fmla="*/ 45298 h 303397"/>
              <a:gd name="T38" fmla="*/ 236638 w 236840"/>
              <a:gd name="T39" fmla="*/ 65236 h 303397"/>
              <a:gd name="T40" fmla="*/ 235079 w 236840"/>
              <a:gd name="T41" fmla="*/ 87350 h 303397"/>
              <a:gd name="T42" fmla="*/ 229907 w 236840"/>
              <a:gd name="T43" fmla="*/ 106469 h 303397"/>
              <a:gd name="T44" fmla="*/ 221680 w 236840"/>
              <a:gd name="T45" fmla="*/ 127348 h 303397"/>
              <a:gd name="T46" fmla="*/ 209822 w 236840"/>
              <a:gd name="T47" fmla="*/ 149740 h 303397"/>
              <a:gd name="T48" fmla="*/ 196887 w 236840"/>
              <a:gd name="T49" fmla="*/ 171588 h 303397"/>
              <a:gd name="T50" fmla="*/ 181649 w 236840"/>
              <a:gd name="T51" fmla="*/ 196913 h 303397"/>
              <a:gd name="T52" fmla="*/ 163003 w 236840"/>
              <a:gd name="T53" fmla="*/ 220623 h 303397"/>
              <a:gd name="T54" fmla="*/ 143346 w 236840"/>
              <a:gd name="T55" fmla="*/ 242862 h 303397"/>
              <a:gd name="T56" fmla="*/ 123390 w 236840"/>
              <a:gd name="T57" fmla="*/ 263011 h 303397"/>
              <a:gd name="T58" fmla="*/ 103345 w 236840"/>
              <a:gd name="T59" fmla="*/ 277910 h 303397"/>
              <a:gd name="T60" fmla="*/ 83274 w 236840"/>
              <a:gd name="T61" fmla="*/ 292247 h 303397"/>
              <a:gd name="T62" fmla="*/ 65180 w 236840"/>
              <a:gd name="T63" fmla="*/ 300133 h 303397"/>
              <a:gd name="T64" fmla="*/ 50397 w 236840"/>
              <a:gd name="T65" fmla="*/ 302469 h 303397"/>
              <a:gd name="T66" fmla="*/ 22158 w 236840"/>
              <a:gd name="T67" fmla="*/ 303396 h 303397"/>
              <a:gd name="T68" fmla="*/ 9824 w 236840"/>
              <a:gd name="T69" fmla="*/ 286665 h 303397"/>
              <a:gd name="T70" fmla="*/ 755 w 236840"/>
              <a:gd name="T71" fmla="*/ 269159 h 303397"/>
              <a:gd name="T72" fmla="*/ 1144 w 236840"/>
              <a:gd name="T73" fmla="*/ 252392 h 303397"/>
              <a:gd name="T74" fmla="*/ 5970 w 236840"/>
              <a:gd name="T75" fmla="*/ 234856 h 303397"/>
              <a:gd name="T76" fmla="*/ 15663 w 236840"/>
              <a:gd name="T77" fmla="*/ 217093 h 303397"/>
              <a:gd name="T78" fmla="*/ 24403 w 236840"/>
              <a:gd name="T79" fmla="*/ 199262 h 303397"/>
              <a:gd name="T80" fmla="*/ 40108 w 236840"/>
              <a:gd name="T81" fmla="*/ 182588 h 303397"/>
              <a:gd name="T82" fmla="*/ 56852 w 236840"/>
              <a:gd name="T83" fmla="*/ 173825 h 303397"/>
              <a:gd name="T84" fmla="*/ 72308 w 236840"/>
              <a:gd name="T85" fmla="*/ 170787 h 303397"/>
              <a:gd name="T86" fmla="*/ 90689 w 236840"/>
              <a:gd name="T87" fmla="*/ 168895 h 303397"/>
              <a:gd name="T88" fmla="*/ 110268 w 236840"/>
              <a:gd name="T89" fmla="*/ 164475 h 303397"/>
              <a:gd name="T90" fmla="*/ 130200 w 236840"/>
              <a:gd name="T91" fmla="*/ 167576 h 303397"/>
              <a:gd name="T92" fmla="*/ 149494 w 236840"/>
              <a:gd name="T93" fmla="*/ 169927 h 303397"/>
              <a:gd name="T94" fmla="*/ 164962 w 236840"/>
              <a:gd name="T95" fmla="*/ 176467 h 303397"/>
              <a:gd name="T96" fmla="*/ 178967 w 236840"/>
              <a:gd name="T97" fmla="*/ 185681 h 303397"/>
              <a:gd name="T98" fmla="*/ 195042 w 236840"/>
              <a:gd name="T99" fmla="*/ 203424 h 303397"/>
              <a:gd name="T100" fmla="*/ 202047 w 236840"/>
              <a:gd name="T101" fmla="*/ 216777 h 303397"/>
              <a:gd name="T102" fmla="*/ 210826 w 236840"/>
              <a:gd name="T103" fmla="*/ 234615 h 303397"/>
              <a:gd name="T104" fmla="*/ 216603 w 236840"/>
              <a:gd name="T105" fmla="*/ 258249 h 303397"/>
              <a:gd name="T106" fmla="*/ 221686 w 236840"/>
              <a:gd name="T107" fmla="*/ 273615 h 30339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36840"/>
              <a:gd name="T163" fmla="*/ 0 h 303397"/>
              <a:gd name="T164" fmla="*/ 236840 w 236840"/>
              <a:gd name="T165" fmla="*/ 303397 h 30339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36840" h="303397">
                <a:moveTo>
                  <a:pt x="89973" y="17703"/>
                </a:moveTo>
                <a:lnTo>
                  <a:pt x="89973" y="22444"/>
                </a:lnTo>
                <a:lnTo>
                  <a:pt x="89230" y="23840"/>
                </a:lnTo>
                <a:lnTo>
                  <a:pt x="87990" y="24771"/>
                </a:lnTo>
                <a:lnTo>
                  <a:pt x="86420" y="25392"/>
                </a:lnTo>
                <a:lnTo>
                  <a:pt x="85373" y="26797"/>
                </a:lnTo>
                <a:lnTo>
                  <a:pt x="84674" y="28727"/>
                </a:lnTo>
                <a:lnTo>
                  <a:pt x="84209" y="31006"/>
                </a:lnTo>
                <a:lnTo>
                  <a:pt x="81709" y="36183"/>
                </a:lnTo>
                <a:lnTo>
                  <a:pt x="80001" y="38953"/>
                </a:lnTo>
                <a:lnTo>
                  <a:pt x="78862" y="42784"/>
                </a:lnTo>
                <a:lnTo>
                  <a:pt x="78104" y="47322"/>
                </a:lnTo>
                <a:lnTo>
                  <a:pt x="77597" y="52332"/>
                </a:lnTo>
                <a:lnTo>
                  <a:pt x="76516" y="55672"/>
                </a:lnTo>
                <a:lnTo>
                  <a:pt x="75051" y="57899"/>
                </a:lnTo>
                <a:lnTo>
                  <a:pt x="69437" y="63679"/>
                </a:lnTo>
                <a:lnTo>
                  <a:pt x="63062" y="71675"/>
                </a:lnTo>
                <a:lnTo>
                  <a:pt x="57799" y="78525"/>
                </a:lnTo>
                <a:lnTo>
                  <a:pt x="57367" y="80079"/>
                </a:lnTo>
                <a:lnTo>
                  <a:pt x="56887" y="84452"/>
                </a:lnTo>
                <a:lnTo>
                  <a:pt x="56015" y="86015"/>
                </a:lnTo>
                <a:lnTo>
                  <a:pt x="54691" y="87057"/>
                </a:lnTo>
                <a:lnTo>
                  <a:pt x="49816" y="89137"/>
                </a:lnTo>
                <a:lnTo>
                  <a:pt x="53365" y="84399"/>
                </a:lnTo>
                <a:lnTo>
                  <a:pt x="54412" y="82011"/>
                </a:lnTo>
                <a:lnTo>
                  <a:pt x="55573" y="76712"/>
                </a:lnTo>
                <a:lnTo>
                  <a:pt x="60057" y="68403"/>
                </a:lnTo>
                <a:lnTo>
                  <a:pt x="63335" y="63409"/>
                </a:lnTo>
                <a:lnTo>
                  <a:pt x="67008" y="58096"/>
                </a:lnTo>
                <a:lnTo>
                  <a:pt x="75056" y="46900"/>
                </a:lnTo>
                <a:lnTo>
                  <a:pt x="80029" y="42129"/>
                </a:lnTo>
                <a:lnTo>
                  <a:pt x="85574" y="37956"/>
                </a:lnTo>
                <a:lnTo>
                  <a:pt x="91503" y="34182"/>
                </a:lnTo>
                <a:lnTo>
                  <a:pt x="97687" y="30673"/>
                </a:lnTo>
                <a:lnTo>
                  <a:pt x="104042" y="27342"/>
                </a:lnTo>
                <a:lnTo>
                  <a:pt x="117052" y="20995"/>
                </a:lnTo>
                <a:lnTo>
                  <a:pt x="130272" y="14867"/>
                </a:lnTo>
                <a:lnTo>
                  <a:pt x="136178" y="11843"/>
                </a:lnTo>
                <a:lnTo>
                  <a:pt x="141601" y="8836"/>
                </a:lnTo>
                <a:lnTo>
                  <a:pt x="146705" y="5839"/>
                </a:lnTo>
                <a:lnTo>
                  <a:pt x="152339" y="3840"/>
                </a:lnTo>
                <a:lnTo>
                  <a:pt x="158327" y="2508"/>
                </a:lnTo>
                <a:lnTo>
                  <a:pt x="164549" y="1620"/>
                </a:lnTo>
                <a:lnTo>
                  <a:pt x="170186" y="1028"/>
                </a:lnTo>
                <a:lnTo>
                  <a:pt x="175431" y="634"/>
                </a:lnTo>
                <a:lnTo>
                  <a:pt x="185225" y="195"/>
                </a:lnTo>
                <a:lnTo>
                  <a:pt x="194537" y="0"/>
                </a:lnTo>
                <a:lnTo>
                  <a:pt x="199102" y="940"/>
                </a:lnTo>
                <a:lnTo>
                  <a:pt x="203634" y="2559"/>
                </a:lnTo>
                <a:lnTo>
                  <a:pt x="208142" y="4631"/>
                </a:lnTo>
                <a:lnTo>
                  <a:pt x="215135" y="9578"/>
                </a:lnTo>
                <a:lnTo>
                  <a:pt x="220722" y="15084"/>
                </a:lnTo>
                <a:lnTo>
                  <a:pt x="225685" y="20839"/>
                </a:lnTo>
                <a:lnTo>
                  <a:pt x="230369" y="29349"/>
                </a:lnTo>
                <a:lnTo>
                  <a:pt x="232660" y="34397"/>
                </a:lnTo>
                <a:lnTo>
                  <a:pt x="234187" y="39747"/>
                </a:lnTo>
                <a:lnTo>
                  <a:pt x="235205" y="45298"/>
                </a:lnTo>
                <a:lnTo>
                  <a:pt x="235883" y="50982"/>
                </a:lnTo>
                <a:lnTo>
                  <a:pt x="236336" y="57748"/>
                </a:lnTo>
                <a:lnTo>
                  <a:pt x="236638" y="65236"/>
                </a:lnTo>
                <a:lnTo>
                  <a:pt x="236839" y="73204"/>
                </a:lnTo>
                <a:lnTo>
                  <a:pt x="236230" y="80501"/>
                </a:lnTo>
                <a:lnTo>
                  <a:pt x="235079" y="87350"/>
                </a:lnTo>
                <a:lnTo>
                  <a:pt x="233569" y="93900"/>
                </a:lnTo>
                <a:lnTo>
                  <a:pt x="231818" y="100251"/>
                </a:lnTo>
                <a:lnTo>
                  <a:pt x="229907" y="106469"/>
                </a:lnTo>
                <a:lnTo>
                  <a:pt x="227889" y="112600"/>
                </a:lnTo>
                <a:lnTo>
                  <a:pt x="225056" y="119663"/>
                </a:lnTo>
                <a:lnTo>
                  <a:pt x="221680" y="127348"/>
                </a:lnTo>
                <a:lnTo>
                  <a:pt x="217942" y="135449"/>
                </a:lnTo>
                <a:lnTo>
                  <a:pt x="213962" y="142833"/>
                </a:lnTo>
                <a:lnTo>
                  <a:pt x="209822" y="149740"/>
                </a:lnTo>
                <a:lnTo>
                  <a:pt x="205573" y="156329"/>
                </a:lnTo>
                <a:lnTo>
                  <a:pt x="201253" y="163699"/>
                </a:lnTo>
                <a:lnTo>
                  <a:pt x="196887" y="171588"/>
                </a:lnTo>
                <a:lnTo>
                  <a:pt x="192487" y="179825"/>
                </a:lnTo>
                <a:lnTo>
                  <a:pt x="187323" y="188292"/>
                </a:lnTo>
                <a:lnTo>
                  <a:pt x="181649" y="196913"/>
                </a:lnTo>
                <a:lnTo>
                  <a:pt x="175635" y="205638"/>
                </a:lnTo>
                <a:lnTo>
                  <a:pt x="169394" y="213438"/>
                </a:lnTo>
                <a:lnTo>
                  <a:pt x="163003" y="220623"/>
                </a:lnTo>
                <a:lnTo>
                  <a:pt x="156510" y="227397"/>
                </a:lnTo>
                <a:lnTo>
                  <a:pt x="149951" y="234890"/>
                </a:lnTo>
                <a:lnTo>
                  <a:pt x="143346" y="242862"/>
                </a:lnTo>
                <a:lnTo>
                  <a:pt x="136712" y="251153"/>
                </a:lnTo>
                <a:lnTo>
                  <a:pt x="130057" y="257672"/>
                </a:lnTo>
                <a:lnTo>
                  <a:pt x="123390" y="263011"/>
                </a:lnTo>
                <a:lnTo>
                  <a:pt x="116713" y="267562"/>
                </a:lnTo>
                <a:lnTo>
                  <a:pt x="110031" y="272581"/>
                </a:lnTo>
                <a:lnTo>
                  <a:pt x="103345" y="277910"/>
                </a:lnTo>
                <a:lnTo>
                  <a:pt x="96657" y="283448"/>
                </a:lnTo>
                <a:lnTo>
                  <a:pt x="89966" y="288132"/>
                </a:lnTo>
                <a:lnTo>
                  <a:pt x="83274" y="292247"/>
                </a:lnTo>
                <a:lnTo>
                  <a:pt x="76582" y="295983"/>
                </a:lnTo>
                <a:lnTo>
                  <a:pt x="70633" y="298473"/>
                </a:lnTo>
                <a:lnTo>
                  <a:pt x="65180" y="300133"/>
                </a:lnTo>
                <a:lnTo>
                  <a:pt x="60055" y="301240"/>
                </a:lnTo>
                <a:lnTo>
                  <a:pt x="55153" y="301977"/>
                </a:lnTo>
                <a:lnTo>
                  <a:pt x="50397" y="302469"/>
                </a:lnTo>
                <a:lnTo>
                  <a:pt x="45738" y="302797"/>
                </a:lnTo>
                <a:lnTo>
                  <a:pt x="36595" y="303162"/>
                </a:lnTo>
                <a:lnTo>
                  <a:pt x="22158" y="303396"/>
                </a:lnTo>
                <a:lnTo>
                  <a:pt x="19475" y="301431"/>
                </a:lnTo>
                <a:lnTo>
                  <a:pt x="14510" y="293955"/>
                </a:lnTo>
                <a:lnTo>
                  <a:pt x="9824" y="286665"/>
                </a:lnTo>
                <a:lnTo>
                  <a:pt x="5262" y="279124"/>
                </a:lnTo>
                <a:lnTo>
                  <a:pt x="3004" y="274336"/>
                </a:lnTo>
                <a:lnTo>
                  <a:pt x="755" y="269159"/>
                </a:lnTo>
                <a:lnTo>
                  <a:pt x="0" y="263723"/>
                </a:lnTo>
                <a:lnTo>
                  <a:pt x="240" y="258115"/>
                </a:lnTo>
                <a:lnTo>
                  <a:pt x="1144" y="252392"/>
                </a:lnTo>
                <a:lnTo>
                  <a:pt x="2490" y="246592"/>
                </a:lnTo>
                <a:lnTo>
                  <a:pt x="4131" y="240741"/>
                </a:lnTo>
                <a:lnTo>
                  <a:pt x="5970" y="234856"/>
                </a:lnTo>
                <a:lnTo>
                  <a:pt x="8682" y="228949"/>
                </a:lnTo>
                <a:lnTo>
                  <a:pt x="11979" y="223026"/>
                </a:lnTo>
                <a:lnTo>
                  <a:pt x="15663" y="217093"/>
                </a:lnTo>
                <a:lnTo>
                  <a:pt x="18864" y="211153"/>
                </a:lnTo>
                <a:lnTo>
                  <a:pt x="21741" y="205209"/>
                </a:lnTo>
                <a:lnTo>
                  <a:pt x="24403" y="199262"/>
                </a:lnTo>
                <a:lnTo>
                  <a:pt x="31327" y="190008"/>
                </a:lnTo>
                <a:lnTo>
                  <a:pt x="35257" y="186151"/>
                </a:lnTo>
                <a:lnTo>
                  <a:pt x="40108" y="182588"/>
                </a:lnTo>
                <a:lnTo>
                  <a:pt x="45573" y="179220"/>
                </a:lnTo>
                <a:lnTo>
                  <a:pt x="51447" y="175983"/>
                </a:lnTo>
                <a:lnTo>
                  <a:pt x="56852" y="173825"/>
                </a:lnTo>
                <a:lnTo>
                  <a:pt x="61942" y="172386"/>
                </a:lnTo>
                <a:lnTo>
                  <a:pt x="66823" y="171427"/>
                </a:lnTo>
                <a:lnTo>
                  <a:pt x="72308" y="170787"/>
                </a:lnTo>
                <a:lnTo>
                  <a:pt x="78196" y="170361"/>
                </a:lnTo>
                <a:lnTo>
                  <a:pt x="84354" y="170076"/>
                </a:lnTo>
                <a:lnTo>
                  <a:pt x="90689" y="168895"/>
                </a:lnTo>
                <a:lnTo>
                  <a:pt x="97144" y="167115"/>
                </a:lnTo>
                <a:lnTo>
                  <a:pt x="103680" y="164936"/>
                </a:lnTo>
                <a:lnTo>
                  <a:pt x="110268" y="164475"/>
                </a:lnTo>
                <a:lnTo>
                  <a:pt x="116891" y="165161"/>
                </a:lnTo>
                <a:lnTo>
                  <a:pt x="123538" y="166610"/>
                </a:lnTo>
                <a:lnTo>
                  <a:pt x="130200" y="167576"/>
                </a:lnTo>
                <a:lnTo>
                  <a:pt x="136873" y="168220"/>
                </a:lnTo>
                <a:lnTo>
                  <a:pt x="143553" y="168649"/>
                </a:lnTo>
                <a:lnTo>
                  <a:pt x="149494" y="169927"/>
                </a:lnTo>
                <a:lnTo>
                  <a:pt x="154942" y="171772"/>
                </a:lnTo>
                <a:lnTo>
                  <a:pt x="160062" y="173994"/>
                </a:lnTo>
                <a:lnTo>
                  <a:pt x="164962" y="176467"/>
                </a:lnTo>
                <a:lnTo>
                  <a:pt x="169717" y="179109"/>
                </a:lnTo>
                <a:lnTo>
                  <a:pt x="174374" y="181862"/>
                </a:lnTo>
                <a:lnTo>
                  <a:pt x="178967" y="185681"/>
                </a:lnTo>
                <a:lnTo>
                  <a:pt x="183516" y="190212"/>
                </a:lnTo>
                <a:lnTo>
                  <a:pt x="188037" y="195217"/>
                </a:lnTo>
                <a:lnTo>
                  <a:pt x="195042" y="203424"/>
                </a:lnTo>
                <a:lnTo>
                  <a:pt x="197952" y="207002"/>
                </a:lnTo>
                <a:lnTo>
                  <a:pt x="199891" y="210379"/>
                </a:lnTo>
                <a:lnTo>
                  <a:pt x="202047" y="216777"/>
                </a:lnTo>
                <a:lnTo>
                  <a:pt x="204988" y="222928"/>
                </a:lnTo>
                <a:lnTo>
                  <a:pt x="208775" y="229961"/>
                </a:lnTo>
                <a:lnTo>
                  <a:pt x="210826" y="234615"/>
                </a:lnTo>
                <a:lnTo>
                  <a:pt x="214345" y="244085"/>
                </a:lnTo>
                <a:lnTo>
                  <a:pt x="215908" y="251601"/>
                </a:lnTo>
                <a:lnTo>
                  <a:pt x="216603" y="258249"/>
                </a:lnTo>
                <a:lnTo>
                  <a:pt x="216789" y="261411"/>
                </a:lnTo>
                <a:lnTo>
                  <a:pt x="217656" y="264511"/>
                </a:lnTo>
                <a:lnTo>
                  <a:pt x="221686" y="273615"/>
                </a:lnTo>
                <a:lnTo>
                  <a:pt x="223426" y="282934"/>
                </a:lnTo>
                <a:lnTo>
                  <a:pt x="223853" y="285594"/>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09" name="SMARTInkAnnotation175"/>
          <p:cNvSpPr>
            <a:spLocks/>
          </p:cNvSpPr>
          <p:nvPr/>
        </p:nvSpPr>
        <p:spPr bwMode="auto">
          <a:xfrm>
            <a:off x="5456238" y="3473450"/>
            <a:ext cx="173037" cy="152400"/>
          </a:xfrm>
          <a:custGeom>
            <a:avLst/>
            <a:gdLst>
              <a:gd name="T0" fmla="*/ 0 w 174044"/>
              <a:gd name="T1" fmla="*/ 0 h 151806"/>
              <a:gd name="T2" fmla="*/ 0 w 174044"/>
              <a:gd name="T3" fmla="*/ 7689 h 151806"/>
              <a:gd name="T4" fmla="*/ 1983 w 174044"/>
              <a:gd name="T5" fmla="*/ 11024 h 151806"/>
              <a:gd name="T6" fmla="*/ 3552 w 174044"/>
              <a:gd name="T7" fmla="*/ 13303 h 151806"/>
              <a:gd name="T8" fmla="*/ 5343 w 174044"/>
              <a:gd name="T9" fmla="*/ 16806 h 151806"/>
              <a:gd name="T10" fmla="*/ 7281 w 174044"/>
              <a:gd name="T11" fmla="*/ 21126 h 151806"/>
              <a:gd name="T12" fmla="*/ 9316 w 174044"/>
              <a:gd name="T13" fmla="*/ 25990 h 151806"/>
              <a:gd name="T14" fmla="*/ 12161 w 174044"/>
              <a:gd name="T15" fmla="*/ 30225 h 151806"/>
              <a:gd name="T16" fmla="*/ 15545 w 174044"/>
              <a:gd name="T17" fmla="*/ 34041 h 151806"/>
              <a:gd name="T18" fmla="*/ 19288 w 174044"/>
              <a:gd name="T19" fmla="*/ 37577 h 151806"/>
              <a:gd name="T20" fmla="*/ 22528 w 174044"/>
              <a:gd name="T21" fmla="*/ 41919 h 151806"/>
              <a:gd name="T22" fmla="*/ 25431 w 174044"/>
              <a:gd name="T23" fmla="*/ 46797 h 151806"/>
              <a:gd name="T24" fmla="*/ 28111 w 174044"/>
              <a:gd name="T25" fmla="*/ 52034 h 151806"/>
              <a:gd name="T26" fmla="*/ 31385 w 174044"/>
              <a:gd name="T27" fmla="*/ 57510 h 151806"/>
              <a:gd name="T28" fmla="*/ 35054 w 174044"/>
              <a:gd name="T29" fmla="*/ 63145 h 151806"/>
              <a:gd name="T30" fmla="*/ 38989 w 174044"/>
              <a:gd name="T31" fmla="*/ 68886 h 151806"/>
              <a:gd name="T32" fmla="*/ 43843 w 174044"/>
              <a:gd name="T33" fmla="*/ 73705 h 151806"/>
              <a:gd name="T34" fmla="*/ 49310 w 174044"/>
              <a:gd name="T35" fmla="*/ 77910 h 151806"/>
              <a:gd name="T36" fmla="*/ 55187 w 174044"/>
              <a:gd name="T37" fmla="*/ 81706 h 151806"/>
              <a:gd name="T38" fmla="*/ 60592 w 174044"/>
              <a:gd name="T39" fmla="*/ 86221 h 151806"/>
              <a:gd name="T40" fmla="*/ 65682 w 174044"/>
              <a:gd name="T41" fmla="*/ 91215 h 151806"/>
              <a:gd name="T42" fmla="*/ 70565 w 174044"/>
              <a:gd name="T43" fmla="*/ 96529 h 151806"/>
              <a:gd name="T44" fmla="*/ 76050 w 174044"/>
              <a:gd name="T45" fmla="*/ 101064 h 151806"/>
              <a:gd name="T46" fmla="*/ 81939 w 174044"/>
              <a:gd name="T47" fmla="*/ 105079 h 151806"/>
              <a:gd name="T48" fmla="*/ 93687 w 174044"/>
              <a:gd name="T49" fmla="*/ 112186 h 151806"/>
              <a:gd name="T50" fmla="*/ 108665 w 174044"/>
              <a:gd name="T51" fmla="*/ 121765 h 151806"/>
              <a:gd name="T52" fmla="*/ 131559 w 174044"/>
              <a:gd name="T53" fmla="*/ 136886 h 151806"/>
              <a:gd name="T54" fmla="*/ 136052 w 174044"/>
              <a:gd name="T55" fmla="*/ 138882 h 151806"/>
              <a:gd name="T56" fmla="*/ 140534 w 174044"/>
              <a:gd name="T57" fmla="*/ 140213 h 151806"/>
              <a:gd name="T58" fmla="*/ 145010 w 174044"/>
              <a:gd name="T59" fmla="*/ 141101 h 151806"/>
              <a:gd name="T60" fmla="*/ 148737 w 174044"/>
              <a:gd name="T61" fmla="*/ 142685 h 151806"/>
              <a:gd name="T62" fmla="*/ 151966 w 174044"/>
              <a:gd name="T63" fmla="*/ 144733 h 151806"/>
              <a:gd name="T64" fmla="*/ 154863 w 174044"/>
              <a:gd name="T65" fmla="*/ 147090 h 151806"/>
              <a:gd name="T66" fmla="*/ 158282 w 174044"/>
              <a:gd name="T67" fmla="*/ 148661 h 151806"/>
              <a:gd name="T68" fmla="*/ 162047 w 174044"/>
              <a:gd name="T69" fmla="*/ 149709 h 151806"/>
              <a:gd name="T70" fmla="*/ 174043 w 174044"/>
              <a:gd name="T71" fmla="*/ 151805 h 15180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74044"/>
              <a:gd name="T109" fmla="*/ 0 h 151806"/>
              <a:gd name="T110" fmla="*/ 174044 w 174044"/>
              <a:gd name="T111" fmla="*/ 151806 h 15180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74044" h="151806">
                <a:moveTo>
                  <a:pt x="0" y="0"/>
                </a:moveTo>
                <a:lnTo>
                  <a:pt x="0" y="7689"/>
                </a:lnTo>
                <a:lnTo>
                  <a:pt x="1983" y="11024"/>
                </a:lnTo>
                <a:lnTo>
                  <a:pt x="3552" y="13303"/>
                </a:lnTo>
                <a:lnTo>
                  <a:pt x="5343" y="16806"/>
                </a:lnTo>
                <a:lnTo>
                  <a:pt x="7281" y="21126"/>
                </a:lnTo>
                <a:lnTo>
                  <a:pt x="9316" y="25990"/>
                </a:lnTo>
                <a:lnTo>
                  <a:pt x="12161" y="30225"/>
                </a:lnTo>
                <a:lnTo>
                  <a:pt x="15545" y="34041"/>
                </a:lnTo>
                <a:lnTo>
                  <a:pt x="19288" y="37577"/>
                </a:lnTo>
                <a:lnTo>
                  <a:pt x="22528" y="41919"/>
                </a:lnTo>
                <a:lnTo>
                  <a:pt x="25431" y="46797"/>
                </a:lnTo>
                <a:lnTo>
                  <a:pt x="28111" y="52034"/>
                </a:lnTo>
                <a:lnTo>
                  <a:pt x="31385" y="57510"/>
                </a:lnTo>
                <a:lnTo>
                  <a:pt x="35054" y="63145"/>
                </a:lnTo>
                <a:lnTo>
                  <a:pt x="38989" y="68886"/>
                </a:lnTo>
                <a:lnTo>
                  <a:pt x="43843" y="73705"/>
                </a:lnTo>
                <a:lnTo>
                  <a:pt x="49310" y="77910"/>
                </a:lnTo>
                <a:lnTo>
                  <a:pt x="55187" y="81706"/>
                </a:lnTo>
                <a:lnTo>
                  <a:pt x="60592" y="86221"/>
                </a:lnTo>
                <a:lnTo>
                  <a:pt x="65682" y="91215"/>
                </a:lnTo>
                <a:lnTo>
                  <a:pt x="70565" y="96529"/>
                </a:lnTo>
                <a:lnTo>
                  <a:pt x="76050" y="101064"/>
                </a:lnTo>
                <a:lnTo>
                  <a:pt x="81939" y="105079"/>
                </a:lnTo>
                <a:lnTo>
                  <a:pt x="93687" y="112186"/>
                </a:lnTo>
                <a:lnTo>
                  <a:pt x="108665" y="121765"/>
                </a:lnTo>
                <a:lnTo>
                  <a:pt x="131559" y="136886"/>
                </a:lnTo>
                <a:lnTo>
                  <a:pt x="136052" y="138882"/>
                </a:lnTo>
                <a:lnTo>
                  <a:pt x="140534" y="140213"/>
                </a:lnTo>
                <a:lnTo>
                  <a:pt x="145010" y="141101"/>
                </a:lnTo>
                <a:lnTo>
                  <a:pt x="148737" y="142685"/>
                </a:lnTo>
                <a:lnTo>
                  <a:pt x="151966" y="144733"/>
                </a:lnTo>
                <a:lnTo>
                  <a:pt x="154863" y="147090"/>
                </a:lnTo>
                <a:lnTo>
                  <a:pt x="158282" y="148661"/>
                </a:lnTo>
                <a:lnTo>
                  <a:pt x="162047" y="149709"/>
                </a:lnTo>
                <a:lnTo>
                  <a:pt x="174043" y="151805"/>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10" name="SMARTInkAnnotation176"/>
          <p:cNvSpPr>
            <a:spLocks/>
          </p:cNvSpPr>
          <p:nvPr/>
        </p:nvSpPr>
        <p:spPr bwMode="auto">
          <a:xfrm>
            <a:off x="5456238" y="3411538"/>
            <a:ext cx="187325" cy="222250"/>
          </a:xfrm>
          <a:custGeom>
            <a:avLst/>
            <a:gdLst>
              <a:gd name="T0" fmla="*/ 187431 w 187432"/>
              <a:gd name="T1" fmla="*/ 0 h 223243"/>
              <a:gd name="T2" fmla="*/ 169662 w 187432"/>
              <a:gd name="T3" fmla="*/ 18962 h 223243"/>
              <a:gd name="T4" fmla="*/ 162941 w 187432"/>
              <a:gd name="T5" fmla="*/ 25539 h 223243"/>
              <a:gd name="T6" fmla="*/ 156973 w 187432"/>
              <a:gd name="T7" fmla="*/ 30916 h 223243"/>
              <a:gd name="T8" fmla="*/ 151506 w 187432"/>
              <a:gd name="T9" fmla="*/ 35494 h 223243"/>
              <a:gd name="T10" fmla="*/ 146374 w 187432"/>
              <a:gd name="T11" fmla="*/ 40530 h 223243"/>
              <a:gd name="T12" fmla="*/ 141465 w 187432"/>
              <a:gd name="T13" fmla="*/ 45871 h 223243"/>
              <a:gd name="T14" fmla="*/ 136705 w 187432"/>
              <a:gd name="T15" fmla="*/ 51416 h 223243"/>
              <a:gd name="T16" fmla="*/ 132044 w 187432"/>
              <a:gd name="T17" fmla="*/ 57098 h 223243"/>
              <a:gd name="T18" fmla="*/ 122899 w 187432"/>
              <a:gd name="T19" fmla="*/ 68702 h 223243"/>
              <a:gd name="T20" fmla="*/ 55783 w 187432"/>
              <a:gd name="T21" fmla="*/ 157758 h 223243"/>
              <a:gd name="T22" fmla="*/ 51320 w 187432"/>
              <a:gd name="T23" fmla="*/ 162719 h 223243"/>
              <a:gd name="T24" fmla="*/ 46858 w 187432"/>
              <a:gd name="T25" fmla="*/ 167018 h 223243"/>
              <a:gd name="T26" fmla="*/ 42395 w 187432"/>
              <a:gd name="T27" fmla="*/ 170876 h 223243"/>
              <a:gd name="T28" fmla="*/ 38676 w 187432"/>
              <a:gd name="T29" fmla="*/ 174441 h 223243"/>
              <a:gd name="T30" fmla="*/ 35453 w 187432"/>
              <a:gd name="T31" fmla="*/ 177809 h 223243"/>
              <a:gd name="T32" fmla="*/ 29888 w 187432"/>
              <a:gd name="T33" fmla="*/ 184198 h 223243"/>
              <a:gd name="T34" fmla="*/ 24936 w 187432"/>
              <a:gd name="T35" fmla="*/ 190344 h 223243"/>
              <a:gd name="T36" fmla="*/ 15696 w 187432"/>
              <a:gd name="T37" fmla="*/ 202375 h 223243"/>
              <a:gd name="T38" fmla="*/ 0 w 187432"/>
              <a:gd name="T39" fmla="*/ 223242 h 22324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87432"/>
              <a:gd name="T61" fmla="*/ 0 h 223243"/>
              <a:gd name="T62" fmla="*/ 187432 w 187432"/>
              <a:gd name="T63" fmla="*/ 223243 h 22324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87432" h="223243">
                <a:moveTo>
                  <a:pt x="187431" y="0"/>
                </a:moveTo>
                <a:lnTo>
                  <a:pt x="169662" y="18962"/>
                </a:lnTo>
                <a:lnTo>
                  <a:pt x="162941" y="25539"/>
                </a:lnTo>
                <a:lnTo>
                  <a:pt x="156973" y="30916"/>
                </a:lnTo>
                <a:lnTo>
                  <a:pt x="151506" y="35494"/>
                </a:lnTo>
                <a:lnTo>
                  <a:pt x="146374" y="40530"/>
                </a:lnTo>
                <a:lnTo>
                  <a:pt x="141465" y="45871"/>
                </a:lnTo>
                <a:lnTo>
                  <a:pt x="136705" y="51416"/>
                </a:lnTo>
                <a:lnTo>
                  <a:pt x="132044" y="57098"/>
                </a:lnTo>
                <a:lnTo>
                  <a:pt x="122899" y="68702"/>
                </a:lnTo>
                <a:lnTo>
                  <a:pt x="55783" y="157758"/>
                </a:lnTo>
                <a:lnTo>
                  <a:pt x="51320" y="162719"/>
                </a:lnTo>
                <a:lnTo>
                  <a:pt x="46858" y="167018"/>
                </a:lnTo>
                <a:lnTo>
                  <a:pt x="42395" y="170876"/>
                </a:lnTo>
                <a:lnTo>
                  <a:pt x="38676" y="174441"/>
                </a:lnTo>
                <a:lnTo>
                  <a:pt x="35453" y="177809"/>
                </a:lnTo>
                <a:lnTo>
                  <a:pt x="29888" y="184198"/>
                </a:lnTo>
                <a:lnTo>
                  <a:pt x="24936" y="190344"/>
                </a:lnTo>
                <a:lnTo>
                  <a:pt x="15696" y="202375"/>
                </a:lnTo>
                <a:lnTo>
                  <a:pt x="0" y="223242"/>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11" name="SMARTInkAnnotation177"/>
          <p:cNvSpPr>
            <a:spLocks/>
          </p:cNvSpPr>
          <p:nvPr/>
        </p:nvSpPr>
        <p:spPr bwMode="auto">
          <a:xfrm>
            <a:off x="5722938" y="3482975"/>
            <a:ext cx="87312" cy="7938"/>
          </a:xfrm>
          <a:custGeom>
            <a:avLst/>
            <a:gdLst>
              <a:gd name="T0" fmla="*/ 0 w 87023"/>
              <a:gd name="T1" fmla="*/ 0 h 8931"/>
              <a:gd name="T2" fmla="*/ 5764 w 87023"/>
              <a:gd name="T3" fmla="*/ 0 h 8931"/>
              <a:gd name="T4" fmla="*/ 7561 w 87023"/>
              <a:gd name="T5" fmla="*/ 992 h 8931"/>
              <a:gd name="T6" fmla="*/ 10247 w 87023"/>
              <a:gd name="T7" fmla="*/ 2645 h 8931"/>
              <a:gd name="T8" fmla="*/ 13526 w 87023"/>
              <a:gd name="T9" fmla="*/ 4740 h 8931"/>
              <a:gd name="T10" fmla="*/ 16454 w 87023"/>
              <a:gd name="T11" fmla="*/ 6137 h 8931"/>
              <a:gd name="T12" fmla="*/ 19151 w 87023"/>
              <a:gd name="T13" fmla="*/ 7068 h 8931"/>
              <a:gd name="T14" fmla="*/ 21693 w 87023"/>
              <a:gd name="T15" fmla="*/ 7689 h 8931"/>
              <a:gd name="T16" fmla="*/ 24875 w 87023"/>
              <a:gd name="T17" fmla="*/ 8102 h 8931"/>
              <a:gd name="T18" fmla="*/ 28484 w 87023"/>
              <a:gd name="T19" fmla="*/ 8378 h 8931"/>
              <a:gd name="T20" fmla="*/ 32377 w 87023"/>
              <a:gd name="T21" fmla="*/ 8562 h 8931"/>
              <a:gd name="T22" fmla="*/ 53914 w 87023"/>
              <a:gd name="T23" fmla="*/ 8857 h 8931"/>
              <a:gd name="T24" fmla="*/ 87022 w 87023"/>
              <a:gd name="T25" fmla="*/ 8930 h 89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023"/>
              <a:gd name="T40" fmla="*/ 0 h 8931"/>
              <a:gd name="T41" fmla="*/ 87023 w 87023"/>
              <a:gd name="T42" fmla="*/ 8931 h 893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023" h="8931">
                <a:moveTo>
                  <a:pt x="0" y="0"/>
                </a:moveTo>
                <a:lnTo>
                  <a:pt x="5764" y="0"/>
                </a:lnTo>
                <a:lnTo>
                  <a:pt x="7561" y="992"/>
                </a:lnTo>
                <a:lnTo>
                  <a:pt x="10247" y="2645"/>
                </a:lnTo>
                <a:lnTo>
                  <a:pt x="13526" y="4740"/>
                </a:lnTo>
                <a:lnTo>
                  <a:pt x="16454" y="6137"/>
                </a:lnTo>
                <a:lnTo>
                  <a:pt x="19151" y="7068"/>
                </a:lnTo>
                <a:lnTo>
                  <a:pt x="21693" y="7689"/>
                </a:lnTo>
                <a:lnTo>
                  <a:pt x="24875" y="8102"/>
                </a:lnTo>
                <a:lnTo>
                  <a:pt x="28484" y="8378"/>
                </a:lnTo>
                <a:lnTo>
                  <a:pt x="32377" y="8562"/>
                </a:lnTo>
                <a:lnTo>
                  <a:pt x="53914" y="8857"/>
                </a:lnTo>
                <a:lnTo>
                  <a:pt x="87022" y="893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12" name="SMARTInkAnnotation178"/>
          <p:cNvSpPr>
            <a:spLocks/>
          </p:cNvSpPr>
          <p:nvPr/>
        </p:nvSpPr>
        <p:spPr bwMode="auto">
          <a:xfrm>
            <a:off x="5972175" y="3313113"/>
            <a:ext cx="266700" cy="303212"/>
          </a:xfrm>
          <a:custGeom>
            <a:avLst/>
            <a:gdLst>
              <a:gd name="T0" fmla="*/ 102019 w 266857"/>
              <a:gd name="T1" fmla="*/ 60339 h 303487"/>
              <a:gd name="T2" fmla="*/ 94186 w 266857"/>
              <a:gd name="T3" fmla="*/ 83599 h 303487"/>
              <a:gd name="T4" fmla="*/ 86538 w 266857"/>
              <a:gd name="T5" fmla="*/ 89173 h 303487"/>
              <a:gd name="T6" fmla="*/ 91882 w 266857"/>
              <a:gd name="T7" fmla="*/ 72950 h 303487"/>
              <a:gd name="T8" fmla="*/ 102273 w 266857"/>
              <a:gd name="T9" fmla="*/ 51674 h 303487"/>
              <a:gd name="T10" fmla="*/ 120611 w 266857"/>
              <a:gd name="T11" fmla="*/ 28685 h 303487"/>
              <a:gd name="T12" fmla="*/ 135557 w 266857"/>
              <a:gd name="T13" fmla="*/ 18335 h 303487"/>
              <a:gd name="T14" fmla="*/ 152134 w 266857"/>
              <a:gd name="T15" fmla="*/ 11630 h 303487"/>
              <a:gd name="T16" fmla="*/ 166467 w 266857"/>
              <a:gd name="T17" fmla="*/ 6997 h 303487"/>
              <a:gd name="T18" fmla="*/ 180136 w 266857"/>
              <a:gd name="T19" fmla="*/ 1987 h 303487"/>
              <a:gd name="T20" fmla="*/ 193607 w 266857"/>
              <a:gd name="T21" fmla="*/ 502 h 303487"/>
              <a:gd name="T22" fmla="*/ 215951 w 266857"/>
              <a:gd name="T23" fmla="*/ 951 h 303487"/>
              <a:gd name="T24" fmla="*/ 238129 w 266857"/>
              <a:gd name="T25" fmla="*/ 15115 h 303487"/>
              <a:gd name="T26" fmla="*/ 255072 w 266857"/>
              <a:gd name="T27" fmla="*/ 29689 h 303487"/>
              <a:gd name="T28" fmla="*/ 264093 w 266857"/>
              <a:gd name="T29" fmla="*/ 48687 h 303487"/>
              <a:gd name="T30" fmla="*/ 266333 w 266857"/>
              <a:gd name="T31" fmla="*/ 65712 h 303487"/>
              <a:gd name="T32" fmla="*/ 266252 w 266857"/>
              <a:gd name="T33" fmla="*/ 83325 h 303487"/>
              <a:gd name="T34" fmla="*/ 255089 w 266857"/>
              <a:gd name="T35" fmla="*/ 125086 h 303487"/>
              <a:gd name="T36" fmla="*/ 243996 w 266857"/>
              <a:gd name="T37" fmla="*/ 144904 h 303487"/>
              <a:gd name="T38" fmla="*/ 231288 w 266857"/>
              <a:gd name="T39" fmla="*/ 164336 h 303487"/>
              <a:gd name="T40" fmla="*/ 218101 w 266857"/>
              <a:gd name="T41" fmla="*/ 187511 h 303487"/>
              <a:gd name="T42" fmla="*/ 200318 w 266857"/>
              <a:gd name="T43" fmla="*/ 213623 h 303487"/>
              <a:gd name="T44" fmla="*/ 184959 w 266857"/>
              <a:gd name="T45" fmla="*/ 231881 h 303487"/>
              <a:gd name="T46" fmla="*/ 166276 w 266857"/>
              <a:gd name="T47" fmla="*/ 247212 h 303487"/>
              <a:gd name="T48" fmla="*/ 146609 w 266857"/>
              <a:gd name="T49" fmla="*/ 260685 h 303487"/>
              <a:gd name="T50" fmla="*/ 126650 w 266857"/>
              <a:gd name="T51" fmla="*/ 271952 h 303487"/>
              <a:gd name="T52" fmla="*/ 106605 w 266857"/>
              <a:gd name="T53" fmla="*/ 277937 h 303487"/>
              <a:gd name="T54" fmla="*/ 79841 w 266857"/>
              <a:gd name="T55" fmla="*/ 288848 h 303487"/>
              <a:gd name="T56" fmla="*/ 63315 w 266857"/>
              <a:gd name="T57" fmla="*/ 292865 h 303487"/>
              <a:gd name="T58" fmla="*/ 48996 w 266857"/>
              <a:gd name="T59" fmla="*/ 289315 h 303487"/>
              <a:gd name="T60" fmla="*/ 31575 w 266857"/>
              <a:gd name="T61" fmla="*/ 280218 h 303487"/>
              <a:gd name="T62" fmla="*/ 10802 w 266857"/>
              <a:gd name="T63" fmla="*/ 262748 h 303487"/>
              <a:gd name="T64" fmla="*/ 1965 w 266857"/>
              <a:gd name="T65" fmla="*/ 243221 h 303487"/>
              <a:gd name="T66" fmla="*/ 0 w 266857"/>
              <a:gd name="T67" fmla="*/ 224774 h 303487"/>
              <a:gd name="T68" fmla="*/ 3213 w 266857"/>
              <a:gd name="T69" fmla="*/ 207844 h 303487"/>
              <a:gd name="T70" fmla="*/ 15080 w 266857"/>
              <a:gd name="T71" fmla="*/ 188132 h 303487"/>
              <a:gd name="T72" fmla="*/ 28920 w 266857"/>
              <a:gd name="T73" fmla="*/ 181333 h 303487"/>
              <a:gd name="T74" fmla="*/ 45170 w 266857"/>
              <a:gd name="T75" fmla="*/ 179319 h 303487"/>
              <a:gd name="T76" fmla="*/ 81095 w 266857"/>
              <a:gd name="T77" fmla="*/ 178520 h 303487"/>
              <a:gd name="T78" fmla="*/ 100296 w 266857"/>
              <a:gd name="T79" fmla="*/ 183225 h 303487"/>
              <a:gd name="T80" fmla="*/ 116564 w 266857"/>
              <a:gd name="T81" fmla="*/ 190904 h 303487"/>
              <a:gd name="T82" fmla="*/ 134632 w 266857"/>
              <a:gd name="T83" fmla="*/ 202683 h 303487"/>
              <a:gd name="T84" fmla="*/ 147937 w 266857"/>
              <a:gd name="T85" fmla="*/ 209491 h 303487"/>
              <a:gd name="T86" fmla="*/ 151836 w 266857"/>
              <a:gd name="T87" fmla="*/ 217537 h 303487"/>
              <a:gd name="T88" fmla="*/ 157754 w 266857"/>
              <a:gd name="T89" fmla="*/ 229145 h 303487"/>
              <a:gd name="T90" fmla="*/ 160077 w 266857"/>
              <a:gd name="T91" fmla="*/ 252887 h 303487"/>
              <a:gd name="T92" fmla="*/ 165926 w 266857"/>
              <a:gd name="T93" fmla="*/ 270744 h 303487"/>
              <a:gd name="T94" fmla="*/ 161019 w 266857"/>
              <a:gd name="T95" fmla="*/ 288603 h 30348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66857"/>
              <a:gd name="T145" fmla="*/ 0 h 303487"/>
              <a:gd name="T146" fmla="*/ 266857 w 266857"/>
              <a:gd name="T147" fmla="*/ 303487 h 30348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66857" h="303487">
                <a:moveTo>
                  <a:pt x="106619" y="44525"/>
                </a:moveTo>
                <a:lnTo>
                  <a:pt x="106619" y="52214"/>
                </a:lnTo>
                <a:lnTo>
                  <a:pt x="102019" y="60339"/>
                </a:lnTo>
                <a:lnTo>
                  <a:pt x="100201" y="69673"/>
                </a:lnTo>
                <a:lnTo>
                  <a:pt x="95379" y="78119"/>
                </a:lnTo>
                <a:lnTo>
                  <a:pt x="94186" y="83599"/>
                </a:lnTo>
                <a:lnTo>
                  <a:pt x="93124" y="85457"/>
                </a:lnTo>
                <a:lnTo>
                  <a:pt x="91673" y="86696"/>
                </a:lnTo>
                <a:lnTo>
                  <a:pt x="86538" y="89173"/>
                </a:lnTo>
                <a:lnTo>
                  <a:pt x="86538" y="84433"/>
                </a:lnTo>
                <a:lnTo>
                  <a:pt x="87281" y="82044"/>
                </a:lnTo>
                <a:lnTo>
                  <a:pt x="91882" y="72950"/>
                </a:lnTo>
                <a:lnTo>
                  <a:pt x="93819" y="68436"/>
                </a:lnTo>
                <a:lnTo>
                  <a:pt x="97955" y="59121"/>
                </a:lnTo>
                <a:lnTo>
                  <a:pt x="102273" y="51674"/>
                </a:lnTo>
                <a:lnTo>
                  <a:pt x="108654" y="42411"/>
                </a:lnTo>
                <a:lnTo>
                  <a:pt x="112439" y="37162"/>
                </a:lnTo>
                <a:lnTo>
                  <a:pt x="120611" y="28685"/>
                </a:lnTo>
                <a:lnTo>
                  <a:pt x="124872" y="25035"/>
                </a:lnTo>
                <a:lnTo>
                  <a:pt x="129945" y="21610"/>
                </a:lnTo>
                <a:lnTo>
                  <a:pt x="135557" y="18335"/>
                </a:lnTo>
                <a:lnTo>
                  <a:pt x="141531" y="15159"/>
                </a:lnTo>
                <a:lnTo>
                  <a:pt x="147001" y="13041"/>
                </a:lnTo>
                <a:lnTo>
                  <a:pt x="152134" y="11630"/>
                </a:lnTo>
                <a:lnTo>
                  <a:pt x="157044" y="10689"/>
                </a:lnTo>
                <a:lnTo>
                  <a:pt x="161806" y="9069"/>
                </a:lnTo>
                <a:lnTo>
                  <a:pt x="166467" y="6997"/>
                </a:lnTo>
                <a:lnTo>
                  <a:pt x="171063" y="4624"/>
                </a:lnTo>
                <a:lnTo>
                  <a:pt x="175614" y="3041"/>
                </a:lnTo>
                <a:lnTo>
                  <a:pt x="180136" y="1987"/>
                </a:lnTo>
                <a:lnTo>
                  <a:pt x="184638" y="1283"/>
                </a:lnTo>
                <a:lnTo>
                  <a:pt x="189126" y="814"/>
                </a:lnTo>
                <a:lnTo>
                  <a:pt x="193607" y="502"/>
                </a:lnTo>
                <a:lnTo>
                  <a:pt x="202551" y="155"/>
                </a:lnTo>
                <a:lnTo>
                  <a:pt x="211486" y="0"/>
                </a:lnTo>
                <a:lnTo>
                  <a:pt x="215951" y="951"/>
                </a:lnTo>
                <a:lnTo>
                  <a:pt x="220415" y="2577"/>
                </a:lnTo>
                <a:lnTo>
                  <a:pt x="228598" y="7030"/>
                </a:lnTo>
                <a:lnTo>
                  <a:pt x="238129" y="15115"/>
                </a:lnTo>
                <a:lnTo>
                  <a:pt x="245893" y="20871"/>
                </a:lnTo>
                <a:lnTo>
                  <a:pt x="252317" y="26736"/>
                </a:lnTo>
                <a:lnTo>
                  <a:pt x="255072" y="29689"/>
                </a:lnTo>
                <a:lnTo>
                  <a:pt x="260116" y="38262"/>
                </a:lnTo>
                <a:lnTo>
                  <a:pt x="262502" y="43326"/>
                </a:lnTo>
                <a:lnTo>
                  <a:pt x="264093" y="48687"/>
                </a:lnTo>
                <a:lnTo>
                  <a:pt x="265155" y="54245"/>
                </a:lnTo>
                <a:lnTo>
                  <a:pt x="265861" y="59935"/>
                </a:lnTo>
                <a:lnTo>
                  <a:pt x="266333" y="65712"/>
                </a:lnTo>
                <a:lnTo>
                  <a:pt x="266647" y="71549"/>
                </a:lnTo>
                <a:lnTo>
                  <a:pt x="266856" y="77423"/>
                </a:lnTo>
                <a:lnTo>
                  <a:pt x="266252" y="83325"/>
                </a:lnTo>
                <a:lnTo>
                  <a:pt x="265106" y="89243"/>
                </a:lnTo>
                <a:lnTo>
                  <a:pt x="257922" y="117740"/>
                </a:lnTo>
                <a:lnTo>
                  <a:pt x="255089" y="125086"/>
                </a:lnTo>
                <a:lnTo>
                  <a:pt x="251713" y="131966"/>
                </a:lnTo>
                <a:lnTo>
                  <a:pt x="247975" y="138538"/>
                </a:lnTo>
                <a:lnTo>
                  <a:pt x="243996" y="144904"/>
                </a:lnTo>
                <a:lnTo>
                  <a:pt x="239855" y="151131"/>
                </a:lnTo>
                <a:lnTo>
                  <a:pt x="235607" y="157268"/>
                </a:lnTo>
                <a:lnTo>
                  <a:pt x="231288" y="164336"/>
                </a:lnTo>
                <a:lnTo>
                  <a:pt x="226920" y="172024"/>
                </a:lnTo>
                <a:lnTo>
                  <a:pt x="222521" y="180126"/>
                </a:lnTo>
                <a:lnTo>
                  <a:pt x="218101" y="187511"/>
                </a:lnTo>
                <a:lnTo>
                  <a:pt x="213667" y="194420"/>
                </a:lnTo>
                <a:lnTo>
                  <a:pt x="209223" y="201010"/>
                </a:lnTo>
                <a:lnTo>
                  <a:pt x="200318" y="213623"/>
                </a:lnTo>
                <a:lnTo>
                  <a:pt x="195861" y="219765"/>
                </a:lnTo>
                <a:lnTo>
                  <a:pt x="190659" y="225844"/>
                </a:lnTo>
                <a:lnTo>
                  <a:pt x="184959" y="231881"/>
                </a:lnTo>
                <a:lnTo>
                  <a:pt x="178928" y="237890"/>
                </a:lnTo>
                <a:lnTo>
                  <a:pt x="172676" y="242888"/>
                </a:lnTo>
                <a:lnTo>
                  <a:pt x="166276" y="247212"/>
                </a:lnTo>
                <a:lnTo>
                  <a:pt x="159778" y="251087"/>
                </a:lnTo>
                <a:lnTo>
                  <a:pt x="153215" y="255655"/>
                </a:lnTo>
                <a:lnTo>
                  <a:pt x="146609" y="260685"/>
                </a:lnTo>
                <a:lnTo>
                  <a:pt x="139973" y="266022"/>
                </a:lnTo>
                <a:lnTo>
                  <a:pt x="133318" y="269580"/>
                </a:lnTo>
                <a:lnTo>
                  <a:pt x="126650" y="271952"/>
                </a:lnTo>
                <a:lnTo>
                  <a:pt x="119973" y="273534"/>
                </a:lnTo>
                <a:lnTo>
                  <a:pt x="113291" y="275581"/>
                </a:lnTo>
                <a:lnTo>
                  <a:pt x="106605" y="277937"/>
                </a:lnTo>
                <a:lnTo>
                  <a:pt x="99915" y="280500"/>
                </a:lnTo>
                <a:lnTo>
                  <a:pt x="86533" y="285994"/>
                </a:lnTo>
                <a:lnTo>
                  <a:pt x="79841" y="288848"/>
                </a:lnTo>
                <a:lnTo>
                  <a:pt x="73891" y="290751"/>
                </a:lnTo>
                <a:lnTo>
                  <a:pt x="68438" y="292020"/>
                </a:lnTo>
                <a:lnTo>
                  <a:pt x="63315" y="292865"/>
                </a:lnTo>
                <a:lnTo>
                  <a:pt x="58411" y="292437"/>
                </a:lnTo>
                <a:lnTo>
                  <a:pt x="53654" y="291158"/>
                </a:lnTo>
                <a:lnTo>
                  <a:pt x="48996" y="289315"/>
                </a:lnTo>
                <a:lnTo>
                  <a:pt x="44403" y="287093"/>
                </a:lnTo>
                <a:lnTo>
                  <a:pt x="39854" y="284620"/>
                </a:lnTo>
                <a:lnTo>
                  <a:pt x="31575" y="280218"/>
                </a:lnTo>
                <a:lnTo>
                  <a:pt x="25417" y="278262"/>
                </a:lnTo>
                <a:lnTo>
                  <a:pt x="18217" y="272101"/>
                </a:lnTo>
                <a:lnTo>
                  <a:pt x="10802" y="262748"/>
                </a:lnTo>
                <a:lnTo>
                  <a:pt x="7784" y="257476"/>
                </a:lnTo>
                <a:lnTo>
                  <a:pt x="5028" y="251977"/>
                </a:lnTo>
                <a:lnTo>
                  <a:pt x="1965" y="243221"/>
                </a:lnTo>
                <a:lnTo>
                  <a:pt x="604" y="235029"/>
                </a:lnTo>
                <a:lnTo>
                  <a:pt x="242" y="230067"/>
                </a:lnTo>
                <a:lnTo>
                  <a:pt x="0" y="224774"/>
                </a:lnTo>
                <a:lnTo>
                  <a:pt x="582" y="219262"/>
                </a:lnTo>
                <a:lnTo>
                  <a:pt x="1714" y="213602"/>
                </a:lnTo>
                <a:lnTo>
                  <a:pt x="3213" y="207844"/>
                </a:lnTo>
                <a:lnTo>
                  <a:pt x="6861" y="198801"/>
                </a:lnTo>
                <a:lnTo>
                  <a:pt x="8875" y="195001"/>
                </a:lnTo>
                <a:lnTo>
                  <a:pt x="15080" y="188132"/>
                </a:lnTo>
                <a:lnTo>
                  <a:pt x="18817" y="184912"/>
                </a:lnTo>
                <a:lnTo>
                  <a:pt x="23540" y="182765"/>
                </a:lnTo>
                <a:lnTo>
                  <a:pt x="28920" y="181333"/>
                </a:lnTo>
                <a:lnTo>
                  <a:pt x="34738" y="180379"/>
                </a:lnTo>
                <a:lnTo>
                  <a:pt x="40104" y="179743"/>
                </a:lnTo>
                <a:lnTo>
                  <a:pt x="45170" y="179319"/>
                </a:lnTo>
                <a:lnTo>
                  <a:pt x="54764" y="178848"/>
                </a:lnTo>
                <a:lnTo>
                  <a:pt x="69272" y="178582"/>
                </a:lnTo>
                <a:lnTo>
                  <a:pt x="81095" y="178520"/>
                </a:lnTo>
                <a:lnTo>
                  <a:pt x="87372" y="179496"/>
                </a:lnTo>
                <a:lnTo>
                  <a:pt x="93788" y="181138"/>
                </a:lnTo>
                <a:lnTo>
                  <a:pt x="100296" y="183225"/>
                </a:lnTo>
                <a:lnTo>
                  <a:pt x="106123" y="185610"/>
                </a:lnTo>
                <a:lnTo>
                  <a:pt x="111495" y="188191"/>
                </a:lnTo>
                <a:lnTo>
                  <a:pt x="116564" y="190904"/>
                </a:lnTo>
                <a:lnTo>
                  <a:pt x="124180" y="196564"/>
                </a:lnTo>
                <a:lnTo>
                  <a:pt x="127251" y="199463"/>
                </a:lnTo>
                <a:lnTo>
                  <a:pt x="134632" y="202683"/>
                </a:lnTo>
                <a:lnTo>
                  <a:pt x="138682" y="203542"/>
                </a:lnTo>
                <a:lnTo>
                  <a:pt x="145167" y="207142"/>
                </a:lnTo>
                <a:lnTo>
                  <a:pt x="147937" y="209491"/>
                </a:lnTo>
                <a:lnTo>
                  <a:pt x="149783" y="212049"/>
                </a:lnTo>
                <a:lnTo>
                  <a:pt x="151015" y="214747"/>
                </a:lnTo>
                <a:lnTo>
                  <a:pt x="151836" y="217537"/>
                </a:lnTo>
                <a:lnTo>
                  <a:pt x="154731" y="223284"/>
                </a:lnTo>
                <a:lnTo>
                  <a:pt x="156545" y="226206"/>
                </a:lnTo>
                <a:lnTo>
                  <a:pt x="157754" y="229145"/>
                </a:lnTo>
                <a:lnTo>
                  <a:pt x="159097" y="235058"/>
                </a:lnTo>
                <a:lnTo>
                  <a:pt x="159853" y="243964"/>
                </a:lnTo>
                <a:lnTo>
                  <a:pt x="160077" y="252887"/>
                </a:lnTo>
                <a:lnTo>
                  <a:pt x="160852" y="255863"/>
                </a:lnTo>
                <a:lnTo>
                  <a:pt x="164753" y="264791"/>
                </a:lnTo>
                <a:lnTo>
                  <a:pt x="165926" y="270744"/>
                </a:lnTo>
                <a:lnTo>
                  <a:pt x="165496" y="273721"/>
                </a:lnTo>
                <a:lnTo>
                  <a:pt x="162079" y="282650"/>
                </a:lnTo>
                <a:lnTo>
                  <a:pt x="161019" y="288603"/>
                </a:lnTo>
                <a:lnTo>
                  <a:pt x="160423" y="297533"/>
                </a:lnTo>
                <a:lnTo>
                  <a:pt x="160172" y="303486"/>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13" name="SMARTInkAnnotation179"/>
          <p:cNvSpPr>
            <a:spLocks/>
          </p:cNvSpPr>
          <p:nvPr/>
        </p:nvSpPr>
        <p:spPr bwMode="auto">
          <a:xfrm>
            <a:off x="5013325" y="3768725"/>
            <a:ext cx="14288" cy="293688"/>
          </a:xfrm>
          <a:custGeom>
            <a:avLst/>
            <a:gdLst>
              <a:gd name="T0" fmla="*/ 13387 w 13388"/>
              <a:gd name="T1" fmla="*/ 0 h 294681"/>
              <a:gd name="T2" fmla="*/ 13387 w 13388"/>
              <a:gd name="T3" fmla="*/ 47854 h 294681"/>
              <a:gd name="T4" fmla="*/ 12644 w 13388"/>
              <a:gd name="T5" fmla="*/ 54723 h 294681"/>
              <a:gd name="T6" fmla="*/ 11403 w 13388"/>
              <a:gd name="T7" fmla="*/ 61287 h 294681"/>
              <a:gd name="T8" fmla="*/ 9834 w 13388"/>
              <a:gd name="T9" fmla="*/ 67647 h 294681"/>
              <a:gd name="T10" fmla="*/ 8787 w 13388"/>
              <a:gd name="T11" fmla="*/ 74863 h 294681"/>
              <a:gd name="T12" fmla="*/ 8089 w 13388"/>
              <a:gd name="T13" fmla="*/ 82651 h 294681"/>
              <a:gd name="T14" fmla="*/ 7623 w 13388"/>
              <a:gd name="T15" fmla="*/ 90820 h 294681"/>
              <a:gd name="T16" fmla="*/ 7313 w 13388"/>
              <a:gd name="T17" fmla="*/ 99242 h 294681"/>
              <a:gd name="T18" fmla="*/ 6969 w 13388"/>
              <a:gd name="T19" fmla="*/ 116537 h 294681"/>
              <a:gd name="T20" fmla="*/ 6693 w 13388"/>
              <a:gd name="T21" fmla="*/ 275074 h 294681"/>
              <a:gd name="T22" fmla="*/ 5950 w 13388"/>
              <a:gd name="T23" fmla="*/ 279625 h 294681"/>
              <a:gd name="T24" fmla="*/ 4710 w 13388"/>
              <a:gd name="T25" fmla="*/ 283651 h 294681"/>
              <a:gd name="T26" fmla="*/ 0 w 13388"/>
              <a:gd name="T27" fmla="*/ 294680 h 29468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3388"/>
              <a:gd name="T43" fmla="*/ 0 h 294681"/>
              <a:gd name="T44" fmla="*/ 13388 w 13388"/>
              <a:gd name="T45" fmla="*/ 294681 h 29468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3388" h="294681">
                <a:moveTo>
                  <a:pt x="13387" y="0"/>
                </a:moveTo>
                <a:lnTo>
                  <a:pt x="13387" y="47854"/>
                </a:lnTo>
                <a:lnTo>
                  <a:pt x="12644" y="54723"/>
                </a:lnTo>
                <a:lnTo>
                  <a:pt x="11403" y="61287"/>
                </a:lnTo>
                <a:lnTo>
                  <a:pt x="9834" y="67647"/>
                </a:lnTo>
                <a:lnTo>
                  <a:pt x="8787" y="74863"/>
                </a:lnTo>
                <a:lnTo>
                  <a:pt x="8089" y="82651"/>
                </a:lnTo>
                <a:lnTo>
                  <a:pt x="7623" y="90820"/>
                </a:lnTo>
                <a:lnTo>
                  <a:pt x="7313" y="99242"/>
                </a:lnTo>
                <a:lnTo>
                  <a:pt x="6969" y="116537"/>
                </a:lnTo>
                <a:lnTo>
                  <a:pt x="6693" y="275074"/>
                </a:lnTo>
                <a:lnTo>
                  <a:pt x="5950" y="279625"/>
                </a:lnTo>
                <a:lnTo>
                  <a:pt x="4710" y="283651"/>
                </a:lnTo>
                <a:lnTo>
                  <a:pt x="0" y="29468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14" name="SMARTInkAnnotation180"/>
          <p:cNvSpPr>
            <a:spLocks/>
          </p:cNvSpPr>
          <p:nvPr/>
        </p:nvSpPr>
        <p:spPr bwMode="auto">
          <a:xfrm>
            <a:off x="4873625" y="3919538"/>
            <a:ext cx="260350" cy="14287"/>
          </a:xfrm>
          <a:custGeom>
            <a:avLst/>
            <a:gdLst>
              <a:gd name="T0" fmla="*/ 0 w 261066"/>
              <a:gd name="T1" fmla="*/ 0 h 14068"/>
              <a:gd name="T2" fmla="*/ 9316 w 261066"/>
              <a:gd name="T3" fmla="*/ 0 h 14068"/>
              <a:gd name="T4" fmla="*/ 12905 w 261066"/>
              <a:gd name="T5" fmla="*/ 992 h 14068"/>
              <a:gd name="T6" fmla="*/ 17528 w 261066"/>
              <a:gd name="T7" fmla="*/ 2645 h 14068"/>
              <a:gd name="T8" fmla="*/ 22842 w 261066"/>
              <a:gd name="T9" fmla="*/ 4740 h 14068"/>
              <a:gd name="T10" fmla="*/ 29359 w 261066"/>
              <a:gd name="T11" fmla="*/ 6137 h 14068"/>
              <a:gd name="T12" fmla="*/ 36680 w 261066"/>
              <a:gd name="T13" fmla="*/ 7067 h 14068"/>
              <a:gd name="T14" fmla="*/ 44536 w 261066"/>
              <a:gd name="T15" fmla="*/ 7688 h 14068"/>
              <a:gd name="T16" fmla="*/ 63181 w 261066"/>
              <a:gd name="T17" fmla="*/ 8377 h 14068"/>
              <a:gd name="T18" fmla="*/ 134960 w 261066"/>
              <a:gd name="T19" fmla="*/ 8897 h 14068"/>
              <a:gd name="T20" fmla="*/ 145012 w 261066"/>
              <a:gd name="T21" fmla="*/ 9900 h 14068"/>
              <a:gd name="T22" fmla="*/ 155433 w 261066"/>
              <a:gd name="T23" fmla="*/ 11561 h 14068"/>
              <a:gd name="T24" fmla="*/ 166099 w 261066"/>
              <a:gd name="T25" fmla="*/ 13660 h 14068"/>
              <a:gd name="T26" fmla="*/ 175441 w 261066"/>
              <a:gd name="T27" fmla="*/ 14067 h 14068"/>
              <a:gd name="T28" fmla="*/ 183900 w 261066"/>
              <a:gd name="T29" fmla="*/ 13347 h 14068"/>
              <a:gd name="T30" fmla="*/ 191772 w 261066"/>
              <a:gd name="T31" fmla="*/ 11874 h 14068"/>
              <a:gd name="T32" fmla="*/ 199994 w 261066"/>
              <a:gd name="T33" fmla="*/ 10892 h 14068"/>
              <a:gd name="T34" fmla="*/ 208450 w 261066"/>
              <a:gd name="T35" fmla="*/ 10239 h 14068"/>
              <a:gd name="T36" fmla="*/ 225036 w 261066"/>
              <a:gd name="T37" fmla="*/ 9511 h 14068"/>
              <a:gd name="T38" fmla="*/ 261065 w 261066"/>
              <a:gd name="T39" fmla="*/ 8929 h 140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61066"/>
              <a:gd name="T61" fmla="*/ 0 h 14068"/>
              <a:gd name="T62" fmla="*/ 261066 w 261066"/>
              <a:gd name="T63" fmla="*/ 14068 h 1406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61066" h="14068">
                <a:moveTo>
                  <a:pt x="0" y="0"/>
                </a:moveTo>
                <a:lnTo>
                  <a:pt x="9316" y="0"/>
                </a:lnTo>
                <a:lnTo>
                  <a:pt x="12905" y="992"/>
                </a:lnTo>
                <a:lnTo>
                  <a:pt x="17528" y="2645"/>
                </a:lnTo>
                <a:lnTo>
                  <a:pt x="22842" y="4740"/>
                </a:lnTo>
                <a:lnTo>
                  <a:pt x="29359" y="6137"/>
                </a:lnTo>
                <a:lnTo>
                  <a:pt x="36680" y="7067"/>
                </a:lnTo>
                <a:lnTo>
                  <a:pt x="44536" y="7688"/>
                </a:lnTo>
                <a:lnTo>
                  <a:pt x="63181" y="8377"/>
                </a:lnTo>
                <a:lnTo>
                  <a:pt x="134960" y="8897"/>
                </a:lnTo>
                <a:lnTo>
                  <a:pt x="145012" y="9900"/>
                </a:lnTo>
                <a:lnTo>
                  <a:pt x="155433" y="11561"/>
                </a:lnTo>
                <a:lnTo>
                  <a:pt x="166099" y="13660"/>
                </a:lnTo>
                <a:lnTo>
                  <a:pt x="175441" y="14067"/>
                </a:lnTo>
                <a:lnTo>
                  <a:pt x="183900" y="13347"/>
                </a:lnTo>
                <a:lnTo>
                  <a:pt x="191772" y="11874"/>
                </a:lnTo>
                <a:lnTo>
                  <a:pt x="199994" y="10892"/>
                </a:lnTo>
                <a:lnTo>
                  <a:pt x="208450" y="10239"/>
                </a:lnTo>
                <a:lnTo>
                  <a:pt x="225036" y="9511"/>
                </a:lnTo>
                <a:lnTo>
                  <a:pt x="261065" y="8929"/>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15" name="SMARTInkAnnotation181"/>
          <p:cNvSpPr>
            <a:spLocks/>
          </p:cNvSpPr>
          <p:nvPr/>
        </p:nvSpPr>
        <p:spPr bwMode="auto">
          <a:xfrm>
            <a:off x="5268913" y="3759200"/>
            <a:ext cx="204787" cy="295275"/>
          </a:xfrm>
          <a:custGeom>
            <a:avLst/>
            <a:gdLst>
              <a:gd name="T0" fmla="*/ 32300 w 205642"/>
              <a:gd name="T1" fmla="*/ 31731 h 294149"/>
              <a:gd name="T2" fmla="*/ 26625 w 205642"/>
              <a:gd name="T3" fmla="*/ 58952 h 294149"/>
              <a:gd name="T4" fmla="*/ 24402 w 205642"/>
              <a:gd name="T5" fmla="*/ 68646 h 294149"/>
              <a:gd name="T6" fmla="*/ 21062 w 205642"/>
              <a:gd name="T7" fmla="*/ 72882 h 294149"/>
              <a:gd name="T8" fmla="*/ 20399 w 205642"/>
              <a:gd name="T9" fmla="*/ 64021 h 294149"/>
              <a:gd name="T10" fmla="*/ 45087 w 205642"/>
              <a:gd name="T11" fmla="*/ 28103 h 294149"/>
              <a:gd name="T12" fmla="*/ 58645 w 205642"/>
              <a:gd name="T13" fmla="*/ 14715 h 294149"/>
              <a:gd name="T14" fmla="*/ 74843 w 205642"/>
              <a:gd name="T15" fmla="*/ 5530 h 294149"/>
              <a:gd name="T16" fmla="*/ 90220 w 205642"/>
              <a:gd name="T17" fmla="*/ 1264 h 294149"/>
              <a:gd name="T18" fmla="*/ 104197 w 205642"/>
              <a:gd name="T19" fmla="*/ 0 h 294149"/>
              <a:gd name="T20" fmla="*/ 121314 w 205642"/>
              <a:gd name="T21" fmla="*/ 4366 h 294149"/>
              <a:gd name="T22" fmla="*/ 136964 w 205642"/>
              <a:gd name="T23" fmla="*/ 11944 h 294149"/>
              <a:gd name="T24" fmla="*/ 154575 w 205642"/>
              <a:gd name="T25" fmla="*/ 25214 h 294149"/>
              <a:gd name="T26" fmla="*/ 170372 w 205642"/>
              <a:gd name="T27" fmla="*/ 41713 h 294149"/>
              <a:gd name="T28" fmla="*/ 188293 w 205642"/>
              <a:gd name="T29" fmla="*/ 66058 h 294149"/>
              <a:gd name="T30" fmla="*/ 203834 w 205642"/>
              <a:gd name="T31" fmla="*/ 108783 h 294149"/>
              <a:gd name="T32" fmla="*/ 205379 w 205642"/>
              <a:gd name="T33" fmla="*/ 128210 h 294149"/>
              <a:gd name="T34" fmla="*/ 201458 w 205642"/>
              <a:gd name="T35" fmla="*/ 151385 h 294149"/>
              <a:gd name="T36" fmla="*/ 194841 w 205642"/>
              <a:gd name="T37" fmla="*/ 172252 h 294149"/>
              <a:gd name="T38" fmla="*/ 183790 w 205642"/>
              <a:gd name="T39" fmla="*/ 194861 h 294149"/>
              <a:gd name="T40" fmla="*/ 171094 w 205642"/>
              <a:gd name="T41" fmla="*/ 209719 h 294149"/>
              <a:gd name="T42" fmla="*/ 157167 w 205642"/>
              <a:gd name="T43" fmla="*/ 226247 h 294149"/>
              <a:gd name="T44" fmla="*/ 139240 w 205642"/>
              <a:gd name="T45" fmla="*/ 242720 h 294149"/>
              <a:gd name="T46" fmla="*/ 119797 w 205642"/>
              <a:gd name="T47" fmla="*/ 254326 h 294149"/>
              <a:gd name="T48" fmla="*/ 79878 w 205642"/>
              <a:gd name="T49" fmla="*/ 272221 h 294149"/>
              <a:gd name="T50" fmla="*/ 60556 w 205642"/>
              <a:gd name="T51" fmla="*/ 275083 h 294149"/>
              <a:gd name="T52" fmla="*/ 35665 w 205642"/>
              <a:gd name="T53" fmla="*/ 276130 h 294149"/>
              <a:gd name="T54" fmla="*/ 22002 w 205642"/>
              <a:gd name="T55" fmla="*/ 271501 h 294149"/>
              <a:gd name="T56" fmla="*/ 6870 w 205642"/>
              <a:gd name="T57" fmla="*/ 258191 h 294149"/>
              <a:gd name="T58" fmla="*/ 1735 w 205642"/>
              <a:gd name="T59" fmla="*/ 246783 h 294149"/>
              <a:gd name="T60" fmla="*/ 0 w 205642"/>
              <a:gd name="T61" fmla="*/ 229891 h 294149"/>
              <a:gd name="T62" fmla="*/ 3253 w 205642"/>
              <a:gd name="T63" fmla="*/ 215357 h 294149"/>
              <a:gd name="T64" fmla="*/ 12481 w 205642"/>
              <a:gd name="T65" fmla="*/ 198483 h 294149"/>
              <a:gd name="T66" fmla="*/ 43423 w 205642"/>
              <a:gd name="T67" fmla="*/ 175572 h 294149"/>
              <a:gd name="T68" fmla="*/ 60911 w 205642"/>
              <a:gd name="T69" fmla="*/ 166300 h 294149"/>
              <a:gd name="T70" fmla="*/ 76670 w 205642"/>
              <a:gd name="T71" fmla="*/ 166750 h 294149"/>
              <a:gd name="T72" fmla="*/ 90762 w 205642"/>
              <a:gd name="T73" fmla="*/ 168426 h 294149"/>
              <a:gd name="T74" fmla="*/ 107912 w 205642"/>
              <a:gd name="T75" fmla="*/ 173664 h 294149"/>
              <a:gd name="T76" fmla="*/ 123571 w 205642"/>
              <a:gd name="T77" fmla="*/ 176759 h 294149"/>
              <a:gd name="T78" fmla="*/ 137633 w 205642"/>
              <a:gd name="T79" fmla="*/ 187157 h 294149"/>
              <a:gd name="T80" fmla="*/ 151111 w 205642"/>
              <a:gd name="T81" fmla="*/ 201319 h 294149"/>
              <a:gd name="T82" fmla="*/ 161577 w 205642"/>
              <a:gd name="T83" fmla="*/ 210640 h 294149"/>
              <a:gd name="T84" fmla="*/ 169773 w 205642"/>
              <a:gd name="T85" fmla="*/ 225665 h 294149"/>
              <a:gd name="T86" fmla="*/ 172479 w 205642"/>
              <a:gd name="T87" fmla="*/ 239351 h 294149"/>
              <a:gd name="T88" fmla="*/ 179281 w 205642"/>
              <a:gd name="T89" fmla="*/ 261037 h 294149"/>
              <a:gd name="T90" fmla="*/ 185474 w 205642"/>
              <a:gd name="T91" fmla="*/ 276240 h 294149"/>
              <a:gd name="T92" fmla="*/ 192679 w 205642"/>
              <a:gd name="T93" fmla="*/ 292381 h 294149"/>
              <a:gd name="T94" fmla="*/ 200393 w 205642"/>
              <a:gd name="T95" fmla="*/ 294148 h 29414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5642"/>
              <a:gd name="T145" fmla="*/ 0 h 294149"/>
              <a:gd name="T146" fmla="*/ 205642 w 205642"/>
              <a:gd name="T147" fmla="*/ 294149 h 29414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5642" h="294149">
                <a:moveTo>
                  <a:pt x="33043" y="8398"/>
                </a:moveTo>
                <a:lnTo>
                  <a:pt x="33043" y="28515"/>
                </a:lnTo>
                <a:lnTo>
                  <a:pt x="32300" y="31731"/>
                </a:lnTo>
                <a:lnTo>
                  <a:pt x="29489" y="37950"/>
                </a:lnTo>
                <a:lnTo>
                  <a:pt x="27744" y="46668"/>
                </a:lnTo>
                <a:lnTo>
                  <a:pt x="26625" y="58952"/>
                </a:lnTo>
                <a:lnTo>
                  <a:pt x="26431" y="65821"/>
                </a:lnTo>
                <a:lnTo>
                  <a:pt x="25660" y="67516"/>
                </a:lnTo>
                <a:lnTo>
                  <a:pt x="24402" y="68646"/>
                </a:lnTo>
                <a:lnTo>
                  <a:pt x="22819" y="69399"/>
                </a:lnTo>
                <a:lnTo>
                  <a:pt x="21765" y="70893"/>
                </a:lnTo>
                <a:lnTo>
                  <a:pt x="21062" y="72882"/>
                </a:lnTo>
                <a:lnTo>
                  <a:pt x="19662" y="79800"/>
                </a:lnTo>
                <a:lnTo>
                  <a:pt x="19655" y="66532"/>
                </a:lnTo>
                <a:lnTo>
                  <a:pt x="20399" y="64021"/>
                </a:lnTo>
                <a:lnTo>
                  <a:pt x="24998" y="55747"/>
                </a:lnTo>
                <a:lnTo>
                  <a:pt x="28972" y="49947"/>
                </a:lnTo>
                <a:lnTo>
                  <a:pt x="45087" y="28103"/>
                </a:lnTo>
                <a:lnTo>
                  <a:pt x="51040" y="21125"/>
                </a:lnTo>
                <a:lnTo>
                  <a:pt x="54711" y="17875"/>
                </a:lnTo>
                <a:lnTo>
                  <a:pt x="58645" y="14715"/>
                </a:lnTo>
                <a:lnTo>
                  <a:pt x="63498" y="11618"/>
                </a:lnTo>
                <a:lnTo>
                  <a:pt x="68966" y="8560"/>
                </a:lnTo>
                <a:lnTo>
                  <a:pt x="74843" y="5530"/>
                </a:lnTo>
                <a:lnTo>
                  <a:pt x="80248" y="3509"/>
                </a:lnTo>
                <a:lnTo>
                  <a:pt x="85339" y="2162"/>
                </a:lnTo>
                <a:lnTo>
                  <a:pt x="90220" y="1264"/>
                </a:lnTo>
                <a:lnTo>
                  <a:pt x="94962" y="665"/>
                </a:lnTo>
                <a:lnTo>
                  <a:pt x="99611" y="266"/>
                </a:lnTo>
                <a:lnTo>
                  <a:pt x="104197" y="0"/>
                </a:lnTo>
                <a:lnTo>
                  <a:pt x="109487" y="816"/>
                </a:lnTo>
                <a:lnTo>
                  <a:pt x="115244" y="2351"/>
                </a:lnTo>
                <a:lnTo>
                  <a:pt x="121314" y="4366"/>
                </a:lnTo>
                <a:lnTo>
                  <a:pt x="126848" y="6702"/>
                </a:lnTo>
                <a:lnTo>
                  <a:pt x="132025" y="9252"/>
                </a:lnTo>
                <a:lnTo>
                  <a:pt x="136964" y="11944"/>
                </a:lnTo>
                <a:lnTo>
                  <a:pt x="142487" y="15723"/>
                </a:lnTo>
                <a:lnTo>
                  <a:pt x="148402" y="20226"/>
                </a:lnTo>
                <a:lnTo>
                  <a:pt x="154575" y="25214"/>
                </a:lnTo>
                <a:lnTo>
                  <a:pt x="160179" y="30522"/>
                </a:lnTo>
                <a:lnTo>
                  <a:pt x="165403" y="36046"/>
                </a:lnTo>
                <a:lnTo>
                  <a:pt x="170372" y="41713"/>
                </a:lnTo>
                <a:lnTo>
                  <a:pt x="175173" y="47475"/>
                </a:lnTo>
                <a:lnTo>
                  <a:pt x="184474" y="59169"/>
                </a:lnTo>
                <a:lnTo>
                  <a:pt x="188293" y="66058"/>
                </a:lnTo>
                <a:lnTo>
                  <a:pt x="191583" y="73627"/>
                </a:lnTo>
                <a:lnTo>
                  <a:pt x="202207" y="102422"/>
                </a:lnTo>
                <a:lnTo>
                  <a:pt x="203834" y="108783"/>
                </a:lnTo>
                <a:lnTo>
                  <a:pt x="204918" y="115009"/>
                </a:lnTo>
                <a:lnTo>
                  <a:pt x="205641" y="121144"/>
                </a:lnTo>
                <a:lnTo>
                  <a:pt x="205379" y="128210"/>
                </a:lnTo>
                <a:lnTo>
                  <a:pt x="204461" y="135898"/>
                </a:lnTo>
                <a:lnTo>
                  <a:pt x="203105" y="143999"/>
                </a:lnTo>
                <a:lnTo>
                  <a:pt x="201458" y="151385"/>
                </a:lnTo>
                <a:lnTo>
                  <a:pt x="199615" y="158293"/>
                </a:lnTo>
                <a:lnTo>
                  <a:pt x="197643" y="164883"/>
                </a:lnTo>
                <a:lnTo>
                  <a:pt x="194841" y="172252"/>
                </a:lnTo>
                <a:lnTo>
                  <a:pt x="191485" y="180142"/>
                </a:lnTo>
                <a:lnTo>
                  <a:pt x="187761" y="188379"/>
                </a:lnTo>
                <a:lnTo>
                  <a:pt x="183790" y="194861"/>
                </a:lnTo>
                <a:lnTo>
                  <a:pt x="179656" y="200176"/>
                </a:lnTo>
                <a:lnTo>
                  <a:pt x="175411" y="204710"/>
                </a:lnTo>
                <a:lnTo>
                  <a:pt x="171094" y="209719"/>
                </a:lnTo>
                <a:lnTo>
                  <a:pt x="166729" y="215041"/>
                </a:lnTo>
                <a:lnTo>
                  <a:pt x="162331" y="220574"/>
                </a:lnTo>
                <a:lnTo>
                  <a:pt x="157167" y="226247"/>
                </a:lnTo>
                <a:lnTo>
                  <a:pt x="151494" y="232014"/>
                </a:lnTo>
                <a:lnTo>
                  <a:pt x="145481" y="237842"/>
                </a:lnTo>
                <a:lnTo>
                  <a:pt x="139240" y="242720"/>
                </a:lnTo>
                <a:lnTo>
                  <a:pt x="132849" y="246964"/>
                </a:lnTo>
                <a:lnTo>
                  <a:pt x="126356" y="250786"/>
                </a:lnTo>
                <a:lnTo>
                  <a:pt x="119797" y="254326"/>
                </a:lnTo>
                <a:lnTo>
                  <a:pt x="106557" y="260905"/>
                </a:lnTo>
                <a:lnTo>
                  <a:pt x="86559" y="270187"/>
                </a:lnTo>
                <a:lnTo>
                  <a:pt x="79878" y="272221"/>
                </a:lnTo>
                <a:lnTo>
                  <a:pt x="73192" y="273577"/>
                </a:lnTo>
                <a:lnTo>
                  <a:pt x="66503" y="274481"/>
                </a:lnTo>
                <a:lnTo>
                  <a:pt x="60556" y="275083"/>
                </a:lnTo>
                <a:lnTo>
                  <a:pt x="55104" y="275485"/>
                </a:lnTo>
                <a:lnTo>
                  <a:pt x="45079" y="275932"/>
                </a:lnTo>
                <a:lnTo>
                  <a:pt x="35665" y="276130"/>
                </a:lnTo>
                <a:lnTo>
                  <a:pt x="31072" y="275191"/>
                </a:lnTo>
                <a:lnTo>
                  <a:pt x="26523" y="273573"/>
                </a:lnTo>
                <a:lnTo>
                  <a:pt x="22002" y="271501"/>
                </a:lnTo>
                <a:lnTo>
                  <a:pt x="18245" y="269128"/>
                </a:lnTo>
                <a:lnTo>
                  <a:pt x="12086" y="263846"/>
                </a:lnTo>
                <a:lnTo>
                  <a:pt x="6870" y="258191"/>
                </a:lnTo>
                <a:lnTo>
                  <a:pt x="4437" y="255294"/>
                </a:lnTo>
                <a:lnTo>
                  <a:pt x="2816" y="251378"/>
                </a:lnTo>
                <a:lnTo>
                  <a:pt x="1735" y="246783"/>
                </a:lnTo>
                <a:lnTo>
                  <a:pt x="1015" y="241736"/>
                </a:lnTo>
                <a:lnTo>
                  <a:pt x="213" y="233482"/>
                </a:lnTo>
                <a:lnTo>
                  <a:pt x="0" y="229891"/>
                </a:lnTo>
                <a:lnTo>
                  <a:pt x="601" y="225513"/>
                </a:lnTo>
                <a:lnTo>
                  <a:pt x="1746" y="220610"/>
                </a:lnTo>
                <a:lnTo>
                  <a:pt x="3253" y="215357"/>
                </a:lnTo>
                <a:lnTo>
                  <a:pt x="5745" y="209871"/>
                </a:lnTo>
                <a:lnTo>
                  <a:pt x="8894" y="204229"/>
                </a:lnTo>
                <a:lnTo>
                  <a:pt x="12481" y="198483"/>
                </a:lnTo>
                <a:lnTo>
                  <a:pt x="17104" y="193660"/>
                </a:lnTo>
                <a:lnTo>
                  <a:pt x="22417" y="189453"/>
                </a:lnTo>
                <a:lnTo>
                  <a:pt x="43423" y="175572"/>
                </a:lnTo>
                <a:lnTo>
                  <a:pt x="48888" y="172433"/>
                </a:lnTo>
                <a:lnTo>
                  <a:pt x="54764" y="169348"/>
                </a:lnTo>
                <a:lnTo>
                  <a:pt x="60911" y="166300"/>
                </a:lnTo>
                <a:lnTo>
                  <a:pt x="66497" y="165259"/>
                </a:lnTo>
                <a:lnTo>
                  <a:pt x="71709" y="165559"/>
                </a:lnTo>
                <a:lnTo>
                  <a:pt x="76670" y="166750"/>
                </a:lnTo>
                <a:lnTo>
                  <a:pt x="81467" y="167544"/>
                </a:lnTo>
                <a:lnTo>
                  <a:pt x="86152" y="168073"/>
                </a:lnTo>
                <a:lnTo>
                  <a:pt x="90762" y="168426"/>
                </a:lnTo>
                <a:lnTo>
                  <a:pt x="96067" y="169654"/>
                </a:lnTo>
                <a:lnTo>
                  <a:pt x="101835" y="171464"/>
                </a:lnTo>
                <a:lnTo>
                  <a:pt x="107912" y="173664"/>
                </a:lnTo>
                <a:lnTo>
                  <a:pt x="113451" y="175130"/>
                </a:lnTo>
                <a:lnTo>
                  <a:pt x="118630" y="176108"/>
                </a:lnTo>
                <a:lnTo>
                  <a:pt x="123571" y="176759"/>
                </a:lnTo>
                <a:lnTo>
                  <a:pt x="128353" y="179178"/>
                </a:lnTo>
                <a:lnTo>
                  <a:pt x="133028" y="182774"/>
                </a:lnTo>
                <a:lnTo>
                  <a:pt x="137633" y="187157"/>
                </a:lnTo>
                <a:lnTo>
                  <a:pt x="141446" y="191070"/>
                </a:lnTo>
                <a:lnTo>
                  <a:pt x="147667" y="198065"/>
                </a:lnTo>
                <a:lnTo>
                  <a:pt x="151111" y="201319"/>
                </a:lnTo>
                <a:lnTo>
                  <a:pt x="154893" y="204481"/>
                </a:lnTo>
                <a:lnTo>
                  <a:pt x="158903" y="207581"/>
                </a:lnTo>
                <a:lnTo>
                  <a:pt x="161577" y="210640"/>
                </a:lnTo>
                <a:lnTo>
                  <a:pt x="163359" y="213671"/>
                </a:lnTo>
                <a:lnTo>
                  <a:pt x="166082" y="219685"/>
                </a:lnTo>
                <a:lnTo>
                  <a:pt x="169773" y="225665"/>
                </a:lnTo>
                <a:lnTo>
                  <a:pt x="171054" y="229641"/>
                </a:lnTo>
                <a:lnTo>
                  <a:pt x="171908" y="234276"/>
                </a:lnTo>
                <a:lnTo>
                  <a:pt x="172479" y="239351"/>
                </a:lnTo>
                <a:lnTo>
                  <a:pt x="175095" y="247635"/>
                </a:lnTo>
                <a:lnTo>
                  <a:pt x="177993" y="254624"/>
                </a:lnTo>
                <a:lnTo>
                  <a:pt x="179281" y="261037"/>
                </a:lnTo>
                <a:lnTo>
                  <a:pt x="181837" y="267195"/>
                </a:lnTo>
                <a:lnTo>
                  <a:pt x="183560" y="270226"/>
                </a:lnTo>
                <a:lnTo>
                  <a:pt x="185474" y="276240"/>
                </a:lnTo>
                <a:lnTo>
                  <a:pt x="185985" y="279233"/>
                </a:lnTo>
                <a:lnTo>
                  <a:pt x="188535" y="285204"/>
                </a:lnTo>
                <a:lnTo>
                  <a:pt x="192679" y="292381"/>
                </a:lnTo>
                <a:lnTo>
                  <a:pt x="193763" y="292970"/>
                </a:lnTo>
                <a:lnTo>
                  <a:pt x="195229" y="293363"/>
                </a:lnTo>
                <a:lnTo>
                  <a:pt x="200393" y="294148"/>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16" name="SMARTInkAnnotation182"/>
          <p:cNvSpPr>
            <a:spLocks/>
          </p:cNvSpPr>
          <p:nvPr/>
        </p:nvSpPr>
        <p:spPr bwMode="auto">
          <a:xfrm>
            <a:off x="5562600" y="3857625"/>
            <a:ext cx="147638" cy="160338"/>
          </a:xfrm>
          <a:custGeom>
            <a:avLst/>
            <a:gdLst>
              <a:gd name="T0" fmla="*/ 0 w 147268"/>
              <a:gd name="T1" fmla="*/ 0 h 160735"/>
              <a:gd name="T2" fmla="*/ 0 w 147268"/>
              <a:gd name="T3" fmla="*/ 20117 h 160735"/>
              <a:gd name="T4" fmla="*/ 743 w 147268"/>
              <a:gd name="T5" fmla="*/ 24325 h 160735"/>
              <a:gd name="T6" fmla="*/ 1983 w 147268"/>
              <a:gd name="T7" fmla="*/ 29115 h 160735"/>
              <a:gd name="T8" fmla="*/ 3552 w 147268"/>
              <a:gd name="T9" fmla="*/ 34293 h 160735"/>
              <a:gd name="T10" fmla="*/ 5343 w 147268"/>
              <a:gd name="T11" fmla="*/ 39729 h 160735"/>
              <a:gd name="T12" fmla="*/ 9316 w 147268"/>
              <a:gd name="T13" fmla="*/ 51061 h 160735"/>
              <a:gd name="T14" fmla="*/ 11417 w 147268"/>
              <a:gd name="T15" fmla="*/ 55868 h 160735"/>
              <a:gd name="T16" fmla="*/ 13561 w 147268"/>
              <a:gd name="T17" fmla="*/ 60066 h 160735"/>
              <a:gd name="T18" fmla="*/ 15735 w 147268"/>
              <a:gd name="T19" fmla="*/ 63856 h 160735"/>
              <a:gd name="T20" fmla="*/ 18671 w 147268"/>
              <a:gd name="T21" fmla="*/ 68367 h 160735"/>
              <a:gd name="T22" fmla="*/ 22116 w 147268"/>
              <a:gd name="T23" fmla="*/ 73359 h 160735"/>
              <a:gd name="T24" fmla="*/ 25901 w 147268"/>
              <a:gd name="T25" fmla="*/ 78672 h 160735"/>
              <a:gd name="T26" fmla="*/ 29167 w 147268"/>
              <a:gd name="T27" fmla="*/ 84198 h 160735"/>
              <a:gd name="T28" fmla="*/ 32089 w 147268"/>
              <a:gd name="T29" fmla="*/ 89866 h 160735"/>
              <a:gd name="T30" fmla="*/ 34780 w 147268"/>
              <a:gd name="T31" fmla="*/ 95629 h 160735"/>
              <a:gd name="T32" fmla="*/ 38062 w 147268"/>
              <a:gd name="T33" fmla="*/ 100464 h 160735"/>
              <a:gd name="T34" fmla="*/ 41738 w 147268"/>
              <a:gd name="T35" fmla="*/ 104679 h 160735"/>
              <a:gd name="T36" fmla="*/ 45675 w 147268"/>
              <a:gd name="T37" fmla="*/ 108481 h 160735"/>
              <a:gd name="T38" fmla="*/ 49788 w 147268"/>
              <a:gd name="T39" fmla="*/ 112008 h 160735"/>
              <a:gd name="T40" fmla="*/ 54017 w 147268"/>
              <a:gd name="T41" fmla="*/ 115351 h 160735"/>
              <a:gd name="T42" fmla="*/ 58325 w 147268"/>
              <a:gd name="T43" fmla="*/ 118573 h 160735"/>
              <a:gd name="T44" fmla="*/ 61940 w 147268"/>
              <a:gd name="T45" fmla="*/ 122704 h 160735"/>
              <a:gd name="T46" fmla="*/ 65094 w 147268"/>
              <a:gd name="T47" fmla="*/ 127444 h 160735"/>
              <a:gd name="T48" fmla="*/ 67940 w 147268"/>
              <a:gd name="T49" fmla="*/ 132587 h 160735"/>
              <a:gd name="T50" fmla="*/ 71325 w 147268"/>
              <a:gd name="T51" fmla="*/ 137008 h 160735"/>
              <a:gd name="T52" fmla="*/ 75070 w 147268"/>
              <a:gd name="T53" fmla="*/ 140948 h 160735"/>
              <a:gd name="T54" fmla="*/ 79054 w 147268"/>
              <a:gd name="T55" fmla="*/ 144567 h 160735"/>
              <a:gd name="T56" fmla="*/ 83196 w 147268"/>
              <a:gd name="T57" fmla="*/ 147971 h 160735"/>
              <a:gd name="T58" fmla="*/ 87447 w 147268"/>
              <a:gd name="T59" fmla="*/ 151234 h 160735"/>
              <a:gd name="T60" fmla="*/ 91767 w 147268"/>
              <a:gd name="T61" fmla="*/ 154401 h 160735"/>
              <a:gd name="T62" fmla="*/ 96135 w 147268"/>
              <a:gd name="T63" fmla="*/ 156512 h 160735"/>
              <a:gd name="T64" fmla="*/ 100535 w 147268"/>
              <a:gd name="T65" fmla="*/ 157919 h 160735"/>
              <a:gd name="T66" fmla="*/ 104956 w 147268"/>
              <a:gd name="T67" fmla="*/ 158857 h 160735"/>
              <a:gd name="T68" fmla="*/ 109391 w 147268"/>
              <a:gd name="T69" fmla="*/ 159483 h 160735"/>
              <a:gd name="T70" fmla="*/ 113835 w 147268"/>
              <a:gd name="T71" fmla="*/ 159900 h 160735"/>
              <a:gd name="T72" fmla="*/ 121995 w 147268"/>
              <a:gd name="T73" fmla="*/ 160363 h 160735"/>
              <a:gd name="T74" fmla="*/ 130771 w 147268"/>
              <a:gd name="T75" fmla="*/ 160624 h 160735"/>
              <a:gd name="T76" fmla="*/ 147267 w 147268"/>
              <a:gd name="T77" fmla="*/ 160734 h 16073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47268"/>
              <a:gd name="T118" fmla="*/ 0 h 160735"/>
              <a:gd name="T119" fmla="*/ 147268 w 147268"/>
              <a:gd name="T120" fmla="*/ 160735 h 16073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47268" h="160735">
                <a:moveTo>
                  <a:pt x="0" y="0"/>
                </a:moveTo>
                <a:lnTo>
                  <a:pt x="0" y="20117"/>
                </a:lnTo>
                <a:lnTo>
                  <a:pt x="743" y="24325"/>
                </a:lnTo>
                <a:lnTo>
                  <a:pt x="1983" y="29115"/>
                </a:lnTo>
                <a:lnTo>
                  <a:pt x="3552" y="34293"/>
                </a:lnTo>
                <a:lnTo>
                  <a:pt x="5343" y="39729"/>
                </a:lnTo>
                <a:lnTo>
                  <a:pt x="9316" y="51061"/>
                </a:lnTo>
                <a:lnTo>
                  <a:pt x="11417" y="55868"/>
                </a:lnTo>
                <a:lnTo>
                  <a:pt x="13561" y="60066"/>
                </a:lnTo>
                <a:lnTo>
                  <a:pt x="15735" y="63856"/>
                </a:lnTo>
                <a:lnTo>
                  <a:pt x="18671" y="68367"/>
                </a:lnTo>
                <a:lnTo>
                  <a:pt x="22116" y="73359"/>
                </a:lnTo>
                <a:lnTo>
                  <a:pt x="25901" y="78672"/>
                </a:lnTo>
                <a:lnTo>
                  <a:pt x="29167" y="84198"/>
                </a:lnTo>
                <a:lnTo>
                  <a:pt x="32089" y="89866"/>
                </a:lnTo>
                <a:lnTo>
                  <a:pt x="34780" y="95629"/>
                </a:lnTo>
                <a:lnTo>
                  <a:pt x="38062" y="100464"/>
                </a:lnTo>
                <a:lnTo>
                  <a:pt x="41738" y="104679"/>
                </a:lnTo>
                <a:lnTo>
                  <a:pt x="45675" y="108481"/>
                </a:lnTo>
                <a:lnTo>
                  <a:pt x="49788" y="112008"/>
                </a:lnTo>
                <a:lnTo>
                  <a:pt x="54017" y="115351"/>
                </a:lnTo>
                <a:lnTo>
                  <a:pt x="58325" y="118573"/>
                </a:lnTo>
                <a:lnTo>
                  <a:pt x="61940" y="122704"/>
                </a:lnTo>
                <a:lnTo>
                  <a:pt x="65094" y="127444"/>
                </a:lnTo>
                <a:lnTo>
                  <a:pt x="67940" y="132587"/>
                </a:lnTo>
                <a:lnTo>
                  <a:pt x="71325" y="137008"/>
                </a:lnTo>
                <a:lnTo>
                  <a:pt x="75070" y="140948"/>
                </a:lnTo>
                <a:lnTo>
                  <a:pt x="79054" y="144567"/>
                </a:lnTo>
                <a:lnTo>
                  <a:pt x="83196" y="147971"/>
                </a:lnTo>
                <a:lnTo>
                  <a:pt x="87447" y="151234"/>
                </a:lnTo>
                <a:lnTo>
                  <a:pt x="91767" y="154401"/>
                </a:lnTo>
                <a:lnTo>
                  <a:pt x="96135" y="156512"/>
                </a:lnTo>
                <a:lnTo>
                  <a:pt x="100535" y="157919"/>
                </a:lnTo>
                <a:lnTo>
                  <a:pt x="104956" y="158857"/>
                </a:lnTo>
                <a:lnTo>
                  <a:pt x="109391" y="159483"/>
                </a:lnTo>
                <a:lnTo>
                  <a:pt x="113835" y="159900"/>
                </a:lnTo>
                <a:lnTo>
                  <a:pt x="121995" y="160363"/>
                </a:lnTo>
                <a:lnTo>
                  <a:pt x="130771" y="160624"/>
                </a:lnTo>
                <a:lnTo>
                  <a:pt x="147267" y="160734"/>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17" name="SMARTInkAnnotation183"/>
          <p:cNvSpPr>
            <a:spLocks/>
          </p:cNvSpPr>
          <p:nvPr/>
        </p:nvSpPr>
        <p:spPr bwMode="auto">
          <a:xfrm>
            <a:off x="5616575" y="3795713"/>
            <a:ext cx="106363" cy="249237"/>
          </a:xfrm>
          <a:custGeom>
            <a:avLst/>
            <a:gdLst>
              <a:gd name="T0" fmla="*/ 107105 w 107106"/>
              <a:gd name="T1" fmla="*/ 0 h 250032"/>
              <a:gd name="T2" fmla="*/ 103551 w 107106"/>
              <a:gd name="T3" fmla="*/ 9481 h 250032"/>
              <a:gd name="T4" fmla="*/ 101760 w 107106"/>
              <a:gd name="T5" fmla="*/ 12274 h 250032"/>
              <a:gd name="T6" fmla="*/ 99822 w 107106"/>
              <a:gd name="T7" fmla="*/ 14136 h 250032"/>
              <a:gd name="T8" fmla="*/ 97788 w 107106"/>
              <a:gd name="T9" fmla="*/ 15377 h 250032"/>
              <a:gd name="T10" fmla="*/ 95687 w 107106"/>
              <a:gd name="T11" fmla="*/ 18188 h 250032"/>
              <a:gd name="T12" fmla="*/ 93543 w 107106"/>
              <a:gd name="T13" fmla="*/ 22047 h 250032"/>
              <a:gd name="T14" fmla="*/ 91370 w 107106"/>
              <a:gd name="T15" fmla="*/ 26605 h 250032"/>
              <a:gd name="T16" fmla="*/ 89177 w 107106"/>
              <a:gd name="T17" fmla="*/ 31627 h 250032"/>
              <a:gd name="T18" fmla="*/ 86971 w 107106"/>
              <a:gd name="T19" fmla="*/ 36960 h 250032"/>
              <a:gd name="T20" fmla="*/ 82537 w 107106"/>
              <a:gd name="T21" fmla="*/ 48176 h 250032"/>
              <a:gd name="T22" fmla="*/ 78087 w 107106"/>
              <a:gd name="T23" fmla="*/ 59776 h 250032"/>
              <a:gd name="T24" fmla="*/ 75115 w 107106"/>
              <a:gd name="T25" fmla="*/ 65648 h 250032"/>
              <a:gd name="T26" fmla="*/ 71646 w 107106"/>
              <a:gd name="T27" fmla="*/ 71546 h 250032"/>
              <a:gd name="T28" fmla="*/ 67846 w 107106"/>
              <a:gd name="T29" fmla="*/ 77463 h 250032"/>
              <a:gd name="T30" fmla="*/ 64569 w 107106"/>
              <a:gd name="T31" fmla="*/ 84384 h 250032"/>
              <a:gd name="T32" fmla="*/ 61640 w 107106"/>
              <a:gd name="T33" fmla="*/ 91975 h 250032"/>
              <a:gd name="T34" fmla="*/ 58944 w 107106"/>
              <a:gd name="T35" fmla="*/ 100012 h 250032"/>
              <a:gd name="T36" fmla="*/ 55659 w 107106"/>
              <a:gd name="T37" fmla="*/ 107354 h 250032"/>
              <a:gd name="T38" fmla="*/ 51982 w 107106"/>
              <a:gd name="T39" fmla="*/ 114233 h 250032"/>
              <a:gd name="T40" fmla="*/ 48042 w 107106"/>
              <a:gd name="T41" fmla="*/ 120804 h 250032"/>
              <a:gd name="T42" fmla="*/ 44672 w 107106"/>
              <a:gd name="T43" fmla="*/ 128161 h 250032"/>
              <a:gd name="T44" fmla="*/ 41683 w 107106"/>
              <a:gd name="T45" fmla="*/ 136042 h 250032"/>
              <a:gd name="T46" fmla="*/ 36376 w 107106"/>
              <a:gd name="T47" fmla="*/ 151744 h 250032"/>
              <a:gd name="T48" fmla="*/ 29208 w 107106"/>
              <a:gd name="T49" fmla="*/ 171741 h 250032"/>
              <a:gd name="T50" fmla="*/ 24634 w 107106"/>
              <a:gd name="T51" fmla="*/ 184147 h 250032"/>
              <a:gd name="T52" fmla="*/ 21628 w 107106"/>
              <a:gd name="T53" fmla="*/ 191225 h 250032"/>
              <a:gd name="T54" fmla="*/ 18138 w 107106"/>
              <a:gd name="T55" fmla="*/ 198921 h 250032"/>
              <a:gd name="T56" fmla="*/ 14323 w 107106"/>
              <a:gd name="T57" fmla="*/ 207028 h 250032"/>
              <a:gd name="T58" fmla="*/ 11036 w 107106"/>
              <a:gd name="T59" fmla="*/ 213425 h 250032"/>
              <a:gd name="T60" fmla="*/ 8101 w 107106"/>
              <a:gd name="T61" fmla="*/ 218682 h 250032"/>
              <a:gd name="T62" fmla="*/ 5401 w 107106"/>
              <a:gd name="T63" fmla="*/ 223178 h 250032"/>
              <a:gd name="T64" fmla="*/ 3601 w 107106"/>
              <a:gd name="T65" fmla="*/ 228161 h 250032"/>
              <a:gd name="T66" fmla="*/ 2401 w 107106"/>
              <a:gd name="T67" fmla="*/ 233466 h 250032"/>
              <a:gd name="T68" fmla="*/ 0 w 107106"/>
              <a:gd name="T69" fmla="*/ 250031 h 2500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7106"/>
              <a:gd name="T106" fmla="*/ 0 h 250032"/>
              <a:gd name="T107" fmla="*/ 107106 w 107106"/>
              <a:gd name="T108" fmla="*/ 250032 h 25003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7106" h="250032">
                <a:moveTo>
                  <a:pt x="107105" y="0"/>
                </a:moveTo>
                <a:lnTo>
                  <a:pt x="103551" y="9481"/>
                </a:lnTo>
                <a:lnTo>
                  <a:pt x="101760" y="12274"/>
                </a:lnTo>
                <a:lnTo>
                  <a:pt x="99822" y="14136"/>
                </a:lnTo>
                <a:lnTo>
                  <a:pt x="97788" y="15377"/>
                </a:lnTo>
                <a:lnTo>
                  <a:pt x="95687" y="18188"/>
                </a:lnTo>
                <a:lnTo>
                  <a:pt x="93543" y="22047"/>
                </a:lnTo>
                <a:lnTo>
                  <a:pt x="91370" y="26605"/>
                </a:lnTo>
                <a:lnTo>
                  <a:pt x="89177" y="31627"/>
                </a:lnTo>
                <a:lnTo>
                  <a:pt x="86971" y="36960"/>
                </a:lnTo>
                <a:lnTo>
                  <a:pt x="82537" y="48176"/>
                </a:lnTo>
                <a:lnTo>
                  <a:pt x="78087" y="59776"/>
                </a:lnTo>
                <a:lnTo>
                  <a:pt x="75115" y="65648"/>
                </a:lnTo>
                <a:lnTo>
                  <a:pt x="71646" y="71546"/>
                </a:lnTo>
                <a:lnTo>
                  <a:pt x="67846" y="77463"/>
                </a:lnTo>
                <a:lnTo>
                  <a:pt x="64569" y="84384"/>
                </a:lnTo>
                <a:lnTo>
                  <a:pt x="61640" y="91975"/>
                </a:lnTo>
                <a:lnTo>
                  <a:pt x="58944" y="100012"/>
                </a:lnTo>
                <a:lnTo>
                  <a:pt x="55659" y="107354"/>
                </a:lnTo>
                <a:lnTo>
                  <a:pt x="51982" y="114233"/>
                </a:lnTo>
                <a:lnTo>
                  <a:pt x="48042" y="120804"/>
                </a:lnTo>
                <a:lnTo>
                  <a:pt x="44672" y="128161"/>
                </a:lnTo>
                <a:lnTo>
                  <a:pt x="41683" y="136042"/>
                </a:lnTo>
                <a:lnTo>
                  <a:pt x="36376" y="151744"/>
                </a:lnTo>
                <a:lnTo>
                  <a:pt x="29208" y="171741"/>
                </a:lnTo>
                <a:lnTo>
                  <a:pt x="24634" y="184147"/>
                </a:lnTo>
                <a:lnTo>
                  <a:pt x="21628" y="191225"/>
                </a:lnTo>
                <a:lnTo>
                  <a:pt x="18138" y="198921"/>
                </a:lnTo>
                <a:lnTo>
                  <a:pt x="14323" y="207028"/>
                </a:lnTo>
                <a:lnTo>
                  <a:pt x="11036" y="213425"/>
                </a:lnTo>
                <a:lnTo>
                  <a:pt x="8101" y="218682"/>
                </a:lnTo>
                <a:lnTo>
                  <a:pt x="5401" y="223178"/>
                </a:lnTo>
                <a:lnTo>
                  <a:pt x="3601" y="228161"/>
                </a:lnTo>
                <a:lnTo>
                  <a:pt x="2401" y="233466"/>
                </a:lnTo>
                <a:lnTo>
                  <a:pt x="0" y="25003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18" name="SMARTInkAnnotation184"/>
          <p:cNvSpPr>
            <a:spLocks/>
          </p:cNvSpPr>
          <p:nvPr/>
        </p:nvSpPr>
        <p:spPr bwMode="auto">
          <a:xfrm>
            <a:off x="3714750" y="3813175"/>
            <a:ext cx="47625" cy="295275"/>
          </a:xfrm>
          <a:custGeom>
            <a:avLst/>
            <a:gdLst>
              <a:gd name="T0" fmla="*/ 46858 w 46859"/>
              <a:gd name="T1" fmla="*/ 0 h 294681"/>
              <a:gd name="T2" fmla="*/ 41094 w 46859"/>
              <a:gd name="T3" fmla="*/ 7689 h 294681"/>
              <a:gd name="T4" fmla="*/ 40577 w 46859"/>
              <a:gd name="T5" fmla="*/ 13670 h 294681"/>
              <a:gd name="T6" fmla="*/ 40440 w 46859"/>
              <a:gd name="T7" fmla="*/ 18043 h 294681"/>
              <a:gd name="T8" fmla="*/ 40287 w 46859"/>
              <a:gd name="T9" fmla="*/ 28194 h 294681"/>
              <a:gd name="T10" fmla="*/ 40188 w 46859"/>
              <a:gd name="T11" fmla="*/ 50879 h 294681"/>
              <a:gd name="T12" fmla="*/ 39436 w 46859"/>
              <a:gd name="T13" fmla="*/ 57732 h 294681"/>
              <a:gd name="T14" fmla="*/ 38192 w 46859"/>
              <a:gd name="T15" fmla="*/ 65277 h 294681"/>
              <a:gd name="T16" fmla="*/ 36618 w 46859"/>
              <a:gd name="T17" fmla="*/ 73284 h 294681"/>
              <a:gd name="T18" fmla="*/ 35568 w 46859"/>
              <a:gd name="T19" fmla="*/ 80606 h 294681"/>
              <a:gd name="T20" fmla="*/ 34869 w 46859"/>
              <a:gd name="T21" fmla="*/ 87472 h 294681"/>
              <a:gd name="T22" fmla="*/ 34403 w 46859"/>
              <a:gd name="T23" fmla="*/ 94033 h 294681"/>
              <a:gd name="T24" fmla="*/ 33348 w 46859"/>
              <a:gd name="T25" fmla="*/ 101385 h 294681"/>
              <a:gd name="T26" fmla="*/ 31901 w 46859"/>
              <a:gd name="T27" fmla="*/ 109262 h 294681"/>
              <a:gd name="T28" fmla="*/ 30193 w 46859"/>
              <a:gd name="T29" fmla="*/ 117490 h 294681"/>
              <a:gd name="T30" fmla="*/ 29054 w 46859"/>
              <a:gd name="T31" fmla="*/ 124959 h 294681"/>
              <a:gd name="T32" fmla="*/ 28294 w 46859"/>
              <a:gd name="T33" fmla="*/ 131923 h 294681"/>
              <a:gd name="T34" fmla="*/ 27789 w 46859"/>
              <a:gd name="T35" fmla="*/ 138551 h 294681"/>
              <a:gd name="T36" fmla="*/ 26707 w 46859"/>
              <a:gd name="T37" fmla="*/ 145945 h 294681"/>
              <a:gd name="T38" fmla="*/ 25242 w 46859"/>
              <a:gd name="T39" fmla="*/ 153852 h 294681"/>
              <a:gd name="T40" fmla="*/ 23522 w 46859"/>
              <a:gd name="T41" fmla="*/ 162099 h 294681"/>
              <a:gd name="T42" fmla="*/ 22375 w 46859"/>
              <a:gd name="T43" fmla="*/ 170574 h 294681"/>
              <a:gd name="T44" fmla="*/ 21611 w 46859"/>
              <a:gd name="T45" fmla="*/ 179200 h 294681"/>
              <a:gd name="T46" fmla="*/ 21102 w 46859"/>
              <a:gd name="T47" fmla="*/ 187928 h 294681"/>
              <a:gd name="T48" fmla="*/ 20018 w 46859"/>
              <a:gd name="T49" fmla="*/ 195731 h 294681"/>
              <a:gd name="T50" fmla="*/ 18551 w 46859"/>
              <a:gd name="T51" fmla="*/ 202917 h 294681"/>
              <a:gd name="T52" fmla="*/ 16830 w 46859"/>
              <a:gd name="T53" fmla="*/ 209692 h 294681"/>
              <a:gd name="T54" fmla="*/ 15683 w 46859"/>
              <a:gd name="T55" fmla="*/ 216193 h 294681"/>
              <a:gd name="T56" fmla="*/ 14918 w 46859"/>
              <a:gd name="T57" fmla="*/ 222512 h 294681"/>
              <a:gd name="T58" fmla="*/ 14408 w 46859"/>
              <a:gd name="T59" fmla="*/ 228709 h 294681"/>
              <a:gd name="T60" fmla="*/ 14068 w 46859"/>
              <a:gd name="T61" fmla="*/ 234824 h 294681"/>
              <a:gd name="T62" fmla="*/ 13841 w 46859"/>
              <a:gd name="T63" fmla="*/ 240885 h 294681"/>
              <a:gd name="T64" fmla="*/ 13690 w 46859"/>
              <a:gd name="T65" fmla="*/ 246911 h 294681"/>
              <a:gd name="T66" fmla="*/ 12846 w 46859"/>
              <a:gd name="T67" fmla="*/ 251920 h 294681"/>
              <a:gd name="T68" fmla="*/ 11539 w 46859"/>
              <a:gd name="T69" fmla="*/ 256251 h 294681"/>
              <a:gd name="T70" fmla="*/ 9924 w 46859"/>
              <a:gd name="T71" fmla="*/ 260131 h 294681"/>
              <a:gd name="T72" fmla="*/ 8847 w 46859"/>
              <a:gd name="T73" fmla="*/ 264702 h 294681"/>
              <a:gd name="T74" fmla="*/ 8130 w 46859"/>
              <a:gd name="T75" fmla="*/ 269734 h 294681"/>
              <a:gd name="T76" fmla="*/ 7651 w 46859"/>
              <a:gd name="T77" fmla="*/ 275073 h 294681"/>
              <a:gd name="T78" fmla="*/ 6588 w 46859"/>
              <a:gd name="T79" fmla="*/ 279624 h 294681"/>
              <a:gd name="T80" fmla="*/ 5136 w 46859"/>
              <a:gd name="T81" fmla="*/ 283651 h 294681"/>
              <a:gd name="T82" fmla="*/ 0 w 46859"/>
              <a:gd name="T83" fmla="*/ 294680 h 29468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6859"/>
              <a:gd name="T127" fmla="*/ 0 h 294681"/>
              <a:gd name="T128" fmla="*/ 46859 w 46859"/>
              <a:gd name="T129" fmla="*/ 294681 h 29468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6859" h="294681">
                <a:moveTo>
                  <a:pt x="46858" y="0"/>
                </a:moveTo>
                <a:lnTo>
                  <a:pt x="41094" y="7689"/>
                </a:lnTo>
                <a:lnTo>
                  <a:pt x="40577" y="13670"/>
                </a:lnTo>
                <a:lnTo>
                  <a:pt x="40440" y="18043"/>
                </a:lnTo>
                <a:lnTo>
                  <a:pt x="40287" y="28194"/>
                </a:lnTo>
                <a:lnTo>
                  <a:pt x="40188" y="50879"/>
                </a:lnTo>
                <a:lnTo>
                  <a:pt x="39436" y="57732"/>
                </a:lnTo>
                <a:lnTo>
                  <a:pt x="38192" y="65277"/>
                </a:lnTo>
                <a:lnTo>
                  <a:pt x="36618" y="73284"/>
                </a:lnTo>
                <a:lnTo>
                  <a:pt x="35568" y="80606"/>
                </a:lnTo>
                <a:lnTo>
                  <a:pt x="34869" y="87472"/>
                </a:lnTo>
                <a:lnTo>
                  <a:pt x="34403" y="94033"/>
                </a:lnTo>
                <a:lnTo>
                  <a:pt x="33348" y="101385"/>
                </a:lnTo>
                <a:lnTo>
                  <a:pt x="31901" y="109262"/>
                </a:lnTo>
                <a:lnTo>
                  <a:pt x="30193" y="117490"/>
                </a:lnTo>
                <a:lnTo>
                  <a:pt x="29054" y="124959"/>
                </a:lnTo>
                <a:lnTo>
                  <a:pt x="28294" y="131923"/>
                </a:lnTo>
                <a:lnTo>
                  <a:pt x="27789" y="138551"/>
                </a:lnTo>
                <a:lnTo>
                  <a:pt x="26707" y="145945"/>
                </a:lnTo>
                <a:lnTo>
                  <a:pt x="25242" y="153852"/>
                </a:lnTo>
                <a:lnTo>
                  <a:pt x="23522" y="162099"/>
                </a:lnTo>
                <a:lnTo>
                  <a:pt x="22375" y="170574"/>
                </a:lnTo>
                <a:lnTo>
                  <a:pt x="21611" y="179200"/>
                </a:lnTo>
                <a:lnTo>
                  <a:pt x="21102" y="187928"/>
                </a:lnTo>
                <a:lnTo>
                  <a:pt x="20018" y="195731"/>
                </a:lnTo>
                <a:lnTo>
                  <a:pt x="18551" y="202917"/>
                </a:lnTo>
                <a:lnTo>
                  <a:pt x="16830" y="209692"/>
                </a:lnTo>
                <a:lnTo>
                  <a:pt x="15683" y="216193"/>
                </a:lnTo>
                <a:lnTo>
                  <a:pt x="14918" y="222512"/>
                </a:lnTo>
                <a:lnTo>
                  <a:pt x="14408" y="228709"/>
                </a:lnTo>
                <a:lnTo>
                  <a:pt x="14068" y="234824"/>
                </a:lnTo>
                <a:lnTo>
                  <a:pt x="13841" y="240885"/>
                </a:lnTo>
                <a:lnTo>
                  <a:pt x="13690" y="246911"/>
                </a:lnTo>
                <a:lnTo>
                  <a:pt x="12846" y="251920"/>
                </a:lnTo>
                <a:lnTo>
                  <a:pt x="11539" y="256251"/>
                </a:lnTo>
                <a:lnTo>
                  <a:pt x="9924" y="260131"/>
                </a:lnTo>
                <a:lnTo>
                  <a:pt x="8847" y="264702"/>
                </a:lnTo>
                <a:lnTo>
                  <a:pt x="8130" y="269734"/>
                </a:lnTo>
                <a:lnTo>
                  <a:pt x="7651" y="275073"/>
                </a:lnTo>
                <a:lnTo>
                  <a:pt x="6588" y="279624"/>
                </a:lnTo>
                <a:lnTo>
                  <a:pt x="5136" y="283651"/>
                </a:lnTo>
                <a:lnTo>
                  <a:pt x="0" y="29468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19" name="SMARTInkAnnotation185"/>
          <p:cNvSpPr>
            <a:spLocks/>
          </p:cNvSpPr>
          <p:nvPr/>
        </p:nvSpPr>
        <p:spPr bwMode="auto">
          <a:xfrm>
            <a:off x="3587750" y="3983038"/>
            <a:ext cx="241300" cy="7937"/>
          </a:xfrm>
          <a:custGeom>
            <a:avLst/>
            <a:gdLst>
              <a:gd name="T0" fmla="*/ 0 w 240985"/>
              <a:gd name="T1" fmla="*/ 8929 h 8930"/>
              <a:gd name="T2" fmla="*/ 135251 w 240985"/>
              <a:gd name="T3" fmla="*/ 8929 h 8930"/>
              <a:gd name="T4" fmla="*/ 145207 w 240985"/>
              <a:gd name="T5" fmla="*/ 7937 h 8930"/>
              <a:gd name="T6" fmla="*/ 155563 w 240985"/>
              <a:gd name="T7" fmla="*/ 6283 h 8930"/>
              <a:gd name="T8" fmla="*/ 166186 w 240985"/>
              <a:gd name="T9" fmla="*/ 4188 h 8930"/>
              <a:gd name="T10" fmla="*/ 176243 w 240985"/>
              <a:gd name="T11" fmla="*/ 2792 h 8930"/>
              <a:gd name="T12" fmla="*/ 185923 w 240985"/>
              <a:gd name="T13" fmla="*/ 1861 h 8930"/>
              <a:gd name="T14" fmla="*/ 203124 w 240985"/>
              <a:gd name="T15" fmla="*/ 827 h 8930"/>
              <a:gd name="T16" fmla="*/ 221171 w 240985"/>
              <a:gd name="T17" fmla="*/ 244 h 8930"/>
              <a:gd name="T18" fmla="*/ 240984 w 240985"/>
              <a:gd name="T19" fmla="*/ 0 h 89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0985"/>
              <a:gd name="T31" fmla="*/ 0 h 8930"/>
              <a:gd name="T32" fmla="*/ 240985 w 240985"/>
              <a:gd name="T33" fmla="*/ 8930 h 893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0985" h="8930">
                <a:moveTo>
                  <a:pt x="0" y="8929"/>
                </a:moveTo>
                <a:lnTo>
                  <a:pt x="135251" y="8929"/>
                </a:lnTo>
                <a:lnTo>
                  <a:pt x="145207" y="7937"/>
                </a:lnTo>
                <a:lnTo>
                  <a:pt x="155563" y="6283"/>
                </a:lnTo>
                <a:lnTo>
                  <a:pt x="166186" y="4188"/>
                </a:lnTo>
                <a:lnTo>
                  <a:pt x="176243" y="2792"/>
                </a:lnTo>
                <a:lnTo>
                  <a:pt x="185923" y="1861"/>
                </a:lnTo>
                <a:lnTo>
                  <a:pt x="203124" y="827"/>
                </a:lnTo>
                <a:lnTo>
                  <a:pt x="221171" y="244"/>
                </a:lnTo>
                <a:lnTo>
                  <a:pt x="240984"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20" name="SMARTInkAnnotation186"/>
          <p:cNvSpPr>
            <a:spLocks/>
          </p:cNvSpPr>
          <p:nvPr/>
        </p:nvSpPr>
        <p:spPr bwMode="auto">
          <a:xfrm>
            <a:off x="3957638" y="3813175"/>
            <a:ext cx="206375" cy="303213"/>
          </a:xfrm>
          <a:custGeom>
            <a:avLst/>
            <a:gdLst>
              <a:gd name="T0" fmla="*/ 32387 w 206281"/>
              <a:gd name="T1" fmla="*/ 46474 h 303611"/>
              <a:gd name="T2" fmla="*/ 27787 w 206281"/>
              <a:gd name="T3" fmla="*/ 58312 h 303611"/>
              <a:gd name="T4" fmla="*/ 26107 w 206281"/>
              <a:gd name="T5" fmla="*/ 64325 h 303611"/>
              <a:gd name="T6" fmla="*/ 25694 w 206281"/>
              <a:gd name="T7" fmla="*/ 66696 h 303611"/>
              <a:gd name="T8" fmla="*/ 30294 w 206281"/>
              <a:gd name="T9" fmla="*/ 56206 h 303611"/>
              <a:gd name="T10" fmla="*/ 33255 w 206281"/>
              <a:gd name="T11" fmla="*/ 47522 h 303611"/>
              <a:gd name="T12" fmla="*/ 42892 w 206281"/>
              <a:gd name="T13" fmla="*/ 38665 h 303611"/>
              <a:gd name="T14" fmla="*/ 50940 w 206281"/>
              <a:gd name="T15" fmla="*/ 32729 h 303611"/>
              <a:gd name="T16" fmla="*/ 61459 w 206281"/>
              <a:gd name="T17" fmla="*/ 26783 h 303611"/>
              <a:gd name="T18" fmla="*/ 86393 w 206281"/>
              <a:gd name="T19" fmla="*/ 14882 h 303611"/>
              <a:gd name="T20" fmla="*/ 99530 w 206281"/>
              <a:gd name="T21" fmla="*/ 11576 h 303611"/>
              <a:gd name="T22" fmla="*/ 112805 w 206281"/>
              <a:gd name="T23" fmla="*/ 10106 h 303611"/>
              <a:gd name="T24" fmla="*/ 132824 w 206281"/>
              <a:gd name="T25" fmla="*/ 9278 h 303611"/>
              <a:gd name="T26" fmla="*/ 152144 w 206281"/>
              <a:gd name="T27" fmla="*/ 10026 h 303611"/>
              <a:gd name="T28" fmla="*/ 162717 w 206281"/>
              <a:gd name="T29" fmla="*/ 13717 h 303611"/>
              <a:gd name="T30" fmla="*/ 172375 w 206281"/>
              <a:gd name="T31" fmla="*/ 21310 h 303611"/>
              <a:gd name="T32" fmla="*/ 181627 w 206281"/>
              <a:gd name="T33" fmla="*/ 31299 h 303611"/>
              <a:gd name="T34" fmla="*/ 190696 w 206281"/>
              <a:gd name="T35" fmla="*/ 42354 h 303611"/>
              <a:gd name="T36" fmla="*/ 197703 w 206281"/>
              <a:gd name="T37" fmla="*/ 53881 h 303611"/>
              <a:gd name="T38" fmla="*/ 202552 w 206281"/>
              <a:gd name="T39" fmla="*/ 65619 h 303611"/>
              <a:gd name="T40" fmla="*/ 204707 w 206281"/>
              <a:gd name="T41" fmla="*/ 77451 h 303611"/>
              <a:gd name="T42" fmla="*/ 205665 w 206281"/>
              <a:gd name="T43" fmla="*/ 91969 h 303611"/>
              <a:gd name="T44" fmla="*/ 206280 w 206281"/>
              <a:gd name="T45" fmla="*/ 120804 h 303611"/>
              <a:gd name="T46" fmla="*/ 202398 w 206281"/>
              <a:gd name="T47" fmla="*/ 136042 h 303611"/>
              <a:gd name="T48" fmla="*/ 187444 w 206281"/>
              <a:gd name="T49" fmla="*/ 172733 h 303611"/>
              <a:gd name="T50" fmla="*/ 177166 w 206281"/>
              <a:gd name="T51" fmla="*/ 188888 h 303611"/>
              <a:gd name="T52" fmla="*/ 162389 w 206281"/>
              <a:gd name="T53" fmla="*/ 209976 h 303611"/>
              <a:gd name="T54" fmla="*/ 151156 w 206281"/>
              <a:gd name="T55" fmla="*/ 222638 h 303611"/>
              <a:gd name="T56" fmla="*/ 138726 w 206281"/>
              <a:gd name="T57" fmla="*/ 233888 h 303611"/>
              <a:gd name="T58" fmla="*/ 125763 w 206281"/>
              <a:gd name="T59" fmla="*/ 242195 h 303611"/>
              <a:gd name="T60" fmla="*/ 112564 w 206281"/>
              <a:gd name="T61" fmla="*/ 249195 h 303611"/>
              <a:gd name="T62" fmla="*/ 85910 w 206281"/>
              <a:gd name="T63" fmla="*/ 261772 h 303611"/>
              <a:gd name="T64" fmla="*/ 72538 w 206281"/>
              <a:gd name="T65" fmla="*/ 265171 h 303611"/>
              <a:gd name="T66" fmla="*/ 59901 w 206281"/>
              <a:gd name="T67" fmla="*/ 266683 h 303611"/>
              <a:gd name="T68" fmla="*/ 44424 w 206281"/>
              <a:gd name="T69" fmla="*/ 267533 h 303611"/>
              <a:gd name="T70" fmla="*/ 21347 w 206281"/>
              <a:gd name="T71" fmla="*/ 267844 h 303611"/>
              <a:gd name="T72" fmla="*/ 11431 w 206281"/>
              <a:gd name="T73" fmla="*/ 263137 h 303611"/>
              <a:gd name="T74" fmla="*/ 8197 w 206281"/>
              <a:gd name="T75" fmla="*/ 258171 h 303611"/>
              <a:gd name="T76" fmla="*/ 2569 w 206281"/>
              <a:gd name="T77" fmla="*/ 246899 h 303611"/>
              <a:gd name="T78" fmla="*/ 0 w 206281"/>
              <a:gd name="T79" fmla="*/ 238079 h 303611"/>
              <a:gd name="T80" fmla="*/ 3365 w 206281"/>
              <a:gd name="T81" fmla="*/ 226860 h 303611"/>
              <a:gd name="T82" fmla="*/ 9819 w 206281"/>
              <a:gd name="T83" fmla="*/ 212944 h 303611"/>
              <a:gd name="T84" fmla="*/ 17647 w 206281"/>
              <a:gd name="T85" fmla="*/ 200145 h 303611"/>
              <a:gd name="T86" fmla="*/ 28068 w 206281"/>
              <a:gd name="T87" fmla="*/ 190487 h 303611"/>
              <a:gd name="T88" fmla="*/ 54132 w 206281"/>
              <a:gd name="T89" fmla="*/ 174024 h 303611"/>
              <a:gd name="T90" fmla="*/ 63374 w 206281"/>
              <a:gd name="T91" fmla="*/ 171602 h 303611"/>
              <a:gd name="T92" fmla="*/ 74423 w 206281"/>
              <a:gd name="T93" fmla="*/ 167880 h 303611"/>
              <a:gd name="T94" fmla="*/ 86028 w 206281"/>
              <a:gd name="T95" fmla="*/ 164902 h 303611"/>
              <a:gd name="T96" fmla="*/ 96144 w 206281"/>
              <a:gd name="T97" fmla="*/ 166886 h 303611"/>
              <a:gd name="T98" fmla="*/ 105598 w 206281"/>
              <a:gd name="T99" fmla="*/ 168430 h 303611"/>
              <a:gd name="T100" fmla="*/ 114759 w 206281"/>
              <a:gd name="T101" fmla="*/ 170108 h 303611"/>
              <a:gd name="T102" fmla="*/ 123789 w 206281"/>
              <a:gd name="T103" fmla="*/ 174161 h 303611"/>
              <a:gd name="T104" fmla="*/ 133682 w 206281"/>
              <a:gd name="T105" fmla="*/ 177281 h 303611"/>
              <a:gd name="T106" fmla="*/ 143688 w 206281"/>
              <a:gd name="T107" fmla="*/ 185464 h 303611"/>
              <a:gd name="T108" fmla="*/ 149826 w 206281"/>
              <a:gd name="T109" fmla="*/ 193748 h 303611"/>
              <a:gd name="T110" fmla="*/ 154260 w 206281"/>
              <a:gd name="T111" fmla="*/ 208083 h 303611"/>
              <a:gd name="T112" fmla="*/ 162078 w 206281"/>
              <a:gd name="T113" fmla="*/ 224988 h 303611"/>
              <a:gd name="T114" fmla="*/ 164405 w 206281"/>
              <a:gd name="T115" fmla="*/ 234271 h 303611"/>
              <a:gd name="T116" fmla="*/ 167699 w 206281"/>
              <a:gd name="T117" fmla="*/ 248008 h 303611"/>
              <a:gd name="T118" fmla="*/ 171402 w 206281"/>
              <a:gd name="T119" fmla="*/ 261008 h 303611"/>
              <a:gd name="T120" fmla="*/ 174483 w 206281"/>
              <a:gd name="T121" fmla="*/ 274781 h 303611"/>
              <a:gd name="T122" fmla="*/ 183575 w 206281"/>
              <a:gd name="T123" fmla="*/ 290443 h 303611"/>
              <a:gd name="T124" fmla="*/ 185527 w 206281"/>
              <a:gd name="T125" fmla="*/ 294417 h 3036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06281"/>
              <a:gd name="T190" fmla="*/ 0 h 303611"/>
              <a:gd name="T191" fmla="*/ 206281 w 206281"/>
              <a:gd name="T192" fmla="*/ 303611 h 3036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06281" h="303611">
                <a:moveTo>
                  <a:pt x="32387" y="0"/>
                </a:moveTo>
                <a:lnTo>
                  <a:pt x="32387" y="46474"/>
                </a:lnTo>
                <a:lnTo>
                  <a:pt x="31644" y="49835"/>
                </a:lnTo>
                <a:lnTo>
                  <a:pt x="27787" y="58312"/>
                </a:lnTo>
                <a:lnTo>
                  <a:pt x="26623" y="60643"/>
                </a:lnTo>
                <a:lnTo>
                  <a:pt x="26107" y="64325"/>
                </a:lnTo>
                <a:lnTo>
                  <a:pt x="25694" y="71434"/>
                </a:lnTo>
                <a:lnTo>
                  <a:pt x="25694" y="66696"/>
                </a:lnTo>
                <a:lnTo>
                  <a:pt x="26437" y="64308"/>
                </a:lnTo>
                <a:lnTo>
                  <a:pt x="30294" y="56206"/>
                </a:lnTo>
                <a:lnTo>
                  <a:pt x="31457" y="50447"/>
                </a:lnTo>
                <a:lnTo>
                  <a:pt x="33255" y="47522"/>
                </a:lnTo>
                <a:lnTo>
                  <a:pt x="39220" y="41626"/>
                </a:lnTo>
                <a:lnTo>
                  <a:pt x="42892" y="38665"/>
                </a:lnTo>
                <a:lnTo>
                  <a:pt x="46829" y="35699"/>
                </a:lnTo>
                <a:lnTo>
                  <a:pt x="50940" y="32729"/>
                </a:lnTo>
                <a:lnTo>
                  <a:pt x="55912" y="29757"/>
                </a:lnTo>
                <a:lnTo>
                  <a:pt x="61459" y="26783"/>
                </a:lnTo>
                <a:lnTo>
                  <a:pt x="73571" y="20834"/>
                </a:lnTo>
                <a:lnTo>
                  <a:pt x="86393" y="14882"/>
                </a:lnTo>
                <a:lnTo>
                  <a:pt x="92936" y="12898"/>
                </a:lnTo>
                <a:lnTo>
                  <a:pt x="99530" y="11576"/>
                </a:lnTo>
                <a:lnTo>
                  <a:pt x="106156" y="10694"/>
                </a:lnTo>
                <a:lnTo>
                  <a:pt x="112805" y="10106"/>
                </a:lnTo>
                <a:lnTo>
                  <a:pt x="119469" y="9714"/>
                </a:lnTo>
                <a:lnTo>
                  <a:pt x="132824" y="9278"/>
                </a:lnTo>
                <a:lnTo>
                  <a:pt x="146197" y="9085"/>
                </a:lnTo>
                <a:lnTo>
                  <a:pt x="152144" y="10026"/>
                </a:lnTo>
                <a:lnTo>
                  <a:pt x="157595" y="11645"/>
                </a:lnTo>
                <a:lnTo>
                  <a:pt x="162717" y="13717"/>
                </a:lnTo>
                <a:lnTo>
                  <a:pt x="167619" y="17082"/>
                </a:lnTo>
                <a:lnTo>
                  <a:pt x="172375" y="21310"/>
                </a:lnTo>
                <a:lnTo>
                  <a:pt x="177033" y="26113"/>
                </a:lnTo>
                <a:lnTo>
                  <a:pt x="181627" y="31299"/>
                </a:lnTo>
                <a:lnTo>
                  <a:pt x="186176" y="36742"/>
                </a:lnTo>
                <a:lnTo>
                  <a:pt x="190696" y="42354"/>
                </a:lnTo>
                <a:lnTo>
                  <a:pt x="194454" y="48080"/>
                </a:lnTo>
                <a:lnTo>
                  <a:pt x="197703" y="53881"/>
                </a:lnTo>
                <a:lnTo>
                  <a:pt x="200612" y="59733"/>
                </a:lnTo>
                <a:lnTo>
                  <a:pt x="202552" y="65619"/>
                </a:lnTo>
                <a:lnTo>
                  <a:pt x="203845" y="71528"/>
                </a:lnTo>
                <a:lnTo>
                  <a:pt x="204707" y="77451"/>
                </a:lnTo>
                <a:lnTo>
                  <a:pt x="205283" y="84376"/>
                </a:lnTo>
                <a:lnTo>
                  <a:pt x="205665" y="91969"/>
                </a:lnTo>
                <a:lnTo>
                  <a:pt x="206090" y="107352"/>
                </a:lnTo>
                <a:lnTo>
                  <a:pt x="206280" y="120804"/>
                </a:lnTo>
                <a:lnTo>
                  <a:pt x="204843" y="128161"/>
                </a:lnTo>
                <a:lnTo>
                  <a:pt x="202398" y="136042"/>
                </a:lnTo>
                <a:lnTo>
                  <a:pt x="191338" y="165338"/>
                </a:lnTo>
                <a:lnTo>
                  <a:pt x="187444" y="172733"/>
                </a:lnTo>
                <a:lnTo>
                  <a:pt x="182616" y="180640"/>
                </a:lnTo>
                <a:lnTo>
                  <a:pt x="177166" y="188888"/>
                </a:lnTo>
                <a:lnTo>
                  <a:pt x="167145" y="203343"/>
                </a:lnTo>
                <a:lnTo>
                  <a:pt x="162389" y="209976"/>
                </a:lnTo>
                <a:lnTo>
                  <a:pt x="156988" y="216383"/>
                </a:lnTo>
                <a:lnTo>
                  <a:pt x="151156" y="222638"/>
                </a:lnTo>
                <a:lnTo>
                  <a:pt x="145036" y="228793"/>
                </a:lnTo>
                <a:lnTo>
                  <a:pt x="138726" y="233888"/>
                </a:lnTo>
                <a:lnTo>
                  <a:pt x="132287" y="238277"/>
                </a:lnTo>
                <a:lnTo>
                  <a:pt x="125763" y="242195"/>
                </a:lnTo>
                <a:lnTo>
                  <a:pt x="119183" y="245799"/>
                </a:lnTo>
                <a:lnTo>
                  <a:pt x="112564" y="249195"/>
                </a:lnTo>
                <a:lnTo>
                  <a:pt x="99260" y="255612"/>
                </a:lnTo>
                <a:lnTo>
                  <a:pt x="85910" y="261772"/>
                </a:lnTo>
                <a:lnTo>
                  <a:pt x="79225" y="263812"/>
                </a:lnTo>
                <a:lnTo>
                  <a:pt x="72538" y="265171"/>
                </a:lnTo>
                <a:lnTo>
                  <a:pt x="65848" y="266078"/>
                </a:lnTo>
                <a:lnTo>
                  <a:pt x="59901" y="266683"/>
                </a:lnTo>
                <a:lnTo>
                  <a:pt x="54449" y="267085"/>
                </a:lnTo>
                <a:lnTo>
                  <a:pt x="44424" y="267533"/>
                </a:lnTo>
                <a:lnTo>
                  <a:pt x="25867" y="267820"/>
                </a:lnTo>
                <a:lnTo>
                  <a:pt x="21347" y="267844"/>
                </a:lnTo>
                <a:lnTo>
                  <a:pt x="17589" y="266867"/>
                </a:lnTo>
                <a:lnTo>
                  <a:pt x="11431" y="263137"/>
                </a:lnTo>
                <a:lnTo>
                  <a:pt x="9490" y="260752"/>
                </a:lnTo>
                <a:lnTo>
                  <a:pt x="8197" y="258171"/>
                </a:lnTo>
                <a:lnTo>
                  <a:pt x="7336" y="255458"/>
                </a:lnTo>
                <a:lnTo>
                  <a:pt x="2569" y="246899"/>
                </a:lnTo>
                <a:lnTo>
                  <a:pt x="1352" y="243975"/>
                </a:lnTo>
                <a:lnTo>
                  <a:pt x="0" y="238079"/>
                </a:lnTo>
                <a:lnTo>
                  <a:pt x="1126" y="233134"/>
                </a:lnTo>
                <a:lnTo>
                  <a:pt x="3365" y="226860"/>
                </a:lnTo>
                <a:lnTo>
                  <a:pt x="6346" y="219701"/>
                </a:lnTo>
                <a:lnTo>
                  <a:pt x="9819" y="212944"/>
                </a:lnTo>
                <a:lnTo>
                  <a:pt x="13623" y="206455"/>
                </a:lnTo>
                <a:lnTo>
                  <a:pt x="17647" y="200145"/>
                </a:lnTo>
                <a:lnTo>
                  <a:pt x="22561" y="194946"/>
                </a:lnTo>
                <a:lnTo>
                  <a:pt x="28068" y="190487"/>
                </a:lnTo>
                <a:lnTo>
                  <a:pt x="49385" y="176203"/>
                </a:lnTo>
                <a:lnTo>
                  <a:pt x="54132" y="174024"/>
                </a:lnTo>
                <a:lnTo>
                  <a:pt x="58784" y="172571"/>
                </a:lnTo>
                <a:lnTo>
                  <a:pt x="63374" y="171602"/>
                </a:lnTo>
                <a:lnTo>
                  <a:pt x="68664" y="169964"/>
                </a:lnTo>
                <a:lnTo>
                  <a:pt x="74423" y="167880"/>
                </a:lnTo>
                <a:lnTo>
                  <a:pt x="80493" y="165498"/>
                </a:lnTo>
                <a:lnTo>
                  <a:pt x="86028" y="164902"/>
                </a:lnTo>
                <a:lnTo>
                  <a:pt x="91204" y="165497"/>
                </a:lnTo>
                <a:lnTo>
                  <a:pt x="96144" y="166886"/>
                </a:lnTo>
                <a:lnTo>
                  <a:pt x="100924" y="167812"/>
                </a:lnTo>
                <a:lnTo>
                  <a:pt x="105598" y="168430"/>
                </a:lnTo>
                <a:lnTo>
                  <a:pt x="110202" y="168841"/>
                </a:lnTo>
                <a:lnTo>
                  <a:pt x="114759" y="170108"/>
                </a:lnTo>
                <a:lnTo>
                  <a:pt x="119284" y="171944"/>
                </a:lnTo>
                <a:lnTo>
                  <a:pt x="123789" y="174161"/>
                </a:lnTo>
                <a:lnTo>
                  <a:pt x="127536" y="175639"/>
                </a:lnTo>
                <a:lnTo>
                  <a:pt x="133682" y="177281"/>
                </a:lnTo>
                <a:lnTo>
                  <a:pt x="138893" y="180656"/>
                </a:lnTo>
                <a:lnTo>
                  <a:pt x="143688" y="185464"/>
                </a:lnTo>
                <a:lnTo>
                  <a:pt x="148298" y="190908"/>
                </a:lnTo>
                <a:lnTo>
                  <a:pt x="149826" y="193748"/>
                </a:lnTo>
                <a:lnTo>
                  <a:pt x="151522" y="199551"/>
                </a:lnTo>
                <a:lnTo>
                  <a:pt x="154260" y="208083"/>
                </a:lnTo>
                <a:lnTo>
                  <a:pt x="157955" y="217497"/>
                </a:lnTo>
                <a:lnTo>
                  <a:pt x="162078" y="224988"/>
                </a:lnTo>
                <a:lnTo>
                  <a:pt x="163474" y="229367"/>
                </a:lnTo>
                <a:lnTo>
                  <a:pt x="164405" y="234271"/>
                </a:lnTo>
                <a:lnTo>
                  <a:pt x="165026" y="239525"/>
                </a:lnTo>
                <a:lnTo>
                  <a:pt x="167699" y="248008"/>
                </a:lnTo>
                <a:lnTo>
                  <a:pt x="169453" y="251659"/>
                </a:lnTo>
                <a:lnTo>
                  <a:pt x="171402" y="261008"/>
                </a:lnTo>
                <a:lnTo>
                  <a:pt x="171922" y="266279"/>
                </a:lnTo>
                <a:lnTo>
                  <a:pt x="174483" y="274781"/>
                </a:lnTo>
                <a:lnTo>
                  <a:pt x="178100" y="281867"/>
                </a:lnTo>
                <a:lnTo>
                  <a:pt x="183575" y="290443"/>
                </a:lnTo>
                <a:lnTo>
                  <a:pt x="185116" y="292797"/>
                </a:lnTo>
                <a:lnTo>
                  <a:pt x="185527" y="294417"/>
                </a:lnTo>
                <a:lnTo>
                  <a:pt x="186349" y="30361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21" name="SMARTInkAnnotation187"/>
          <p:cNvSpPr>
            <a:spLocks/>
          </p:cNvSpPr>
          <p:nvPr/>
        </p:nvSpPr>
        <p:spPr bwMode="auto">
          <a:xfrm>
            <a:off x="4230688" y="3884613"/>
            <a:ext cx="193675" cy="231775"/>
          </a:xfrm>
          <a:custGeom>
            <a:avLst/>
            <a:gdLst>
              <a:gd name="T0" fmla="*/ 0 w 194127"/>
              <a:gd name="T1" fmla="*/ 0 h 232173"/>
              <a:gd name="T2" fmla="*/ 3552 w 194127"/>
              <a:gd name="T3" fmla="*/ 4740 h 232173"/>
              <a:gd name="T4" fmla="*/ 4600 w 194127"/>
              <a:gd name="T5" fmla="*/ 7129 h 232173"/>
              <a:gd name="T6" fmla="*/ 6073 w 194127"/>
              <a:gd name="T7" fmla="*/ 14239 h 232173"/>
              <a:gd name="T8" fmla="*/ 6418 w 194127"/>
              <a:gd name="T9" fmla="*/ 16250 h 232173"/>
              <a:gd name="T10" fmla="*/ 8555 w 194127"/>
              <a:gd name="T11" fmla="*/ 22436 h 232173"/>
              <a:gd name="T12" fmla="*/ 15986 w 194127"/>
              <a:gd name="T13" fmla="*/ 42576 h 232173"/>
              <a:gd name="T14" fmla="*/ 18840 w 194127"/>
              <a:gd name="T15" fmla="*/ 48227 h 232173"/>
              <a:gd name="T16" fmla="*/ 22228 w 194127"/>
              <a:gd name="T17" fmla="*/ 53980 h 232173"/>
              <a:gd name="T18" fmla="*/ 25976 w 194127"/>
              <a:gd name="T19" fmla="*/ 59799 h 232173"/>
              <a:gd name="T20" fmla="*/ 29961 w 194127"/>
              <a:gd name="T21" fmla="*/ 65663 h 232173"/>
              <a:gd name="T22" fmla="*/ 38356 w 194127"/>
              <a:gd name="T23" fmla="*/ 77470 h 232173"/>
              <a:gd name="T24" fmla="*/ 78108 w 194127"/>
              <a:gd name="T25" fmla="*/ 130971 h 232173"/>
              <a:gd name="T26" fmla="*/ 83310 w 194127"/>
              <a:gd name="T27" fmla="*/ 136923 h 232173"/>
              <a:gd name="T28" fmla="*/ 89010 w 194127"/>
              <a:gd name="T29" fmla="*/ 142876 h 232173"/>
              <a:gd name="T30" fmla="*/ 95041 w 194127"/>
              <a:gd name="T31" fmla="*/ 148828 h 232173"/>
              <a:gd name="T32" fmla="*/ 100549 w 194127"/>
              <a:gd name="T33" fmla="*/ 154781 h 232173"/>
              <a:gd name="T34" fmla="*/ 105710 w 194127"/>
              <a:gd name="T35" fmla="*/ 160734 h 232173"/>
              <a:gd name="T36" fmla="*/ 110637 w 194127"/>
              <a:gd name="T37" fmla="*/ 166687 h 232173"/>
              <a:gd name="T38" fmla="*/ 120079 w 194127"/>
              <a:gd name="T39" fmla="*/ 178594 h 232173"/>
              <a:gd name="T40" fmla="*/ 124679 w 194127"/>
              <a:gd name="T41" fmla="*/ 184547 h 232173"/>
              <a:gd name="T42" fmla="*/ 129234 w 194127"/>
              <a:gd name="T43" fmla="*/ 189507 h 232173"/>
              <a:gd name="T44" fmla="*/ 133757 w 194127"/>
              <a:gd name="T45" fmla="*/ 193808 h 232173"/>
              <a:gd name="T46" fmla="*/ 138261 w 194127"/>
              <a:gd name="T47" fmla="*/ 197665 h 232173"/>
              <a:gd name="T48" fmla="*/ 142751 w 194127"/>
              <a:gd name="T49" fmla="*/ 201230 h 232173"/>
              <a:gd name="T50" fmla="*/ 147231 w 194127"/>
              <a:gd name="T51" fmla="*/ 204599 h 232173"/>
              <a:gd name="T52" fmla="*/ 156177 w 194127"/>
              <a:gd name="T53" fmla="*/ 210987 h 232173"/>
              <a:gd name="T54" fmla="*/ 165111 w 194127"/>
              <a:gd name="T55" fmla="*/ 217134 h 232173"/>
              <a:gd name="T56" fmla="*/ 168832 w 194127"/>
              <a:gd name="T57" fmla="*/ 220162 h 232173"/>
              <a:gd name="T58" fmla="*/ 172057 w 194127"/>
              <a:gd name="T59" fmla="*/ 223174 h 232173"/>
              <a:gd name="T60" fmla="*/ 174951 w 194127"/>
              <a:gd name="T61" fmla="*/ 226173 h 232173"/>
              <a:gd name="T62" fmla="*/ 180149 w 194127"/>
              <a:gd name="T63" fmla="*/ 229506 h 232173"/>
              <a:gd name="T64" fmla="*/ 184938 w 194127"/>
              <a:gd name="T65" fmla="*/ 230987 h 232173"/>
              <a:gd name="T66" fmla="*/ 187258 w 194127"/>
              <a:gd name="T67" fmla="*/ 231381 h 232173"/>
              <a:gd name="T68" fmla="*/ 194126 w 194127"/>
              <a:gd name="T69" fmla="*/ 232172 h 2321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4127"/>
              <a:gd name="T106" fmla="*/ 0 h 232173"/>
              <a:gd name="T107" fmla="*/ 194127 w 194127"/>
              <a:gd name="T108" fmla="*/ 232173 h 23217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4127" h="232173">
                <a:moveTo>
                  <a:pt x="0" y="0"/>
                </a:moveTo>
                <a:lnTo>
                  <a:pt x="3552" y="4740"/>
                </a:lnTo>
                <a:lnTo>
                  <a:pt x="4600" y="7129"/>
                </a:lnTo>
                <a:lnTo>
                  <a:pt x="6073" y="14239"/>
                </a:lnTo>
                <a:lnTo>
                  <a:pt x="6418" y="16250"/>
                </a:lnTo>
                <a:lnTo>
                  <a:pt x="8555" y="22436"/>
                </a:lnTo>
                <a:lnTo>
                  <a:pt x="15986" y="42576"/>
                </a:lnTo>
                <a:lnTo>
                  <a:pt x="18840" y="48227"/>
                </a:lnTo>
                <a:lnTo>
                  <a:pt x="22228" y="53980"/>
                </a:lnTo>
                <a:lnTo>
                  <a:pt x="25976" y="59799"/>
                </a:lnTo>
                <a:lnTo>
                  <a:pt x="29961" y="65663"/>
                </a:lnTo>
                <a:lnTo>
                  <a:pt x="38356" y="77470"/>
                </a:lnTo>
                <a:lnTo>
                  <a:pt x="78108" y="130971"/>
                </a:lnTo>
                <a:lnTo>
                  <a:pt x="83310" y="136923"/>
                </a:lnTo>
                <a:lnTo>
                  <a:pt x="89010" y="142876"/>
                </a:lnTo>
                <a:lnTo>
                  <a:pt x="95041" y="148828"/>
                </a:lnTo>
                <a:lnTo>
                  <a:pt x="100549" y="154781"/>
                </a:lnTo>
                <a:lnTo>
                  <a:pt x="105710" y="160734"/>
                </a:lnTo>
                <a:lnTo>
                  <a:pt x="110637" y="166687"/>
                </a:lnTo>
                <a:lnTo>
                  <a:pt x="120079" y="178594"/>
                </a:lnTo>
                <a:lnTo>
                  <a:pt x="124679" y="184547"/>
                </a:lnTo>
                <a:lnTo>
                  <a:pt x="129234" y="189507"/>
                </a:lnTo>
                <a:lnTo>
                  <a:pt x="133757" y="193808"/>
                </a:lnTo>
                <a:lnTo>
                  <a:pt x="138261" y="197665"/>
                </a:lnTo>
                <a:lnTo>
                  <a:pt x="142751" y="201230"/>
                </a:lnTo>
                <a:lnTo>
                  <a:pt x="147231" y="204599"/>
                </a:lnTo>
                <a:lnTo>
                  <a:pt x="156177" y="210987"/>
                </a:lnTo>
                <a:lnTo>
                  <a:pt x="165111" y="217134"/>
                </a:lnTo>
                <a:lnTo>
                  <a:pt x="168832" y="220162"/>
                </a:lnTo>
                <a:lnTo>
                  <a:pt x="172057" y="223174"/>
                </a:lnTo>
                <a:lnTo>
                  <a:pt x="174951" y="226173"/>
                </a:lnTo>
                <a:lnTo>
                  <a:pt x="180149" y="229506"/>
                </a:lnTo>
                <a:lnTo>
                  <a:pt x="184938" y="230987"/>
                </a:lnTo>
                <a:lnTo>
                  <a:pt x="187258" y="231381"/>
                </a:lnTo>
                <a:lnTo>
                  <a:pt x="194126" y="232172"/>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22" name="SMARTInkAnnotation188"/>
          <p:cNvSpPr>
            <a:spLocks/>
          </p:cNvSpPr>
          <p:nvPr/>
        </p:nvSpPr>
        <p:spPr bwMode="auto">
          <a:xfrm>
            <a:off x="4297363" y="3884613"/>
            <a:ext cx="120650" cy="187325"/>
          </a:xfrm>
          <a:custGeom>
            <a:avLst/>
            <a:gdLst>
              <a:gd name="T0" fmla="*/ 120493 w 120494"/>
              <a:gd name="T1" fmla="*/ 0 h 187524"/>
              <a:gd name="T2" fmla="*/ 94786 w 120494"/>
              <a:gd name="T3" fmla="*/ 34293 h 187524"/>
              <a:gd name="T4" fmla="*/ 91454 w 120494"/>
              <a:gd name="T5" fmla="*/ 39729 h 187524"/>
              <a:gd name="T6" fmla="*/ 88489 w 120494"/>
              <a:gd name="T7" fmla="*/ 45337 h 187524"/>
              <a:gd name="T8" fmla="*/ 85769 w 120494"/>
              <a:gd name="T9" fmla="*/ 51061 h 187524"/>
              <a:gd name="T10" fmla="*/ 82469 w 120494"/>
              <a:gd name="T11" fmla="*/ 56861 h 187524"/>
              <a:gd name="T12" fmla="*/ 78780 w 120494"/>
              <a:gd name="T13" fmla="*/ 62712 h 187524"/>
              <a:gd name="T14" fmla="*/ 74833 w 120494"/>
              <a:gd name="T15" fmla="*/ 68597 h 187524"/>
              <a:gd name="T16" fmla="*/ 71459 w 120494"/>
              <a:gd name="T17" fmla="*/ 74505 h 187524"/>
              <a:gd name="T18" fmla="*/ 68466 w 120494"/>
              <a:gd name="T19" fmla="*/ 80427 h 187524"/>
              <a:gd name="T20" fmla="*/ 65725 w 120494"/>
              <a:gd name="T21" fmla="*/ 86360 h 187524"/>
              <a:gd name="T22" fmla="*/ 62411 w 120494"/>
              <a:gd name="T23" fmla="*/ 92300 h 187524"/>
              <a:gd name="T24" fmla="*/ 58715 w 120494"/>
              <a:gd name="T25" fmla="*/ 98244 h 187524"/>
              <a:gd name="T26" fmla="*/ 54762 w 120494"/>
              <a:gd name="T27" fmla="*/ 104191 h 187524"/>
              <a:gd name="T28" fmla="*/ 51384 w 120494"/>
              <a:gd name="T29" fmla="*/ 110141 h 187524"/>
              <a:gd name="T30" fmla="*/ 48388 w 120494"/>
              <a:gd name="T31" fmla="*/ 116091 h 187524"/>
              <a:gd name="T32" fmla="*/ 45648 w 120494"/>
              <a:gd name="T33" fmla="*/ 122042 h 187524"/>
              <a:gd name="T34" fmla="*/ 42332 w 120494"/>
              <a:gd name="T35" fmla="*/ 127002 h 187524"/>
              <a:gd name="T36" fmla="*/ 38634 w 120494"/>
              <a:gd name="T37" fmla="*/ 131301 h 187524"/>
              <a:gd name="T38" fmla="*/ 34682 w 120494"/>
              <a:gd name="T39" fmla="*/ 135159 h 187524"/>
              <a:gd name="T40" fmla="*/ 31303 w 120494"/>
              <a:gd name="T41" fmla="*/ 138723 h 187524"/>
              <a:gd name="T42" fmla="*/ 28307 w 120494"/>
              <a:gd name="T43" fmla="*/ 142091 h 187524"/>
              <a:gd name="T44" fmla="*/ 25565 w 120494"/>
              <a:gd name="T45" fmla="*/ 145329 h 187524"/>
              <a:gd name="T46" fmla="*/ 22993 w 120494"/>
              <a:gd name="T47" fmla="*/ 149472 h 187524"/>
              <a:gd name="T48" fmla="*/ 20536 w 120494"/>
              <a:gd name="T49" fmla="*/ 154218 h 187524"/>
              <a:gd name="T50" fmla="*/ 18153 w 120494"/>
              <a:gd name="T51" fmla="*/ 159366 h 187524"/>
              <a:gd name="T52" fmla="*/ 15821 w 120494"/>
              <a:gd name="T53" fmla="*/ 163791 h 187524"/>
              <a:gd name="T54" fmla="*/ 13523 w 120494"/>
              <a:gd name="T55" fmla="*/ 167733 h 187524"/>
              <a:gd name="T56" fmla="*/ 11247 w 120494"/>
              <a:gd name="T57" fmla="*/ 171353 h 187524"/>
              <a:gd name="T58" fmla="*/ 8986 w 120494"/>
              <a:gd name="T59" fmla="*/ 174759 h 187524"/>
              <a:gd name="T60" fmla="*/ 0 w 120494"/>
              <a:gd name="T61" fmla="*/ 187523 h 18752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20494"/>
              <a:gd name="T94" fmla="*/ 0 h 187524"/>
              <a:gd name="T95" fmla="*/ 120494 w 120494"/>
              <a:gd name="T96" fmla="*/ 187524 h 18752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20494" h="187524">
                <a:moveTo>
                  <a:pt x="120493" y="0"/>
                </a:moveTo>
                <a:lnTo>
                  <a:pt x="94786" y="34293"/>
                </a:lnTo>
                <a:lnTo>
                  <a:pt x="91454" y="39729"/>
                </a:lnTo>
                <a:lnTo>
                  <a:pt x="88489" y="45337"/>
                </a:lnTo>
                <a:lnTo>
                  <a:pt x="85769" y="51061"/>
                </a:lnTo>
                <a:lnTo>
                  <a:pt x="82469" y="56861"/>
                </a:lnTo>
                <a:lnTo>
                  <a:pt x="78780" y="62712"/>
                </a:lnTo>
                <a:lnTo>
                  <a:pt x="74833" y="68597"/>
                </a:lnTo>
                <a:lnTo>
                  <a:pt x="71459" y="74505"/>
                </a:lnTo>
                <a:lnTo>
                  <a:pt x="68466" y="80427"/>
                </a:lnTo>
                <a:lnTo>
                  <a:pt x="65725" y="86360"/>
                </a:lnTo>
                <a:lnTo>
                  <a:pt x="62411" y="92300"/>
                </a:lnTo>
                <a:lnTo>
                  <a:pt x="58715" y="98244"/>
                </a:lnTo>
                <a:lnTo>
                  <a:pt x="54762" y="104191"/>
                </a:lnTo>
                <a:lnTo>
                  <a:pt x="51384" y="110141"/>
                </a:lnTo>
                <a:lnTo>
                  <a:pt x="48388" y="116091"/>
                </a:lnTo>
                <a:lnTo>
                  <a:pt x="45648" y="122042"/>
                </a:lnTo>
                <a:lnTo>
                  <a:pt x="42332" y="127002"/>
                </a:lnTo>
                <a:lnTo>
                  <a:pt x="38634" y="131301"/>
                </a:lnTo>
                <a:lnTo>
                  <a:pt x="34682" y="135159"/>
                </a:lnTo>
                <a:lnTo>
                  <a:pt x="31303" y="138723"/>
                </a:lnTo>
                <a:lnTo>
                  <a:pt x="28307" y="142091"/>
                </a:lnTo>
                <a:lnTo>
                  <a:pt x="25565" y="145329"/>
                </a:lnTo>
                <a:lnTo>
                  <a:pt x="22993" y="149472"/>
                </a:lnTo>
                <a:lnTo>
                  <a:pt x="20536" y="154218"/>
                </a:lnTo>
                <a:lnTo>
                  <a:pt x="18153" y="159366"/>
                </a:lnTo>
                <a:lnTo>
                  <a:pt x="15821" y="163791"/>
                </a:lnTo>
                <a:lnTo>
                  <a:pt x="13523" y="167733"/>
                </a:lnTo>
                <a:lnTo>
                  <a:pt x="11247" y="171353"/>
                </a:lnTo>
                <a:lnTo>
                  <a:pt x="8986" y="174759"/>
                </a:lnTo>
                <a:lnTo>
                  <a:pt x="0" y="187523"/>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23" name="SMARTInkAnnotation189"/>
          <p:cNvSpPr>
            <a:spLocks/>
          </p:cNvSpPr>
          <p:nvPr/>
        </p:nvSpPr>
        <p:spPr bwMode="auto">
          <a:xfrm>
            <a:off x="3387725" y="4089400"/>
            <a:ext cx="2751138" cy="44450"/>
          </a:xfrm>
          <a:custGeom>
            <a:avLst/>
            <a:gdLst>
              <a:gd name="T0" fmla="*/ 0 w 2751234"/>
              <a:gd name="T1" fmla="*/ 44648 h 44649"/>
              <a:gd name="T2" fmla="*/ 0 w 2751234"/>
              <a:gd name="T3" fmla="*/ 36086 h 44649"/>
              <a:gd name="T4" fmla="*/ 36024 w 2751234"/>
              <a:gd name="T5" fmla="*/ 34727 h 44649"/>
              <a:gd name="T6" fmla="*/ 40379 w 2751234"/>
              <a:gd name="T7" fmla="*/ 33073 h 44649"/>
              <a:gd name="T8" fmla="*/ 44770 w 2751234"/>
              <a:gd name="T9" fmla="*/ 30978 h 44649"/>
              <a:gd name="T10" fmla="*/ 49929 w 2751234"/>
              <a:gd name="T11" fmla="*/ 29581 h 44649"/>
              <a:gd name="T12" fmla="*/ 55599 w 2751234"/>
              <a:gd name="T13" fmla="*/ 28651 h 44649"/>
              <a:gd name="T14" fmla="*/ 74241 w 2751234"/>
              <a:gd name="T15" fmla="*/ 27341 h 44649"/>
              <a:gd name="T16" fmla="*/ 154092 w 2751234"/>
              <a:gd name="T17" fmla="*/ 26795 h 44649"/>
              <a:gd name="T18" fmla="*/ 509765 w 2751234"/>
              <a:gd name="T19" fmla="*/ 26789 h 44649"/>
              <a:gd name="T20" fmla="*/ 522813 w 2751234"/>
              <a:gd name="T21" fmla="*/ 25796 h 44649"/>
              <a:gd name="T22" fmla="*/ 535974 w 2751234"/>
              <a:gd name="T23" fmla="*/ 24143 h 44649"/>
              <a:gd name="T24" fmla="*/ 549210 w 2751234"/>
              <a:gd name="T25" fmla="*/ 22048 h 44649"/>
              <a:gd name="T26" fmla="*/ 562498 w 2751234"/>
              <a:gd name="T27" fmla="*/ 20652 h 44649"/>
              <a:gd name="T28" fmla="*/ 575818 w 2751234"/>
              <a:gd name="T29" fmla="*/ 19721 h 44649"/>
              <a:gd name="T30" fmla="*/ 615888 w 2751234"/>
              <a:gd name="T31" fmla="*/ 18411 h 44649"/>
              <a:gd name="T32" fmla="*/ 846043 w 2751234"/>
              <a:gd name="T33" fmla="*/ 17860 h 44649"/>
              <a:gd name="T34" fmla="*/ 860795 w 2751234"/>
              <a:gd name="T35" fmla="*/ 16867 h 44649"/>
              <a:gd name="T36" fmla="*/ 875094 w 2751234"/>
              <a:gd name="T37" fmla="*/ 15214 h 44649"/>
              <a:gd name="T38" fmla="*/ 889089 w 2751234"/>
              <a:gd name="T39" fmla="*/ 13119 h 44649"/>
              <a:gd name="T40" fmla="*/ 903624 w 2751234"/>
              <a:gd name="T41" fmla="*/ 11722 h 44649"/>
              <a:gd name="T42" fmla="*/ 918522 w 2751234"/>
              <a:gd name="T43" fmla="*/ 10792 h 44649"/>
              <a:gd name="T44" fmla="*/ 964363 w 2751234"/>
              <a:gd name="T45" fmla="*/ 9481 h 44649"/>
              <a:gd name="T46" fmla="*/ 1266467 w 2751234"/>
              <a:gd name="T47" fmla="*/ 8929 h 44649"/>
              <a:gd name="T48" fmla="*/ 1281653 w 2751234"/>
              <a:gd name="T49" fmla="*/ 7937 h 44649"/>
              <a:gd name="T50" fmla="*/ 1296239 w 2751234"/>
              <a:gd name="T51" fmla="*/ 6284 h 44649"/>
              <a:gd name="T52" fmla="*/ 1310426 w 2751234"/>
              <a:gd name="T53" fmla="*/ 4189 h 44649"/>
              <a:gd name="T54" fmla="*/ 1325090 w 2751234"/>
              <a:gd name="T55" fmla="*/ 2792 h 44649"/>
              <a:gd name="T56" fmla="*/ 1340072 w 2751234"/>
              <a:gd name="T57" fmla="*/ 1861 h 44649"/>
              <a:gd name="T58" fmla="*/ 1388018 w 2751234"/>
              <a:gd name="T59" fmla="*/ 552 h 44649"/>
              <a:gd name="T60" fmla="*/ 1469877 w 2751234"/>
              <a:gd name="T61" fmla="*/ 1064 h 44649"/>
              <a:gd name="T62" fmla="*/ 1485687 w 2751234"/>
              <a:gd name="T63" fmla="*/ 2694 h 44649"/>
              <a:gd name="T64" fmla="*/ 1501434 w 2751234"/>
              <a:gd name="T65" fmla="*/ 4772 h 44649"/>
              <a:gd name="T66" fmla="*/ 1517137 w 2751234"/>
              <a:gd name="T67" fmla="*/ 6158 h 44649"/>
              <a:gd name="T68" fmla="*/ 1532813 w 2751234"/>
              <a:gd name="T69" fmla="*/ 7082 h 44649"/>
              <a:gd name="T70" fmla="*/ 1581733 w 2751234"/>
              <a:gd name="T71" fmla="*/ 8382 h 44649"/>
              <a:gd name="T72" fmla="*/ 1663949 w 2751234"/>
              <a:gd name="T73" fmla="*/ 7865 h 44649"/>
              <a:gd name="T74" fmla="*/ 1679777 w 2751234"/>
              <a:gd name="T75" fmla="*/ 6235 h 44649"/>
              <a:gd name="T76" fmla="*/ 1695535 w 2751234"/>
              <a:gd name="T77" fmla="*/ 4156 h 44649"/>
              <a:gd name="T78" fmla="*/ 1711990 w 2751234"/>
              <a:gd name="T79" fmla="*/ 2771 h 44649"/>
              <a:gd name="T80" fmla="*/ 1746141 w 2751234"/>
              <a:gd name="T81" fmla="*/ 1231 h 44649"/>
              <a:gd name="T82" fmla="*/ 1821739 w 2751234"/>
              <a:gd name="T83" fmla="*/ 162 h 44649"/>
              <a:gd name="T84" fmla="*/ 2076190 w 2751234"/>
              <a:gd name="T85" fmla="*/ 0 h 44649"/>
              <a:gd name="T86" fmla="*/ 2092946 w 2751234"/>
              <a:gd name="T87" fmla="*/ 992 h 44649"/>
              <a:gd name="T88" fmla="*/ 2110068 w 2751234"/>
              <a:gd name="T89" fmla="*/ 2646 h 44649"/>
              <a:gd name="T90" fmla="*/ 2127432 w 2751234"/>
              <a:gd name="T91" fmla="*/ 4740 h 44649"/>
              <a:gd name="T92" fmla="*/ 2143471 w 2751234"/>
              <a:gd name="T93" fmla="*/ 6137 h 44649"/>
              <a:gd name="T94" fmla="*/ 2173192 w 2751234"/>
              <a:gd name="T95" fmla="*/ 7688 h 44649"/>
              <a:gd name="T96" fmla="*/ 2249461 w 2751234"/>
              <a:gd name="T97" fmla="*/ 8766 h 44649"/>
              <a:gd name="T98" fmla="*/ 2635686 w 2751234"/>
              <a:gd name="T99" fmla="*/ 8929 h 44649"/>
              <a:gd name="T100" fmla="*/ 2643706 w 2751234"/>
              <a:gd name="T101" fmla="*/ 7937 h 44649"/>
              <a:gd name="T102" fmla="*/ 2652029 w 2751234"/>
              <a:gd name="T103" fmla="*/ 6284 h 44649"/>
              <a:gd name="T104" fmla="*/ 2660552 w 2751234"/>
              <a:gd name="T105" fmla="*/ 4189 h 44649"/>
              <a:gd name="T106" fmla="*/ 2667722 w 2751234"/>
              <a:gd name="T107" fmla="*/ 2792 h 44649"/>
              <a:gd name="T108" fmla="*/ 2673989 w 2751234"/>
              <a:gd name="T109" fmla="*/ 1861 h 44649"/>
              <a:gd name="T110" fmla="*/ 2691900 w 2751234"/>
              <a:gd name="T111" fmla="*/ 552 h 44649"/>
              <a:gd name="T112" fmla="*/ 2751233 w 2751234"/>
              <a:gd name="T113" fmla="*/ 0 h 4464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751234"/>
              <a:gd name="T172" fmla="*/ 0 h 44649"/>
              <a:gd name="T173" fmla="*/ 2751234 w 2751234"/>
              <a:gd name="T174" fmla="*/ 44649 h 4464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751234" h="44649">
                <a:moveTo>
                  <a:pt x="0" y="44648"/>
                </a:moveTo>
                <a:lnTo>
                  <a:pt x="0" y="36086"/>
                </a:lnTo>
                <a:lnTo>
                  <a:pt x="36024" y="34727"/>
                </a:lnTo>
                <a:lnTo>
                  <a:pt x="40379" y="33073"/>
                </a:lnTo>
                <a:lnTo>
                  <a:pt x="44770" y="30978"/>
                </a:lnTo>
                <a:lnTo>
                  <a:pt x="49929" y="29581"/>
                </a:lnTo>
                <a:lnTo>
                  <a:pt x="55599" y="28651"/>
                </a:lnTo>
                <a:lnTo>
                  <a:pt x="74241" y="27341"/>
                </a:lnTo>
                <a:lnTo>
                  <a:pt x="154092" y="26795"/>
                </a:lnTo>
                <a:lnTo>
                  <a:pt x="509765" y="26789"/>
                </a:lnTo>
                <a:lnTo>
                  <a:pt x="522813" y="25796"/>
                </a:lnTo>
                <a:lnTo>
                  <a:pt x="535974" y="24143"/>
                </a:lnTo>
                <a:lnTo>
                  <a:pt x="549210" y="22048"/>
                </a:lnTo>
                <a:lnTo>
                  <a:pt x="562498" y="20652"/>
                </a:lnTo>
                <a:lnTo>
                  <a:pt x="575818" y="19721"/>
                </a:lnTo>
                <a:lnTo>
                  <a:pt x="615888" y="18411"/>
                </a:lnTo>
                <a:lnTo>
                  <a:pt x="846043" y="17860"/>
                </a:lnTo>
                <a:lnTo>
                  <a:pt x="860795" y="16867"/>
                </a:lnTo>
                <a:lnTo>
                  <a:pt x="875094" y="15214"/>
                </a:lnTo>
                <a:lnTo>
                  <a:pt x="889089" y="13119"/>
                </a:lnTo>
                <a:lnTo>
                  <a:pt x="903624" y="11722"/>
                </a:lnTo>
                <a:lnTo>
                  <a:pt x="918522" y="10792"/>
                </a:lnTo>
                <a:lnTo>
                  <a:pt x="964363" y="9481"/>
                </a:lnTo>
                <a:lnTo>
                  <a:pt x="1266467" y="8929"/>
                </a:lnTo>
                <a:lnTo>
                  <a:pt x="1281653" y="7937"/>
                </a:lnTo>
                <a:lnTo>
                  <a:pt x="1296239" y="6284"/>
                </a:lnTo>
                <a:lnTo>
                  <a:pt x="1310426" y="4189"/>
                </a:lnTo>
                <a:lnTo>
                  <a:pt x="1325090" y="2792"/>
                </a:lnTo>
                <a:lnTo>
                  <a:pt x="1340072" y="1861"/>
                </a:lnTo>
                <a:lnTo>
                  <a:pt x="1388018" y="552"/>
                </a:lnTo>
                <a:lnTo>
                  <a:pt x="1469877" y="1064"/>
                </a:lnTo>
                <a:lnTo>
                  <a:pt x="1485687" y="2694"/>
                </a:lnTo>
                <a:lnTo>
                  <a:pt x="1501434" y="4772"/>
                </a:lnTo>
                <a:lnTo>
                  <a:pt x="1517137" y="6158"/>
                </a:lnTo>
                <a:lnTo>
                  <a:pt x="1532813" y="7082"/>
                </a:lnTo>
                <a:lnTo>
                  <a:pt x="1581733" y="8382"/>
                </a:lnTo>
                <a:lnTo>
                  <a:pt x="1663949" y="7865"/>
                </a:lnTo>
                <a:lnTo>
                  <a:pt x="1679777" y="6235"/>
                </a:lnTo>
                <a:lnTo>
                  <a:pt x="1695535" y="4156"/>
                </a:lnTo>
                <a:lnTo>
                  <a:pt x="1711990" y="2771"/>
                </a:lnTo>
                <a:lnTo>
                  <a:pt x="1746141" y="1231"/>
                </a:lnTo>
                <a:lnTo>
                  <a:pt x="1821739" y="162"/>
                </a:lnTo>
                <a:lnTo>
                  <a:pt x="2076190" y="0"/>
                </a:lnTo>
                <a:lnTo>
                  <a:pt x="2092946" y="992"/>
                </a:lnTo>
                <a:lnTo>
                  <a:pt x="2110068" y="2646"/>
                </a:lnTo>
                <a:lnTo>
                  <a:pt x="2127432" y="4740"/>
                </a:lnTo>
                <a:lnTo>
                  <a:pt x="2143471" y="6137"/>
                </a:lnTo>
                <a:lnTo>
                  <a:pt x="2173192" y="7688"/>
                </a:lnTo>
                <a:lnTo>
                  <a:pt x="2249461" y="8766"/>
                </a:lnTo>
                <a:lnTo>
                  <a:pt x="2635686" y="8929"/>
                </a:lnTo>
                <a:lnTo>
                  <a:pt x="2643706" y="7937"/>
                </a:lnTo>
                <a:lnTo>
                  <a:pt x="2652029" y="6284"/>
                </a:lnTo>
                <a:lnTo>
                  <a:pt x="2660552" y="4189"/>
                </a:lnTo>
                <a:lnTo>
                  <a:pt x="2667722" y="2792"/>
                </a:lnTo>
                <a:lnTo>
                  <a:pt x="2673989" y="1861"/>
                </a:lnTo>
                <a:lnTo>
                  <a:pt x="2691900" y="552"/>
                </a:lnTo>
                <a:lnTo>
                  <a:pt x="2751233"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24" name="SMARTInkAnnotation190"/>
          <p:cNvSpPr>
            <a:spLocks/>
          </p:cNvSpPr>
          <p:nvPr/>
        </p:nvSpPr>
        <p:spPr bwMode="auto">
          <a:xfrm>
            <a:off x="3587750" y="4340225"/>
            <a:ext cx="247650" cy="258763"/>
          </a:xfrm>
          <a:custGeom>
            <a:avLst/>
            <a:gdLst>
              <a:gd name="T0" fmla="*/ 93708 w 247671"/>
              <a:gd name="T1" fmla="*/ 16250 h 258914"/>
              <a:gd name="T2" fmla="*/ 90155 w 247671"/>
              <a:gd name="T3" fmla="*/ 22123 h 258914"/>
              <a:gd name="T4" fmla="*/ 86426 w 247671"/>
              <a:gd name="T5" fmla="*/ 35298 h 258914"/>
              <a:gd name="T6" fmla="*/ 82290 w 247671"/>
              <a:gd name="T7" fmla="*/ 52399 h 258914"/>
              <a:gd name="T8" fmla="*/ 77973 w 247671"/>
              <a:gd name="T9" fmla="*/ 66614 h 258914"/>
              <a:gd name="T10" fmla="*/ 71360 w 247671"/>
              <a:gd name="T11" fmla="*/ 90513 h 258914"/>
              <a:gd name="T12" fmla="*/ 66917 w 247671"/>
              <a:gd name="T13" fmla="*/ 105051 h 258914"/>
              <a:gd name="T14" fmla="*/ 62463 w 247671"/>
              <a:gd name="T15" fmla="*/ 119118 h 258914"/>
              <a:gd name="T16" fmla="*/ 55030 w 247671"/>
              <a:gd name="T17" fmla="*/ 142781 h 258914"/>
              <a:gd name="T18" fmla="*/ 47758 w 247671"/>
              <a:gd name="T19" fmla="*/ 156393 h 258914"/>
              <a:gd name="T20" fmla="*/ 41551 w 247671"/>
              <a:gd name="T21" fmla="*/ 171703 h 258914"/>
              <a:gd name="T22" fmla="*/ 35570 w 247671"/>
              <a:gd name="T23" fmla="*/ 187437 h 258914"/>
              <a:gd name="T24" fmla="*/ 27952 w 247671"/>
              <a:gd name="T25" fmla="*/ 201045 h 258914"/>
              <a:gd name="T26" fmla="*/ 21592 w 247671"/>
              <a:gd name="T27" fmla="*/ 213707 h 258914"/>
              <a:gd name="T28" fmla="*/ 16286 w 247671"/>
              <a:gd name="T29" fmla="*/ 224957 h 258914"/>
              <a:gd name="T30" fmla="*/ 11448 w 247671"/>
              <a:gd name="T31" fmla="*/ 233265 h 258914"/>
              <a:gd name="T32" fmla="*/ 8097 w 247671"/>
              <a:gd name="T33" fmla="*/ 243520 h 258914"/>
              <a:gd name="T34" fmla="*/ 19 w 247671"/>
              <a:gd name="T35" fmla="*/ 258913 h 258914"/>
              <a:gd name="T36" fmla="*/ 1979 w 247671"/>
              <a:gd name="T37" fmla="*/ 246595 h 258914"/>
              <a:gd name="T38" fmla="*/ 6081 w 247671"/>
              <a:gd name="T39" fmla="*/ 237590 h 258914"/>
              <a:gd name="T40" fmla="*/ 16754 w 247671"/>
              <a:gd name="T41" fmla="*/ 225950 h 258914"/>
              <a:gd name="T42" fmla="*/ 25044 w 247671"/>
              <a:gd name="T43" fmla="*/ 215846 h 258914"/>
              <a:gd name="T44" fmla="*/ 33688 w 247671"/>
              <a:gd name="T45" fmla="*/ 207387 h 258914"/>
              <a:gd name="T46" fmla="*/ 42488 w 247671"/>
              <a:gd name="T47" fmla="*/ 200320 h 258914"/>
              <a:gd name="T48" fmla="*/ 56549 w 247671"/>
              <a:gd name="T49" fmla="*/ 191756 h 258914"/>
              <a:gd name="T50" fmla="*/ 68267 w 247671"/>
              <a:gd name="T51" fmla="*/ 189405 h 258914"/>
              <a:gd name="T52" fmla="*/ 78930 w 247671"/>
              <a:gd name="T53" fmla="*/ 188359 h 258914"/>
              <a:gd name="T54" fmla="*/ 103194 w 247671"/>
              <a:gd name="T55" fmla="*/ 187634 h 258914"/>
              <a:gd name="T56" fmla="*/ 120567 w 247671"/>
              <a:gd name="T57" fmla="*/ 188548 h 258914"/>
              <a:gd name="T58" fmla="*/ 130686 w 247671"/>
              <a:gd name="T59" fmla="*/ 192278 h 258914"/>
              <a:gd name="T60" fmla="*/ 142125 w 247671"/>
              <a:gd name="T61" fmla="*/ 194597 h 258914"/>
              <a:gd name="T62" fmla="*/ 153903 w 247671"/>
              <a:gd name="T63" fmla="*/ 196620 h 258914"/>
              <a:gd name="T64" fmla="*/ 164096 w 247671"/>
              <a:gd name="T65" fmla="*/ 200827 h 258914"/>
              <a:gd name="T66" fmla="*/ 173585 w 247671"/>
              <a:gd name="T67" fmla="*/ 206004 h 258914"/>
              <a:gd name="T68" fmla="*/ 200772 w 247671"/>
              <a:gd name="T69" fmla="*/ 223296 h 258914"/>
              <a:gd name="T70" fmla="*/ 212205 w 247671"/>
              <a:gd name="T71" fmla="*/ 229542 h 258914"/>
              <a:gd name="T72" fmla="*/ 222286 w 247671"/>
              <a:gd name="T73" fmla="*/ 234038 h 258914"/>
              <a:gd name="T74" fmla="*/ 230438 w 247671"/>
              <a:gd name="T75" fmla="*/ 237962 h 258914"/>
              <a:gd name="T76" fmla="*/ 247670 w 247671"/>
              <a:gd name="T77" fmla="*/ 241101 h 25891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47671"/>
              <a:gd name="T118" fmla="*/ 0 h 258914"/>
              <a:gd name="T119" fmla="*/ 247671 w 247671"/>
              <a:gd name="T120" fmla="*/ 258914 h 25891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47671" h="258914">
                <a:moveTo>
                  <a:pt x="93708" y="0"/>
                </a:moveTo>
                <a:lnTo>
                  <a:pt x="93708" y="16250"/>
                </a:lnTo>
                <a:lnTo>
                  <a:pt x="91724" y="19790"/>
                </a:lnTo>
                <a:lnTo>
                  <a:pt x="90155" y="22123"/>
                </a:lnTo>
                <a:lnTo>
                  <a:pt x="88364" y="27647"/>
                </a:lnTo>
                <a:lnTo>
                  <a:pt x="86426" y="35298"/>
                </a:lnTo>
                <a:lnTo>
                  <a:pt x="84391" y="44368"/>
                </a:lnTo>
                <a:lnTo>
                  <a:pt x="82290" y="52399"/>
                </a:lnTo>
                <a:lnTo>
                  <a:pt x="80146" y="59737"/>
                </a:lnTo>
                <a:lnTo>
                  <a:pt x="77973" y="66614"/>
                </a:lnTo>
                <a:lnTo>
                  <a:pt x="75780" y="74175"/>
                </a:lnTo>
                <a:lnTo>
                  <a:pt x="71360" y="90513"/>
                </a:lnTo>
                <a:lnTo>
                  <a:pt x="69140" y="98046"/>
                </a:lnTo>
                <a:lnTo>
                  <a:pt x="66917" y="105051"/>
                </a:lnTo>
                <a:lnTo>
                  <a:pt x="64690" y="111706"/>
                </a:lnTo>
                <a:lnTo>
                  <a:pt x="62463" y="119118"/>
                </a:lnTo>
                <a:lnTo>
                  <a:pt x="58004" y="135293"/>
                </a:lnTo>
                <a:lnTo>
                  <a:pt x="55030" y="142781"/>
                </a:lnTo>
                <a:lnTo>
                  <a:pt x="51559" y="149758"/>
                </a:lnTo>
                <a:lnTo>
                  <a:pt x="47758" y="156393"/>
                </a:lnTo>
                <a:lnTo>
                  <a:pt x="44480" y="163793"/>
                </a:lnTo>
                <a:lnTo>
                  <a:pt x="41551" y="171703"/>
                </a:lnTo>
                <a:lnTo>
                  <a:pt x="38854" y="179953"/>
                </a:lnTo>
                <a:lnTo>
                  <a:pt x="35570" y="187437"/>
                </a:lnTo>
                <a:lnTo>
                  <a:pt x="31892" y="194411"/>
                </a:lnTo>
                <a:lnTo>
                  <a:pt x="27952" y="201045"/>
                </a:lnTo>
                <a:lnTo>
                  <a:pt x="24582" y="207452"/>
                </a:lnTo>
                <a:lnTo>
                  <a:pt x="21592" y="213707"/>
                </a:lnTo>
                <a:lnTo>
                  <a:pt x="18854" y="219862"/>
                </a:lnTo>
                <a:lnTo>
                  <a:pt x="16286" y="224957"/>
                </a:lnTo>
                <a:lnTo>
                  <a:pt x="13830" y="229347"/>
                </a:lnTo>
                <a:lnTo>
                  <a:pt x="11448" y="233265"/>
                </a:lnTo>
                <a:lnTo>
                  <a:pt x="8802" y="240264"/>
                </a:lnTo>
                <a:lnTo>
                  <a:pt x="8097" y="243520"/>
                </a:lnTo>
                <a:lnTo>
                  <a:pt x="5329" y="249783"/>
                </a:lnTo>
                <a:lnTo>
                  <a:pt x="19" y="258913"/>
                </a:lnTo>
                <a:lnTo>
                  <a:pt x="0" y="254206"/>
                </a:lnTo>
                <a:lnTo>
                  <a:pt x="1979" y="246595"/>
                </a:lnTo>
                <a:lnTo>
                  <a:pt x="3547" y="241788"/>
                </a:lnTo>
                <a:lnTo>
                  <a:pt x="6081" y="237590"/>
                </a:lnTo>
                <a:lnTo>
                  <a:pt x="12863" y="230281"/>
                </a:lnTo>
                <a:lnTo>
                  <a:pt x="16754" y="225950"/>
                </a:lnTo>
                <a:lnTo>
                  <a:pt x="20836" y="221078"/>
                </a:lnTo>
                <a:lnTo>
                  <a:pt x="25044" y="215846"/>
                </a:lnTo>
                <a:lnTo>
                  <a:pt x="29338" y="211366"/>
                </a:lnTo>
                <a:lnTo>
                  <a:pt x="33688" y="207387"/>
                </a:lnTo>
                <a:lnTo>
                  <a:pt x="38075" y="203743"/>
                </a:lnTo>
                <a:lnTo>
                  <a:pt x="42488" y="200320"/>
                </a:lnTo>
                <a:lnTo>
                  <a:pt x="51357" y="193872"/>
                </a:lnTo>
                <a:lnTo>
                  <a:pt x="56549" y="191756"/>
                </a:lnTo>
                <a:lnTo>
                  <a:pt x="62241" y="190345"/>
                </a:lnTo>
                <a:lnTo>
                  <a:pt x="68267" y="189405"/>
                </a:lnTo>
                <a:lnTo>
                  <a:pt x="73772" y="188777"/>
                </a:lnTo>
                <a:lnTo>
                  <a:pt x="78930" y="188359"/>
                </a:lnTo>
                <a:lnTo>
                  <a:pt x="88627" y="187895"/>
                </a:lnTo>
                <a:lnTo>
                  <a:pt x="103194" y="187634"/>
                </a:lnTo>
                <a:lnTo>
                  <a:pt x="115031" y="187572"/>
                </a:lnTo>
                <a:lnTo>
                  <a:pt x="120567" y="188548"/>
                </a:lnTo>
                <a:lnTo>
                  <a:pt x="125746" y="190190"/>
                </a:lnTo>
                <a:lnTo>
                  <a:pt x="130686" y="192278"/>
                </a:lnTo>
                <a:lnTo>
                  <a:pt x="136211" y="193670"/>
                </a:lnTo>
                <a:lnTo>
                  <a:pt x="142125" y="194597"/>
                </a:lnTo>
                <a:lnTo>
                  <a:pt x="148299" y="195216"/>
                </a:lnTo>
                <a:lnTo>
                  <a:pt x="153903" y="196620"/>
                </a:lnTo>
                <a:lnTo>
                  <a:pt x="159127" y="198549"/>
                </a:lnTo>
                <a:lnTo>
                  <a:pt x="164096" y="200827"/>
                </a:lnTo>
                <a:lnTo>
                  <a:pt x="168897" y="203337"/>
                </a:lnTo>
                <a:lnTo>
                  <a:pt x="173585" y="206004"/>
                </a:lnTo>
                <a:lnTo>
                  <a:pt x="182761" y="211612"/>
                </a:lnTo>
                <a:lnTo>
                  <a:pt x="200772" y="223296"/>
                </a:lnTo>
                <a:lnTo>
                  <a:pt x="205249" y="226255"/>
                </a:lnTo>
                <a:lnTo>
                  <a:pt x="212205" y="229542"/>
                </a:lnTo>
                <a:lnTo>
                  <a:pt x="218520" y="231995"/>
                </a:lnTo>
                <a:lnTo>
                  <a:pt x="222286" y="234038"/>
                </a:lnTo>
                <a:lnTo>
                  <a:pt x="226285" y="236393"/>
                </a:lnTo>
                <a:lnTo>
                  <a:pt x="230438" y="237962"/>
                </a:lnTo>
                <a:lnTo>
                  <a:pt x="234694" y="239008"/>
                </a:lnTo>
                <a:lnTo>
                  <a:pt x="247670" y="24110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25" name="SMARTInkAnnotation191"/>
          <p:cNvSpPr>
            <a:spLocks/>
          </p:cNvSpPr>
          <p:nvPr/>
        </p:nvSpPr>
        <p:spPr bwMode="auto">
          <a:xfrm>
            <a:off x="3781425" y="4303713"/>
            <a:ext cx="80963" cy="492125"/>
          </a:xfrm>
          <a:custGeom>
            <a:avLst/>
            <a:gdLst>
              <a:gd name="T0" fmla="*/ 80328 w 80329"/>
              <a:gd name="T1" fmla="*/ 0 h 491134"/>
              <a:gd name="T2" fmla="*/ 76774 w 80329"/>
              <a:gd name="T3" fmla="*/ 9481 h 491134"/>
              <a:gd name="T4" fmla="*/ 75030 w 80329"/>
              <a:gd name="T5" fmla="*/ 16781 h 491134"/>
              <a:gd name="T6" fmla="*/ 73511 w 80329"/>
              <a:gd name="T7" fmla="*/ 25318 h 491134"/>
              <a:gd name="T8" fmla="*/ 70356 w 80329"/>
              <a:gd name="T9" fmla="*/ 39034 h 491134"/>
              <a:gd name="T10" fmla="*/ 64399 w 80329"/>
              <a:gd name="T11" fmla="*/ 63490 h 491134"/>
              <a:gd name="T12" fmla="*/ 62270 w 80329"/>
              <a:gd name="T13" fmla="*/ 73085 h 491134"/>
              <a:gd name="T14" fmla="*/ 57922 w 80329"/>
              <a:gd name="T15" fmla="*/ 94328 h 491134"/>
              <a:gd name="T16" fmla="*/ 51294 w 80329"/>
              <a:gd name="T17" fmla="*/ 128601 h 491134"/>
              <a:gd name="T18" fmla="*/ 49815 w 80329"/>
              <a:gd name="T19" fmla="*/ 140304 h 491134"/>
              <a:gd name="T20" fmla="*/ 48829 w 80329"/>
              <a:gd name="T21" fmla="*/ 152075 h 491134"/>
              <a:gd name="T22" fmla="*/ 48172 w 80329"/>
              <a:gd name="T23" fmla="*/ 163891 h 491134"/>
              <a:gd name="T24" fmla="*/ 46990 w 80329"/>
              <a:gd name="T25" fmla="*/ 175738 h 491134"/>
              <a:gd name="T26" fmla="*/ 45459 w 80329"/>
              <a:gd name="T27" fmla="*/ 187604 h 491134"/>
              <a:gd name="T28" fmla="*/ 43693 w 80329"/>
              <a:gd name="T29" fmla="*/ 199483 h 491134"/>
              <a:gd name="T30" fmla="*/ 39749 w 80329"/>
              <a:gd name="T31" fmla="*/ 223266 h 491134"/>
              <a:gd name="T32" fmla="*/ 31156 w 80329"/>
              <a:gd name="T33" fmla="*/ 270872 h 491134"/>
              <a:gd name="T34" fmla="*/ 29696 w 80329"/>
              <a:gd name="T35" fmla="*/ 282777 h 491134"/>
              <a:gd name="T36" fmla="*/ 28723 w 80329"/>
              <a:gd name="T37" fmla="*/ 294682 h 491134"/>
              <a:gd name="T38" fmla="*/ 28074 w 80329"/>
              <a:gd name="T39" fmla="*/ 306587 h 491134"/>
              <a:gd name="T40" fmla="*/ 26897 w 80329"/>
              <a:gd name="T41" fmla="*/ 318493 h 491134"/>
              <a:gd name="T42" fmla="*/ 25369 w 80329"/>
              <a:gd name="T43" fmla="*/ 330399 h 491134"/>
              <a:gd name="T44" fmla="*/ 23607 w 80329"/>
              <a:gd name="T45" fmla="*/ 342305 h 491134"/>
              <a:gd name="T46" fmla="*/ 21688 w 80329"/>
              <a:gd name="T47" fmla="*/ 353219 h 491134"/>
              <a:gd name="T48" fmla="*/ 19665 w 80329"/>
              <a:gd name="T49" fmla="*/ 363472 h 491134"/>
              <a:gd name="T50" fmla="*/ 17572 w 80329"/>
              <a:gd name="T51" fmla="*/ 373283 h 491134"/>
              <a:gd name="T52" fmla="*/ 16177 w 80329"/>
              <a:gd name="T53" fmla="*/ 382801 h 491134"/>
              <a:gd name="T54" fmla="*/ 15247 w 80329"/>
              <a:gd name="T55" fmla="*/ 392122 h 491134"/>
              <a:gd name="T56" fmla="*/ 14628 w 80329"/>
              <a:gd name="T57" fmla="*/ 401313 h 491134"/>
              <a:gd name="T58" fmla="*/ 13471 w 80329"/>
              <a:gd name="T59" fmla="*/ 410417 h 491134"/>
              <a:gd name="T60" fmla="*/ 11955 w 80329"/>
              <a:gd name="T61" fmla="*/ 419463 h 491134"/>
              <a:gd name="T62" fmla="*/ 10201 w 80329"/>
              <a:gd name="T63" fmla="*/ 428470 h 491134"/>
              <a:gd name="T64" fmla="*/ 8253 w 80329"/>
              <a:gd name="T65" fmla="*/ 443770 h 491134"/>
              <a:gd name="T66" fmla="*/ 6643 w 80329"/>
              <a:gd name="T67" fmla="*/ 457184 h 491134"/>
              <a:gd name="T68" fmla="*/ 5172 w 80329"/>
              <a:gd name="T69" fmla="*/ 463539 h 491134"/>
              <a:gd name="T70" fmla="*/ 3448 w 80329"/>
              <a:gd name="T71" fmla="*/ 469761 h 491134"/>
              <a:gd name="T72" fmla="*/ 1021 w 80329"/>
              <a:gd name="T73" fmla="*/ 483257 h 491134"/>
              <a:gd name="T74" fmla="*/ 0 w 80329"/>
              <a:gd name="T75" fmla="*/ 491133 h 49113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0329"/>
              <a:gd name="T115" fmla="*/ 0 h 491134"/>
              <a:gd name="T116" fmla="*/ 80329 w 80329"/>
              <a:gd name="T117" fmla="*/ 491134 h 49113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0329" h="491134">
                <a:moveTo>
                  <a:pt x="80328" y="0"/>
                </a:moveTo>
                <a:lnTo>
                  <a:pt x="76774" y="9481"/>
                </a:lnTo>
                <a:lnTo>
                  <a:pt x="75030" y="16781"/>
                </a:lnTo>
                <a:lnTo>
                  <a:pt x="73511" y="25318"/>
                </a:lnTo>
                <a:lnTo>
                  <a:pt x="70356" y="39034"/>
                </a:lnTo>
                <a:lnTo>
                  <a:pt x="64399" y="63490"/>
                </a:lnTo>
                <a:lnTo>
                  <a:pt x="62270" y="73085"/>
                </a:lnTo>
                <a:lnTo>
                  <a:pt x="57922" y="94328"/>
                </a:lnTo>
                <a:lnTo>
                  <a:pt x="51294" y="128601"/>
                </a:lnTo>
                <a:lnTo>
                  <a:pt x="49815" y="140304"/>
                </a:lnTo>
                <a:lnTo>
                  <a:pt x="48829" y="152075"/>
                </a:lnTo>
                <a:lnTo>
                  <a:pt x="48172" y="163891"/>
                </a:lnTo>
                <a:lnTo>
                  <a:pt x="46990" y="175738"/>
                </a:lnTo>
                <a:lnTo>
                  <a:pt x="45459" y="187604"/>
                </a:lnTo>
                <a:lnTo>
                  <a:pt x="43693" y="199483"/>
                </a:lnTo>
                <a:lnTo>
                  <a:pt x="39749" y="223266"/>
                </a:lnTo>
                <a:lnTo>
                  <a:pt x="31156" y="270872"/>
                </a:lnTo>
                <a:lnTo>
                  <a:pt x="29696" y="282777"/>
                </a:lnTo>
                <a:lnTo>
                  <a:pt x="28723" y="294682"/>
                </a:lnTo>
                <a:lnTo>
                  <a:pt x="28074" y="306587"/>
                </a:lnTo>
                <a:lnTo>
                  <a:pt x="26897" y="318493"/>
                </a:lnTo>
                <a:lnTo>
                  <a:pt x="25369" y="330399"/>
                </a:lnTo>
                <a:lnTo>
                  <a:pt x="23607" y="342305"/>
                </a:lnTo>
                <a:lnTo>
                  <a:pt x="21688" y="353219"/>
                </a:lnTo>
                <a:lnTo>
                  <a:pt x="19665" y="363472"/>
                </a:lnTo>
                <a:lnTo>
                  <a:pt x="17572" y="373283"/>
                </a:lnTo>
                <a:lnTo>
                  <a:pt x="16177" y="382801"/>
                </a:lnTo>
                <a:lnTo>
                  <a:pt x="15247" y="392122"/>
                </a:lnTo>
                <a:lnTo>
                  <a:pt x="14628" y="401313"/>
                </a:lnTo>
                <a:lnTo>
                  <a:pt x="13471" y="410417"/>
                </a:lnTo>
                <a:lnTo>
                  <a:pt x="11955" y="419463"/>
                </a:lnTo>
                <a:lnTo>
                  <a:pt x="10201" y="428470"/>
                </a:lnTo>
                <a:lnTo>
                  <a:pt x="8253" y="443770"/>
                </a:lnTo>
                <a:lnTo>
                  <a:pt x="6643" y="457184"/>
                </a:lnTo>
                <a:lnTo>
                  <a:pt x="5172" y="463539"/>
                </a:lnTo>
                <a:lnTo>
                  <a:pt x="3448" y="469761"/>
                </a:lnTo>
                <a:lnTo>
                  <a:pt x="1021" y="483257"/>
                </a:lnTo>
                <a:lnTo>
                  <a:pt x="0" y="491133"/>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26" name="SMARTInkAnnotation192"/>
          <p:cNvSpPr>
            <a:spLocks/>
          </p:cNvSpPr>
          <p:nvPr/>
        </p:nvSpPr>
        <p:spPr bwMode="auto">
          <a:xfrm>
            <a:off x="4170363" y="4367213"/>
            <a:ext cx="20637" cy="320675"/>
          </a:xfrm>
          <a:custGeom>
            <a:avLst/>
            <a:gdLst>
              <a:gd name="T0" fmla="*/ 20083 w 20084"/>
              <a:gd name="T1" fmla="*/ 0 h 321469"/>
              <a:gd name="T2" fmla="*/ 14319 w 20084"/>
              <a:gd name="T3" fmla="*/ 23065 h 321469"/>
              <a:gd name="T4" fmla="*/ 13802 w 20084"/>
              <a:gd name="T5" fmla="*/ 33071 h 321469"/>
              <a:gd name="T6" fmla="*/ 13665 w 20084"/>
              <a:gd name="T7" fmla="*/ 39907 h 321469"/>
              <a:gd name="T8" fmla="*/ 12829 w 20084"/>
              <a:gd name="T9" fmla="*/ 47440 h 321469"/>
              <a:gd name="T10" fmla="*/ 11527 w 20084"/>
              <a:gd name="T11" fmla="*/ 55439 h 321469"/>
              <a:gd name="T12" fmla="*/ 9916 w 20084"/>
              <a:gd name="T13" fmla="*/ 63748 h 321469"/>
              <a:gd name="T14" fmla="*/ 8842 w 20084"/>
              <a:gd name="T15" fmla="*/ 72265 h 321469"/>
              <a:gd name="T16" fmla="*/ 8126 w 20084"/>
              <a:gd name="T17" fmla="*/ 80918 h 321469"/>
              <a:gd name="T18" fmla="*/ 7649 w 20084"/>
              <a:gd name="T19" fmla="*/ 89664 h 321469"/>
              <a:gd name="T20" fmla="*/ 6587 w 20084"/>
              <a:gd name="T21" fmla="*/ 98471 h 321469"/>
              <a:gd name="T22" fmla="*/ 5135 w 20084"/>
              <a:gd name="T23" fmla="*/ 107319 h 321469"/>
              <a:gd name="T24" fmla="*/ 3424 w 20084"/>
              <a:gd name="T25" fmla="*/ 116195 h 321469"/>
              <a:gd name="T26" fmla="*/ 2282 w 20084"/>
              <a:gd name="T27" fmla="*/ 125088 h 321469"/>
              <a:gd name="T28" fmla="*/ 1522 w 20084"/>
              <a:gd name="T29" fmla="*/ 133993 h 321469"/>
              <a:gd name="T30" fmla="*/ 1014 w 20084"/>
              <a:gd name="T31" fmla="*/ 142907 h 321469"/>
              <a:gd name="T32" fmla="*/ 677 w 20084"/>
              <a:gd name="T33" fmla="*/ 150834 h 321469"/>
              <a:gd name="T34" fmla="*/ 301 w 20084"/>
              <a:gd name="T35" fmla="*/ 164933 h 321469"/>
              <a:gd name="T36" fmla="*/ 40 w 20084"/>
              <a:gd name="T37" fmla="*/ 203290 h 321469"/>
              <a:gd name="T38" fmla="*/ 0 w 20084"/>
              <a:gd name="T39" fmla="*/ 321468 h 3214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0084"/>
              <a:gd name="T61" fmla="*/ 0 h 321469"/>
              <a:gd name="T62" fmla="*/ 20084 w 20084"/>
              <a:gd name="T63" fmla="*/ 321469 h 3214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0084" h="321469">
                <a:moveTo>
                  <a:pt x="20083" y="0"/>
                </a:moveTo>
                <a:lnTo>
                  <a:pt x="14319" y="23065"/>
                </a:lnTo>
                <a:lnTo>
                  <a:pt x="13802" y="33071"/>
                </a:lnTo>
                <a:lnTo>
                  <a:pt x="13665" y="39907"/>
                </a:lnTo>
                <a:lnTo>
                  <a:pt x="12829" y="47440"/>
                </a:lnTo>
                <a:lnTo>
                  <a:pt x="11527" y="55439"/>
                </a:lnTo>
                <a:lnTo>
                  <a:pt x="9916" y="63748"/>
                </a:lnTo>
                <a:lnTo>
                  <a:pt x="8842" y="72265"/>
                </a:lnTo>
                <a:lnTo>
                  <a:pt x="8126" y="80918"/>
                </a:lnTo>
                <a:lnTo>
                  <a:pt x="7649" y="89664"/>
                </a:lnTo>
                <a:lnTo>
                  <a:pt x="6587" y="98471"/>
                </a:lnTo>
                <a:lnTo>
                  <a:pt x="5135" y="107319"/>
                </a:lnTo>
                <a:lnTo>
                  <a:pt x="3424" y="116195"/>
                </a:lnTo>
                <a:lnTo>
                  <a:pt x="2282" y="125088"/>
                </a:lnTo>
                <a:lnTo>
                  <a:pt x="1522" y="133993"/>
                </a:lnTo>
                <a:lnTo>
                  <a:pt x="1014" y="142907"/>
                </a:lnTo>
                <a:lnTo>
                  <a:pt x="677" y="150834"/>
                </a:lnTo>
                <a:lnTo>
                  <a:pt x="301" y="164933"/>
                </a:lnTo>
                <a:lnTo>
                  <a:pt x="40" y="203290"/>
                </a:lnTo>
                <a:lnTo>
                  <a:pt x="0" y="321468"/>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27" name="SMARTInkAnnotation193"/>
          <p:cNvSpPr>
            <a:spLocks/>
          </p:cNvSpPr>
          <p:nvPr/>
        </p:nvSpPr>
        <p:spPr bwMode="auto">
          <a:xfrm>
            <a:off x="4083050" y="4510088"/>
            <a:ext cx="241300" cy="44450"/>
          </a:xfrm>
          <a:custGeom>
            <a:avLst/>
            <a:gdLst>
              <a:gd name="T0" fmla="*/ 0 w 240985"/>
              <a:gd name="T1" fmla="*/ 0 h 44649"/>
              <a:gd name="T2" fmla="*/ 0 w 240985"/>
              <a:gd name="T3" fmla="*/ 4740 h 44649"/>
              <a:gd name="T4" fmla="*/ 2975 w 240985"/>
              <a:gd name="T5" fmla="*/ 7129 h 44649"/>
              <a:gd name="T6" fmla="*/ 7933 w 240985"/>
              <a:gd name="T7" fmla="*/ 9713 h 44649"/>
              <a:gd name="T8" fmla="*/ 14214 w 240985"/>
              <a:gd name="T9" fmla="*/ 12429 h 44649"/>
              <a:gd name="T10" fmla="*/ 20632 w 240985"/>
              <a:gd name="T11" fmla="*/ 14239 h 44649"/>
              <a:gd name="T12" fmla="*/ 27144 w 240985"/>
              <a:gd name="T13" fmla="*/ 15446 h 44649"/>
              <a:gd name="T14" fmla="*/ 33714 w 240985"/>
              <a:gd name="T15" fmla="*/ 16250 h 44649"/>
              <a:gd name="T16" fmla="*/ 41071 w 240985"/>
              <a:gd name="T17" fmla="*/ 16787 h 44649"/>
              <a:gd name="T18" fmla="*/ 57178 w 240985"/>
              <a:gd name="T19" fmla="*/ 17383 h 44649"/>
              <a:gd name="T20" fmla="*/ 66382 w 240985"/>
              <a:gd name="T21" fmla="*/ 18534 h 44649"/>
              <a:gd name="T22" fmla="*/ 76237 w 240985"/>
              <a:gd name="T23" fmla="*/ 20293 h 44649"/>
              <a:gd name="T24" fmla="*/ 86526 w 240985"/>
              <a:gd name="T25" fmla="*/ 22458 h 44649"/>
              <a:gd name="T26" fmla="*/ 96361 w 240985"/>
              <a:gd name="T27" fmla="*/ 24894 h 44649"/>
              <a:gd name="T28" fmla="*/ 115221 w 240985"/>
              <a:gd name="T29" fmla="*/ 30246 h 44649"/>
              <a:gd name="T30" fmla="*/ 124415 w 240985"/>
              <a:gd name="T31" fmla="*/ 32071 h 44649"/>
              <a:gd name="T32" fmla="*/ 133521 w 240985"/>
              <a:gd name="T33" fmla="*/ 33286 h 44649"/>
              <a:gd name="T34" fmla="*/ 142566 w 240985"/>
              <a:gd name="T35" fmla="*/ 34097 h 44649"/>
              <a:gd name="T36" fmla="*/ 158566 w 240985"/>
              <a:gd name="T37" fmla="*/ 34998 h 44649"/>
              <a:gd name="T38" fmla="*/ 165956 w 240985"/>
              <a:gd name="T39" fmla="*/ 35238 h 44649"/>
              <a:gd name="T40" fmla="*/ 173114 w 240985"/>
              <a:gd name="T41" fmla="*/ 36391 h 44649"/>
              <a:gd name="T42" fmla="*/ 180118 w 240985"/>
              <a:gd name="T43" fmla="*/ 38151 h 44649"/>
              <a:gd name="T44" fmla="*/ 187019 w 240985"/>
              <a:gd name="T45" fmla="*/ 40317 h 44649"/>
              <a:gd name="T46" fmla="*/ 193107 w 240985"/>
              <a:gd name="T47" fmla="*/ 41761 h 44649"/>
              <a:gd name="T48" fmla="*/ 198653 w 240985"/>
              <a:gd name="T49" fmla="*/ 42723 h 44649"/>
              <a:gd name="T50" fmla="*/ 203838 w 240985"/>
              <a:gd name="T51" fmla="*/ 43364 h 44649"/>
              <a:gd name="T52" fmla="*/ 208782 w 240985"/>
              <a:gd name="T53" fmla="*/ 43793 h 44649"/>
              <a:gd name="T54" fmla="*/ 213565 w 240985"/>
              <a:gd name="T55" fmla="*/ 44078 h 44649"/>
              <a:gd name="T56" fmla="*/ 222848 w 240985"/>
              <a:gd name="T57" fmla="*/ 44395 h 44649"/>
              <a:gd name="T58" fmla="*/ 240984 w 240985"/>
              <a:gd name="T59" fmla="*/ 44648 h 4464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40985"/>
              <a:gd name="T91" fmla="*/ 0 h 44649"/>
              <a:gd name="T92" fmla="*/ 240985 w 240985"/>
              <a:gd name="T93" fmla="*/ 44649 h 4464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40985" h="44649">
                <a:moveTo>
                  <a:pt x="0" y="0"/>
                </a:moveTo>
                <a:lnTo>
                  <a:pt x="0" y="4740"/>
                </a:lnTo>
                <a:lnTo>
                  <a:pt x="2975" y="7129"/>
                </a:lnTo>
                <a:lnTo>
                  <a:pt x="7933" y="9713"/>
                </a:lnTo>
                <a:lnTo>
                  <a:pt x="14214" y="12429"/>
                </a:lnTo>
                <a:lnTo>
                  <a:pt x="20632" y="14239"/>
                </a:lnTo>
                <a:lnTo>
                  <a:pt x="27144" y="15446"/>
                </a:lnTo>
                <a:lnTo>
                  <a:pt x="33714" y="16250"/>
                </a:lnTo>
                <a:lnTo>
                  <a:pt x="41071" y="16787"/>
                </a:lnTo>
                <a:lnTo>
                  <a:pt x="57178" y="17383"/>
                </a:lnTo>
                <a:lnTo>
                  <a:pt x="66382" y="18534"/>
                </a:lnTo>
                <a:lnTo>
                  <a:pt x="76237" y="20293"/>
                </a:lnTo>
                <a:lnTo>
                  <a:pt x="86526" y="22458"/>
                </a:lnTo>
                <a:lnTo>
                  <a:pt x="96361" y="24894"/>
                </a:lnTo>
                <a:lnTo>
                  <a:pt x="115221" y="30246"/>
                </a:lnTo>
                <a:lnTo>
                  <a:pt x="124415" y="32071"/>
                </a:lnTo>
                <a:lnTo>
                  <a:pt x="133521" y="33286"/>
                </a:lnTo>
                <a:lnTo>
                  <a:pt x="142566" y="34097"/>
                </a:lnTo>
                <a:lnTo>
                  <a:pt x="158566" y="34998"/>
                </a:lnTo>
                <a:lnTo>
                  <a:pt x="165956" y="35238"/>
                </a:lnTo>
                <a:lnTo>
                  <a:pt x="173114" y="36391"/>
                </a:lnTo>
                <a:lnTo>
                  <a:pt x="180118" y="38151"/>
                </a:lnTo>
                <a:lnTo>
                  <a:pt x="187019" y="40317"/>
                </a:lnTo>
                <a:lnTo>
                  <a:pt x="193107" y="41761"/>
                </a:lnTo>
                <a:lnTo>
                  <a:pt x="198653" y="42723"/>
                </a:lnTo>
                <a:lnTo>
                  <a:pt x="203838" y="43364"/>
                </a:lnTo>
                <a:lnTo>
                  <a:pt x="208782" y="43793"/>
                </a:lnTo>
                <a:lnTo>
                  <a:pt x="213565" y="44078"/>
                </a:lnTo>
                <a:lnTo>
                  <a:pt x="222848" y="44395"/>
                </a:lnTo>
                <a:lnTo>
                  <a:pt x="240984" y="44648"/>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28" name="SMARTInkAnnotation194"/>
          <p:cNvSpPr>
            <a:spLocks/>
          </p:cNvSpPr>
          <p:nvPr/>
        </p:nvSpPr>
        <p:spPr bwMode="auto">
          <a:xfrm>
            <a:off x="4424363" y="4483100"/>
            <a:ext cx="174625" cy="196850"/>
          </a:xfrm>
          <a:custGeom>
            <a:avLst/>
            <a:gdLst>
              <a:gd name="T0" fmla="*/ 0 w 174045"/>
              <a:gd name="T1" fmla="*/ 0 h 196454"/>
              <a:gd name="T2" fmla="*/ 0 w 174045"/>
              <a:gd name="T3" fmla="*/ 7688 h 196454"/>
              <a:gd name="T4" fmla="*/ 3967 w 174045"/>
              <a:gd name="T5" fmla="*/ 13670 h 196454"/>
              <a:gd name="T6" fmla="*/ 7107 w 174045"/>
              <a:gd name="T7" fmla="*/ 18043 h 196454"/>
              <a:gd name="T8" fmla="*/ 9944 w 174045"/>
              <a:gd name="T9" fmla="*/ 22942 h 196454"/>
              <a:gd name="T10" fmla="*/ 12580 w 174045"/>
              <a:gd name="T11" fmla="*/ 28194 h 196454"/>
              <a:gd name="T12" fmla="*/ 15081 w 174045"/>
              <a:gd name="T13" fmla="*/ 33679 h 196454"/>
              <a:gd name="T14" fmla="*/ 18235 w 174045"/>
              <a:gd name="T15" fmla="*/ 38327 h 196454"/>
              <a:gd name="T16" fmla="*/ 21825 w 174045"/>
              <a:gd name="T17" fmla="*/ 42419 h 196454"/>
              <a:gd name="T18" fmla="*/ 25707 w 174045"/>
              <a:gd name="T19" fmla="*/ 46138 h 196454"/>
              <a:gd name="T20" fmla="*/ 29782 w 174045"/>
              <a:gd name="T21" fmla="*/ 50603 h 196454"/>
              <a:gd name="T22" fmla="*/ 33986 w 174045"/>
              <a:gd name="T23" fmla="*/ 55563 h 196454"/>
              <a:gd name="T24" fmla="*/ 42625 w 174045"/>
              <a:gd name="T25" fmla="*/ 66367 h 196454"/>
              <a:gd name="T26" fmla="*/ 64739 w 174045"/>
              <a:gd name="T27" fmla="*/ 95366 h 196454"/>
              <a:gd name="T28" fmla="*/ 69191 w 174045"/>
              <a:gd name="T29" fmla="*/ 100288 h 196454"/>
              <a:gd name="T30" fmla="*/ 73647 w 174045"/>
              <a:gd name="T31" fmla="*/ 104562 h 196454"/>
              <a:gd name="T32" fmla="*/ 78105 w 174045"/>
              <a:gd name="T33" fmla="*/ 108403 h 196454"/>
              <a:gd name="T34" fmla="*/ 82565 w 174045"/>
              <a:gd name="T35" fmla="*/ 112949 h 196454"/>
              <a:gd name="T36" fmla="*/ 87025 w 174045"/>
              <a:gd name="T37" fmla="*/ 117963 h 196454"/>
              <a:gd name="T38" fmla="*/ 91487 w 174045"/>
              <a:gd name="T39" fmla="*/ 123291 h 196454"/>
              <a:gd name="T40" fmla="*/ 95949 w 174045"/>
              <a:gd name="T41" fmla="*/ 127834 h 196454"/>
              <a:gd name="T42" fmla="*/ 100411 w 174045"/>
              <a:gd name="T43" fmla="*/ 131856 h 196454"/>
              <a:gd name="T44" fmla="*/ 104873 w 174045"/>
              <a:gd name="T45" fmla="*/ 135529 h 196454"/>
              <a:gd name="T46" fmla="*/ 109336 w 174045"/>
              <a:gd name="T47" fmla="*/ 138970 h 196454"/>
              <a:gd name="T48" fmla="*/ 118260 w 174045"/>
              <a:gd name="T49" fmla="*/ 145439 h 196454"/>
              <a:gd name="T50" fmla="*/ 122724 w 174045"/>
              <a:gd name="T51" fmla="*/ 149545 h 196454"/>
              <a:gd name="T52" fmla="*/ 127186 w 174045"/>
              <a:gd name="T53" fmla="*/ 154267 h 196454"/>
              <a:gd name="T54" fmla="*/ 131648 w 174045"/>
              <a:gd name="T55" fmla="*/ 159399 h 196454"/>
              <a:gd name="T56" fmla="*/ 138590 w 174045"/>
              <a:gd name="T57" fmla="*/ 167748 h 196454"/>
              <a:gd name="T58" fmla="*/ 141483 w 174045"/>
              <a:gd name="T59" fmla="*/ 171364 h 196454"/>
              <a:gd name="T60" fmla="*/ 144155 w 174045"/>
              <a:gd name="T61" fmla="*/ 173774 h 196454"/>
              <a:gd name="T62" fmla="*/ 149107 w 174045"/>
              <a:gd name="T63" fmla="*/ 176451 h 196454"/>
              <a:gd name="T64" fmla="*/ 153788 w 174045"/>
              <a:gd name="T65" fmla="*/ 180287 h 196454"/>
              <a:gd name="T66" fmla="*/ 156077 w 174045"/>
              <a:gd name="T67" fmla="*/ 182699 h 196454"/>
              <a:gd name="T68" fmla="*/ 160604 w 174045"/>
              <a:gd name="T69" fmla="*/ 185380 h 196454"/>
              <a:gd name="T70" fmla="*/ 162852 w 174045"/>
              <a:gd name="T71" fmla="*/ 186094 h 196454"/>
              <a:gd name="T72" fmla="*/ 164351 w 174045"/>
              <a:gd name="T73" fmla="*/ 187563 h 196454"/>
              <a:gd name="T74" fmla="*/ 165351 w 174045"/>
              <a:gd name="T75" fmla="*/ 189534 h 196454"/>
              <a:gd name="T76" fmla="*/ 166017 w 174045"/>
              <a:gd name="T77" fmla="*/ 191841 h 196454"/>
              <a:gd name="T78" fmla="*/ 167205 w 174045"/>
              <a:gd name="T79" fmla="*/ 193378 h 196454"/>
              <a:gd name="T80" fmla="*/ 168741 w 174045"/>
              <a:gd name="T81" fmla="*/ 194402 h 196454"/>
              <a:gd name="T82" fmla="*/ 174044 w 174045"/>
              <a:gd name="T83" fmla="*/ 196453 h 19645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4045"/>
              <a:gd name="T127" fmla="*/ 0 h 196454"/>
              <a:gd name="T128" fmla="*/ 174045 w 174045"/>
              <a:gd name="T129" fmla="*/ 196454 h 19645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4045" h="196454">
                <a:moveTo>
                  <a:pt x="0" y="0"/>
                </a:moveTo>
                <a:lnTo>
                  <a:pt x="0" y="7688"/>
                </a:lnTo>
                <a:lnTo>
                  <a:pt x="3967" y="13670"/>
                </a:lnTo>
                <a:lnTo>
                  <a:pt x="7107" y="18043"/>
                </a:lnTo>
                <a:lnTo>
                  <a:pt x="9944" y="22942"/>
                </a:lnTo>
                <a:lnTo>
                  <a:pt x="12580" y="28194"/>
                </a:lnTo>
                <a:lnTo>
                  <a:pt x="15081" y="33679"/>
                </a:lnTo>
                <a:lnTo>
                  <a:pt x="18235" y="38327"/>
                </a:lnTo>
                <a:lnTo>
                  <a:pt x="21825" y="42419"/>
                </a:lnTo>
                <a:lnTo>
                  <a:pt x="25707" y="46138"/>
                </a:lnTo>
                <a:lnTo>
                  <a:pt x="29782" y="50603"/>
                </a:lnTo>
                <a:lnTo>
                  <a:pt x="33986" y="55563"/>
                </a:lnTo>
                <a:lnTo>
                  <a:pt x="42625" y="66367"/>
                </a:lnTo>
                <a:lnTo>
                  <a:pt x="64739" y="95366"/>
                </a:lnTo>
                <a:lnTo>
                  <a:pt x="69191" y="100288"/>
                </a:lnTo>
                <a:lnTo>
                  <a:pt x="73647" y="104562"/>
                </a:lnTo>
                <a:lnTo>
                  <a:pt x="78105" y="108403"/>
                </a:lnTo>
                <a:lnTo>
                  <a:pt x="82565" y="112949"/>
                </a:lnTo>
                <a:lnTo>
                  <a:pt x="87025" y="117963"/>
                </a:lnTo>
                <a:lnTo>
                  <a:pt x="91487" y="123291"/>
                </a:lnTo>
                <a:lnTo>
                  <a:pt x="95949" y="127834"/>
                </a:lnTo>
                <a:lnTo>
                  <a:pt x="100411" y="131856"/>
                </a:lnTo>
                <a:lnTo>
                  <a:pt x="104873" y="135529"/>
                </a:lnTo>
                <a:lnTo>
                  <a:pt x="109336" y="138970"/>
                </a:lnTo>
                <a:lnTo>
                  <a:pt x="118260" y="145439"/>
                </a:lnTo>
                <a:lnTo>
                  <a:pt x="122724" y="149545"/>
                </a:lnTo>
                <a:lnTo>
                  <a:pt x="127186" y="154267"/>
                </a:lnTo>
                <a:lnTo>
                  <a:pt x="131648" y="159399"/>
                </a:lnTo>
                <a:lnTo>
                  <a:pt x="138590" y="167748"/>
                </a:lnTo>
                <a:lnTo>
                  <a:pt x="141483" y="171364"/>
                </a:lnTo>
                <a:lnTo>
                  <a:pt x="144155" y="173774"/>
                </a:lnTo>
                <a:lnTo>
                  <a:pt x="149107" y="176451"/>
                </a:lnTo>
                <a:lnTo>
                  <a:pt x="153788" y="180287"/>
                </a:lnTo>
                <a:lnTo>
                  <a:pt x="156077" y="182699"/>
                </a:lnTo>
                <a:lnTo>
                  <a:pt x="160604" y="185380"/>
                </a:lnTo>
                <a:lnTo>
                  <a:pt x="162852" y="186094"/>
                </a:lnTo>
                <a:lnTo>
                  <a:pt x="164351" y="187563"/>
                </a:lnTo>
                <a:lnTo>
                  <a:pt x="165351" y="189534"/>
                </a:lnTo>
                <a:lnTo>
                  <a:pt x="166017" y="191841"/>
                </a:lnTo>
                <a:lnTo>
                  <a:pt x="167205" y="193378"/>
                </a:lnTo>
                <a:lnTo>
                  <a:pt x="168741" y="194402"/>
                </a:lnTo>
                <a:lnTo>
                  <a:pt x="174044" y="196453"/>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29" name="SMARTInkAnnotation195"/>
          <p:cNvSpPr>
            <a:spLocks/>
          </p:cNvSpPr>
          <p:nvPr/>
        </p:nvSpPr>
        <p:spPr bwMode="auto">
          <a:xfrm>
            <a:off x="4451350" y="4438650"/>
            <a:ext cx="141288" cy="241300"/>
          </a:xfrm>
          <a:custGeom>
            <a:avLst/>
            <a:gdLst>
              <a:gd name="T0" fmla="*/ 140574 w 140575"/>
              <a:gd name="T1" fmla="*/ 0 h 241102"/>
              <a:gd name="T2" fmla="*/ 125493 w 140575"/>
              <a:gd name="T3" fmla="*/ 20117 h 241102"/>
              <a:gd name="T4" fmla="*/ 122338 w 140575"/>
              <a:gd name="T5" fmla="*/ 23333 h 241102"/>
              <a:gd name="T6" fmla="*/ 118747 w 140575"/>
              <a:gd name="T7" fmla="*/ 26469 h 241102"/>
              <a:gd name="T8" fmla="*/ 114867 w 140575"/>
              <a:gd name="T9" fmla="*/ 29552 h 241102"/>
              <a:gd name="T10" fmla="*/ 111535 w 140575"/>
              <a:gd name="T11" fmla="*/ 33592 h 241102"/>
              <a:gd name="T12" fmla="*/ 108570 w 140575"/>
              <a:gd name="T13" fmla="*/ 38269 h 241102"/>
              <a:gd name="T14" fmla="*/ 105850 w 140575"/>
              <a:gd name="T15" fmla="*/ 43372 h 241102"/>
              <a:gd name="T16" fmla="*/ 102550 w 140575"/>
              <a:gd name="T17" fmla="*/ 48758 h 241102"/>
              <a:gd name="T18" fmla="*/ 98861 w 140575"/>
              <a:gd name="T19" fmla="*/ 54333 h 241102"/>
              <a:gd name="T20" fmla="*/ 90796 w 140575"/>
              <a:gd name="T21" fmla="*/ 65820 h 241102"/>
              <a:gd name="T22" fmla="*/ 69080 w 140575"/>
              <a:gd name="T23" fmla="*/ 95294 h 241102"/>
              <a:gd name="T24" fmla="*/ 65392 w 140575"/>
              <a:gd name="T25" fmla="*/ 101232 h 241102"/>
              <a:gd name="T26" fmla="*/ 62189 w 140575"/>
              <a:gd name="T27" fmla="*/ 107175 h 241102"/>
              <a:gd name="T28" fmla="*/ 59309 w 140575"/>
              <a:gd name="T29" fmla="*/ 113122 h 241102"/>
              <a:gd name="T30" fmla="*/ 55902 w 140575"/>
              <a:gd name="T31" fmla="*/ 119071 h 241102"/>
              <a:gd name="T32" fmla="*/ 52144 w 140575"/>
              <a:gd name="T33" fmla="*/ 125021 h 241102"/>
              <a:gd name="T34" fmla="*/ 44745 w 140575"/>
              <a:gd name="T35" fmla="*/ 135932 h 241102"/>
              <a:gd name="T36" fmla="*/ 38977 w 140575"/>
              <a:gd name="T37" fmla="*/ 144088 h 241102"/>
              <a:gd name="T38" fmla="*/ 36397 w 140575"/>
              <a:gd name="T39" fmla="*/ 148645 h 241102"/>
              <a:gd name="T40" fmla="*/ 33934 w 140575"/>
              <a:gd name="T41" fmla="*/ 153667 h 241102"/>
              <a:gd name="T42" fmla="*/ 31548 w 140575"/>
              <a:gd name="T43" fmla="*/ 158999 h 241102"/>
              <a:gd name="T44" fmla="*/ 29214 w 140575"/>
              <a:gd name="T45" fmla="*/ 164538 h 241102"/>
              <a:gd name="T46" fmla="*/ 24636 w 140575"/>
              <a:gd name="T47" fmla="*/ 175985 h 241102"/>
              <a:gd name="T48" fmla="*/ 22374 w 140575"/>
              <a:gd name="T49" fmla="*/ 180823 h 241102"/>
              <a:gd name="T50" fmla="*/ 20122 w 140575"/>
              <a:gd name="T51" fmla="*/ 185040 h 241102"/>
              <a:gd name="T52" fmla="*/ 17877 w 140575"/>
              <a:gd name="T53" fmla="*/ 188845 h 241102"/>
              <a:gd name="T54" fmla="*/ 15637 w 140575"/>
              <a:gd name="T55" fmla="*/ 192373 h 241102"/>
              <a:gd name="T56" fmla="*/ 13400 w 140575"/>
              <a:gd name="T57" fmla="*/ 195717 h 241102"/>
              <a:gd name="T58" fmla="*/ 11164 w 140575"/>
              <a:gd name="T59" fmla="*/ 198939 h 241102"/>
              <a:gd name="T60" fmla="*/ 9674 w 140575"/>
              <a:gd name="T61" fmla="*/ 203071 h 241102"/>
              <a:gd name="T62" fmla="*/ 8680 w 140575"/>
              <a:gd name="T63" fmla="*/ 207810 h 241102"/>
              <a:gd name="T64" fmla="*/ 8019 w 140575"/>
              <a:gd name="T65" fmla="*/ 212954 h 241102"/>
              <a:gd name="T66" fmla="*/ 6833 w 140575"/>
              <a:gd name="T67" fmla="*/ 216383 h 241102"/>
              <a:gd name="T68" fmla="*/ 5299 w 140575"/>
              <a:gd name="T69" fmla="*/ 218669 h 241102"/>
              <a:gd name="T70" fmla="*/ 3533 w 140575"/>
              <a:gd name="T71" fmla="*/ 220193 h 241102"/>
              <a:gd name="T72" fmla="*/ 2355 w 140575"/>
              <a:gd name="T73" fmla="*/ 222202 h 241102"/>
              <a:gd name="T74" fmla="*/ 1570 w 140575"/>
              <a:gd name="T75" fmla="*/ 224533 h 241102"/>
              <a:gd name="T76" fmla="*/ 310 w 140575"/>
              <a:gd name="T77" fmla="*/ 230662 h 241102"/>
              <a:gd name="T78" fmla="*/ 61 w 140575"/>
              <a:gd name="T79" fmla="*/ 238010 h 241102"/>
              <a:gd name="T80" fmla="*/ 0 w 140575"/>
              <a:gd name="T81" fmla="*/ 241101 h 24110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0575"/>
              <a:gd name="T124" fmla="*/ 0 h 241102"/>
              <a:gd name="T125" fmla="*/ 140575 w 140575"/>
              <a:gd name="T126" fmla="*/ 241102 h 24110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0575" h="241102">
                <a:moveTo>
                  <a:pt x="140574" y="0"/>
                </a:moveTo>
                <a:lnTo>
                  <a:pt x="125493" y="20117"/>
                </a:lnTo>
                <a:lnTo>
                  <a:pt x="122338" y="23333"/>
                </a:lnTo>
                <a:lnTo>
                  <a:pt x="118747" y="26469"/>
                </a:lnTo>
                <a:lnTo>
                  <a:pt x="114867" y="29552"/>
                </a:lnTo>
                <a:lnTo>
                  <a:pt x="111535" y="33592"/>
                </a:lnTo>
                <a:lnTo>
                  <a:pt x="108570" y="38269"/>
                </a:lnTo>
                <a:lnTo>
                  <a:pt x="105850" y="43372"/>
                </a:lnTo>
                <a:lnTo>
                  <a:pt x="102550" y="48758"/>
                </a:lnTo>
                <a:lnTo>
                  <a:pt x="98861" y="54333"/>
                </a:lnTo>
                <a:lnTo>
                  <a:pt x="90796" y="65820"/>
                </a:lnTo>
                <a:lnTo>
                  <a:pt x="69080" y="95294"/>
                </a:lnTo>
                <a:lnTo>
                  <a:pt x="65392" y="101232"/>
                </a:lnTo>
                <a:lnTo>
                  <a:pt x="62189" y="107175"/>
                </a:lnTo>
                <a:lnTo>
                  <a:pt x="59309" y="113122"/>
                </a:lnTo>
                <a:lnTo>
                  <a:pt x="55902" y="119071"/>
                </a:lnTo>
                <a:lnTo>
                  <a:pt x="52144" y="125021"/>
                </a:lnTo>
                <a:lnTo>
                  <a:pt x="44745" y="135932"/>
                </a:lnTo>
                <a:lnTo>
                  <a:pt x="38977" y="144088"/>
                </a:lnTo>
                <a:lnTo>
                  <a:pt x="36397" y="148645"/>
                </a:lnTo>
                <a:lnTo>
                  <a:pt x="33934" y="153667"/>
                </a:lnTo>
                <a:lnTo>
                  <a:pt x="31548" y="158999"/>
                </a:lnTo>
                <a:lnTo>
                  <a:pt x="29214" y="164538"/>
                </a:lnTo>
                <a:lnTo>
                  <a:pt x="24636" y="175985"/>
                </a:lnTo>
                <a:lnTo>
                  <a:pt x="22374" y="180823"/>
                </a:lnTo>
                <a:lnTo>
                  <a:pt x="20122" y="185040"/>
                </a:lnTo>
                <a:lnTo>
                  <a:pt x="17877" y="188845"/>
                </a:lnTo>
                <a:lnTo>
                  <a:pt x="15637" y="192373"/>
                </a:lnTo>
                <a:lnTo>
                  <a:pt x="13400" y="195717"/>
                </a:lnTo>
                <a:lnTo>
                  <a:pt x="11164" y="198939"/>
                </a:lnTo>
                <a:lnTo>
                  <a:pt x="9674" y="203071"/>
                </a:lnTo>
                <a:lnTo>
                  <a:pt x="8680" y="207810"/>
                </a:lnTo>
                <a:lnTo>
                  <a:pt x="8019" y="212954"/>
                </a:lnTo>
                <a:lnTo>
                  <a:pt x="6833" y="216383"/>
                </a:lnTo>
                <a:lnTo>
                  <a:pt x="5299" y="218669"/>
                </a:lnTo>
                <a:lnTo>
                  <a:pt x="3533" y="220193"/>
                </a:lnTo>
                <a:lnTo>
                  <a:pt x="2355" y="222202"/>
                </a:lnTo>
                <a:lnTo>
                  <a:pt x="1570" y="224533"/>
                </a:lnTo>
                <a:lnTo>
                  <a:pt x="310" y="230662"/>
                </a:lnTo>
                <a:lnTo>
                  <a:pt x="61" y="238010"/>
                </a:lnTo>
                <a:lnTo>
                  <a:pt x="0" y="24110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30" name="SMARTInkAnnotation196"/>
          <p:cNvSpPr>
            <a:spLocks/>
          </p:cNvSpPr>
          <p:nvPr/>
        </p:nvSpPr>
        <p:spPr bwMode="auto">
          <a:xfrm>
            <a:off x="4765675" y="4527550"/>
            <a:ext cx="160338" cy="0"/>
          </a:xfrm>
          <a:custGeom>
            <a:avLst/>
            <a:gdLst>
              <a:gd name="T0" fmla="*/ 0 w 160656"/>
              <a:gd name="T1" fmla="*/ 0 h 1"/>
              <a:gd name="T2" fmla="*/ 160655 w 160656"/>
              <a:gd name="T3" fmla="*/ 0 h 1"/>
              <a:gd name="T4" fmla="*/ 0 60000 65536"/>
              <a:gd name="T5" fmla="*/ 0 60000 65536"/>
              <a:gd name="T6" fmla="*/ 0 w 160656"/>
              <a:gd name="T7" fmla="*/ 0 h 1"/>
              <a:gd name="T8" fmla="*/ 160656 w 160656"/>
              <a:gd name="T9" fmla="*/ 0 h 1"/>
            </a:gdLst>
            <a:ahLst/>
            <a:cxnLst>
              <a:cxn ang="T4">
                <a:pos x="T0" y="T1"/>
              </a:cxn>
              <a:cxn ang="T5">
                <a:pos x="T2" y="T3"/>
              </a:cxn>
            </a:cxnLst>
            <a:rect l="T6" t="T7" r="T8" b="T9"/>
            <a:pathLst>
              <a:path w="160656" h="1">
                <a:moveTo>
                  <a:pt x="0" y="0"/>
                </a:moveTo>
                <a:lnTo>
                  <a:pt x="160655" y="0"/>
                </a:lnTo>
              </a:path>
            </a:pathLst>
          </a:custGeom>
          <a:solidFill>
            <a:schemeClr val="accent1"/>
          </a:solidFill>
          <a:ln w="38100" cap="flat" cmpd="sng" algn="ctr">
            <a:solidFill>
              <a:srgbClr val="FF0000"/>
            </a:solidFill>
            <a:prstDash val="solid"/>
            <a:round/>
            <a:headEnd type="none" w="med" len="med"/>
            <a:tailEnd type="none" w="med" len="med"/>
          </a:ln>
        </p:spPr>
        <p:txBody>
          <a:bodyPr/>
          <a:lstStyle/>
          <a:p>
            <a:endParaRPr lang="en-US"/>
          </a:p>
        </p:txBody>
      </p:sp>
      <p:sp>
        <p:nvSpPr>
          <p:cNvPr id="11331" name="SMARTInkAnnotation197"/>
          <p:cNvSpPr>
            <a:spLocks/>
          </p:cNvSpPr>
          <p:nvPr/>
        </p:nvSpPr>
        <p:spPr bwMode="auto">
          <a:xfrm>
            <a:off x="4773613" y="4616450"/>
            <a:ext cx="187325" cy="26988"/>
          </a:xfrm>
          <a:custGeom>
            <a:avLst/>
            <a:gdLst>
              <a:gd name="T0" fmla="*/ 0 w 187433"/>
              <a:gd name="T1" fmla="*/ 0 h 26790"/>
              <a:gd name="T2" fmla="*/ 0 w 187433"/>
              <a:gd name="T3" fmla="*/ 4740 h 26790"/>
              <a:gd name="T4" fmla="*/ 744 w 187433"/>
              <a:gd name="T5" fmla="*/ 6138 h 26790"/>
              <a:gd name="T6" fmla="*/ 1984 w 187433"/>
              <a:gd name="T7" fmla="*/ 7068 h 26790"/>
              <a:gd name="T8" fmla="*/ 5764 w 187433"/>
              <a:gd name="T9" fmla="*/ 8562 h 26790"/>
              <a:gd name="T10" fmla="*/ 6818 w 187433"/>
              <a:gd name="T11" fmla="*/ 9676 h 26790"/>
              <a:gd name="T12" fmla="*/ 8265 w 187433"/>
              <a:gd name="T13" fmla="*/ 11412 h 26790"/>
              <a:gd name="T14" fmla="*/ 9973 w 187433"/>
              <a:gd name="T15" fmla="*/ 13562 h 26790"/>
              <a:gd name="T16" fmla="*/ 13343 w 187433"/>
              <a:gd name="T17" fmla="*/ 14994 h 26790"/>
              <a:gd name="T18" fmla="*/ 17820 w 187433"/>
              <a:gd name="T19" fmla="*/ 15949 h 26790"/>
              <a:gd name="T20" fmla="*/ 23037 w 187433"/>
              <a:gd name="T21" fmla="*/ 16586 h 26790"/>
              <a:gd name="T22" fmla="*/ 28003 w 187433"/>
              <a:gd name="T23" fmla="*/ 17011 h 26790"/>
              <a:gd name="T24" fmla="*/ 37486 w 187433"/>
              <a:gd name="T25" fmla="*/ 17483 h 26790"/>
              <a:gd name="T26" fmla="*/ 42842 w 187433"/>
              <a:gd name="T27" fmla="*/ 18600 h 26790"/>
              <a:gd name="T28" fmla="*/ 48643 w 187433"/>
              <a:gd name="T29" fmla="*/ 20338 h 26790"/>
              <a:gd name="T30" fmla="*/ 54743 w 187433"/>
              <a:gd name="T31" fmla="*/ 22488 h 26790"/>
              <a:gd name="T32" fmla="*/ 61040 w 187433"/>
              <a:gd name="T33" fmla="*/ 23922 h 26790"/>
              <a:gd name="T34" fmla="*/ 67470 w 187433"/>
              <a:gd name="T35" fmla="*/ 24877 h 26790"/>
              <a:gd name="T36" fmla="*/ 73987 w 187433"/>
              <a:gd name="T37" fmla="*/ 25515 h 26790"/>
              <a:gd name="T38" fmla="*/ 80563 w 187433"/>
              <a:gd name="T39" fmla="*/ 25940 h 26790"/>
              <a:gd name="T40" fmla="*/ 93821 w 187433"/>
              <a:gd name="T41" fmla="*/ 26412 h 26790"/>
              <a:gd name="T42" fmla="*/ 175509 w 187433"/>
              <a:gd name="T43" fmla="*/ 26789 h 26790"/>
              <a:gd name="T44" fmla="*/ 187432 w 187433"/>
              <a:gd name="T45" fmla="*/ 26789 h 2679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7433"/>
              <a:gd name="T70" fmla="*/ 0 h 26790"/>
              <a:gd name="T71" fmla="*/ 187433 w 187433"/>
              <a:gd name="T72" fmla="*/ 26790 h 2679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7433" h="26790">
                <a:moveTo>
                  <a:pt x="0" y="0"/>
                </a:moveTo>
                <a:lnTo>
                  <a:pt x="0" y="4740"/>
                </a:lnTo>
                <a:lnTo>
                  <a:pt x="744" y="6138"/>
                </a:lnTo>
                <a:lnTo>
                  <a:pt x="1984" y="7068"/>
                </a:lnTo>
                <a:lnTo>
                  <a:pt x="5764" y="8562"/>
                </a:lnTo>
                <a:lnTo>
                  <a:pt x="6818" y="9676"/>
                </a:lnTo>
                <a:lnTo>
                  <a:pt x="8265" y="11412"/>
                </a:lnTo>
                <a:lnTo>
                  <a:pt x="9973" y="13562"/>
                </a:lnTo>
                <a:lnTo>
                  <a:pt x="13343" y="14994"/>
                </a:lnTo>
                <a:lnTo>
                  <a:pt x="17820" y="15949"/>
                </a:lnTo>
                <a:lnTo>
                  <a:pt x="23037" y="16586"/>
                </a:lnTo>
                <a:lnTo>
                  <a:pt x="28003" y="17011"/>
                </a:lnTo>
                <a:lnTo>
                  <a:pt x="37486" y="17483"/>
                </a:lnTo>
                <a:lnTo>
                  <a:pt x="42842" y="18600"/>
                </a:lnTo>
                <a:lnTo>
                  <a:pt x="48643" y="20338"/>
                </a:lnTo>
                <a:lnTo>
                  <a:pt x="54743" y="22488"/>
                </a:lnTo>
                <a:lnTo>
                  <a:pt x="61040" y="23922"/>
                </a:lnTo>
                <a:lnTo>
                  <a:pt x="67470" y="24877"/>
                </a:lnTo>
                <a:lnTo>
                  <a:pt x="73987" y="25515"/>
                </a:lnTo>
                <a:lnTo>
                  <a:pt x="80563" y="25940"/>
                </a:lnTo>
                <a:lnTo>
                  <a:pt x="93821" y="26412"/>
                </a:lnTo>
                <a:lnTo>
                  <a:pt x="175509" y="26789"/>
                </a:lnTo>
                <a:lnTo>
                  <a:pt x="187432" y="26789"/>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32" name="SMARTInkAnnotation198"/>
          <p:cNvSpPr>
            <a:spLocks/>
          </p:cNvSpPr>
          <p:nvPr/>
        </p:nvSpPr>
        <p:spPr bwMode="auto">
          <a:xfrm>
            <a:off x="5160963" y="4500563"/>
            <a:ext cx="141287" cy="17462"/>
          </a:xfrm>
          <a:custGeom>
            <a:avLst/>
            <a:gdLst>
              <a:gd name="T0" fmla="*/ 0 w 140575"/>
              <a:gd name="T1" fmla="*/ 17860 h 17861"/>
              <a:gd name="T2" fmla="*/ 74039 w 140575"/>
              <a:gd name="T3" fmla="*/ 17860 h 17861"/>
              <a:gd name="T4" fmla="*/ 80598 w 140575"/>
              <a:gd name="T5" fmla="*/ 16867 h 17861"/>
              <a:gd name="T6" fmla="*/ 87202 w 140575"/>
              <a:gd name="T7" fmla="*/ 15214 h 17861"/>
              <a:gd name="T8" fmla="*/ 93836 w 140575"/>
              <a:gd name="T9" fmla="*/ 13119 h 17861"/>
              <a:gd name="T10" fmla="*/ 99747 w 140575"/>
              <a:gd name="T11" fmla="*/ 11723 h 17861"/>
              <a:gd name="T12" fmla="*/ 105174 w 140575"/>
              <a:gd name="T13" fmla="*/ 10791 h 17861"/>
              <a:gd name="T14" fmla="*/ 110280 w 140575"/>
              <a:gd name="T15" fmla="*/ 10171 h 17861"/>
              <a:gd name="T16" fmla="*/ 115172 w 140575"/>
              <a:gd name="T17" fmla="*/ 8765 h 17861"/>
              <a:gd name="T18" fmla="*/ 119920 w 140575"/>
              <a:gd name="T19" fmla="*/ 6835 h 17861"/>
              <a:gd name="T20" fmla="*/ 124574 w 140575"/>
              <a:gd name="T21" fmla="*/ 4557 h 17861"/>
              <a:gd name="T22" fmla="*/ 128419 w 140575"/>
              <a:gd name="T23" fmla="*/ 3038 h 17861"/>
              <a:gd name="T24" fmla="*/ 131728 w 140575"/>
              <a:gd name="T25" fmla="*/ 2025 h 17861"/>
              <a:gd name="T26" fmla="*/ 140574 w 140575"/>
              <a:gd name="T27" fmla="*/ 0 h 1786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0575"/>
              <a:gd name="T43" fmla="*/ 0 h 17861"/>
              <a:gd name="T44" fmla="*/ 140575 w 140575"/>
              <a:gd name="T45" fmla="*/ 17861 h 1786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0575" h="17861">
                <a:moveTo>
                  <a:pt x="0" y="17860"/>
                </a:moveTo>
                <a:lnTo>
                  <a:pt x="74039" y="17860"/>
                </a:lnTo>
                <a:lnTo>
                  <a:pt x="80598" y="16867"/>
                </a:lnTo>
                <a:lnTo>
                  <a:pt x="87202" y="15214"/>
                </a:lnTo>
                <a:lnTo>
                  <a:pt x="93836" y="13119"/>
                </a:lnTo>
                <a:lnTo>
                  <a:pt x="99747" y="11723"/>
                </a:lnTo>
                <a:lnTo>
                  <a:pt x="105174" y="10791"/>
                </a:lnTo>
                <a:lnTo>
                  <a:pt x="110280" y="10171"/>
                </a:lnTo>
                <a:lnTo>
                  <a:pt x="115172" y="8765"/>
                </a:lnTo>
                <a:lnTo>
                  <a:pt x="119920" y="6835"/>
                </a:lnTo>
                <a:lnTo>
                  <a:pt x="124574" y="4557"/>
                </a:lnTo>
                <a:lnTo>
                  <a:pt x="128419" y="3038"/>
                </a:lnTo>
                <a:lnTo>
                  <a:pt x="131728" y="2025"/>
                </a:lnTo>
                <a:lnTo>
                  <a:pt x="140574"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33" name="SMARTInkAnnotation199"/>
          <p:cNvSpPr>
            <a:spLocks/>
          </p:cNvSpPr>
          <p:nvPr/>
        </p:nvSpPr>
        <p:spPr bwMode="auto">
          <a:xfrm>
            <a:off x="5449888" y="4348163"/>
            <a:ext cx="258762" cy="403225"/>
          </a:xfrm>
          <a:custGeom>
            <a:avLst/>
            <a:gdLst>
              <a:gd name="T0" fmla="*/ 59182 w 259390"/>
              <a:gd name="T1" fmla="*/ 50903 h 401790"/>
              <a:gd name="T2" fmla="*/ 47550 w 259390"/>
              <a:gd name="T3" fmla="*/ 78560 h 401790"/>
              <a:gd name="T4" fmla="*/ 46537 w 259390"/>
              <a:gd name="T5" fmla="*/ 84508 h 401790"/>
              <a:gd name="T6" fmla="*/ 57956 w 259390"/>
              <a:gd name="T7" fmla="*/ 65333 h 401790"/>
              <a:gd name="T8" fmla="*/ 72439 w 259390"/>
              <a:gd name="T9" fmla="*/ 50541 h 401790"/>
              <a:gd name="T10" fmla="*/ 88276 w 259390"/>
              <a:gd name="T11" fmla="*/ 28601 h 401790"/>
              <a:gd name="T12" fmla="*/ 102540 w 259390"/>
              <a:gd name="T13" fmla="*/ 18363 h 401790"/>
              <a:gd name="T14" fmla="*/ 123796 w 259390"/>
              <a:gd name="T15" fmla="*/ 6015 h 401790"/>
              <a:gd name="T16" fmla="*/ 137774 w 259390"/>
              <a:gd name="T17" fmla="*/ 1749 h 401790"/>
              <a:gd name="T18" fmla="*/ 151337 w 259390"/>
              <a:gd name="T19" fmla="*/ 485 h 401790"/>
              <a:gd name="T20" fmla="*/ 182645 w 259390"/>
              <a:gd name="T21" fmla="*/ 976 h 401790"/>
              <a:gd name="T22" fmla="*/ 196036 w 259390"/>
              <a:gd name="T23" fmla="*/ 7091 h 401790"/>
              <a:gd name="T24" fmla="*/ 218351 w 259390"/>
              <a:gd name="T25" fmla="*/ 20945 h 401790"/>
              <a:gd name="T26" fmla="*/ 231738 w 259390"/>
              <a:gd name="T27" fmla="*/ 34505 h 401790"/>
              <a:gd name="T28" fmla="*/ 249198 w 259390"/>
              <a:gd name="T29" fmla="*/ 68572 h 401790"/>
              <a:gd name="T30" fmla="*/ 256167 w 259390"/>
              <a:gd name="T31" fmla="*/ 91060 h 401790"/>
              <a:gd name="T32" fmla="*/ 259389 w 259390"/>
              <a:gd name="T33" fmla="*/ 111835 h 401790"/>
              <a:gd name="T34" fmla="*/ 256790 w 259390"/>
              <a:gd name="T35" fmla="*/ 135298 h 401790"/>
              <a:gd name="T36" fmla="*/ 251310 w 259390"/>
              <a:gd name="T37" fmla="*/ 156361 h 401790"/>
              <a:gd name="T38" fmla="*/ 221753 w 259390"/>
              <a:gd name="T39" fmla="*/ 215994 h 401790"/>
              <a:gd name="T40" fmla="*/ 205557 w 259390"/>
              <a:gd name="T41" fmla="*/ 236826 h 401790"/>
              <a:gd name="T42" fmla="*/ 184695 w 259390"/>
              <a:gd name="T43" fmla="*/ 261643 h 401790"/>
              <a:gd name="T44" fmla="*/ 166314 w 259390"/>
              <a:gd name="T45" fmla="*/ 278684 h 401790"/>
              <a:gd name="T46" fmla="*/ 146735 w 259390"/>
              <a:gd name="T47" fmla="*/ 291450 h 401790"/>
              <a:gd name="T48" fmla="*/ 127547 w 259390"/>
              <a:gd name="T49" fmla="*/ 306367 h 401790"/>
              <a:gd name="T50" fmla="*/ 105376 w 259390"/>
              <a:gd name="T51" fmla="*/ 320799 h 401790"/>
              <a:gd name="T52" fmla="*/ 79729 w 259390"/>
              <a:gd name="T53" fmla="*/ 333205 h 401790"/>
              <a:gd name="T54" fmla="*/ 63397 w 259390"/>
              <a:gd name="T55" fmla="*/ 337481 h 401790"/>
              <a:gd name="T56" fmla="*/ 44551 w 259390"/>
              <a:gd name="T57" fmla="*/ 338925 h 401790"/>
              <a:gd name="T58" fmla="*/ 26504 w 259390"/>
              <a:gd name="T59" fmla="*/ 336565 h 401790"/>
              <a:gd name="T60" fmla="*/ 12168 w 259390"/>
              <a:gd name="T61" fmla="*/ 326838 h 401790"/>
              <a:gd name="T62" fmla="*/ 5153 w 259390"/>
              <a:gd name="T63" fmla="*/ 309775 h 401790"/>
              <a:gd name="T64" fmla="*/ 161 w 259390"/>
              <a:gd name="T65" fmla="*/ 283602 h 401790"/>
              <a:gd name="T66" fmla="*/ 3328 w 259390"/>
              <a:gd name="T67" fmla="*/ 261475 h 401790"/>
              <a:gd name="T68" fmla="*/ 20536 w 259390"/>
              <a:gd name="T69" fmla="*/ 234716 h 401790"/>
              <a:gd name="T70" fmla="*/ 35362 w 259390"/>
              <a:gd name="T71" fmla="*/ 223963 h 401790"/>
              <a:gd name="T72" fmla="*/ 56809 w 259390"/>
              <a:gd name="T73" fmla="*/ 211440 h 401790"/>
              <a:gd name="T74" fmla="*/ 70820 w 259390"/>
              <a:gd name="T75" fmla="*/ 207144 h 401790"/>
              <a:gd name="T76" fmla="*/ 87946 w 259390"/>
              <a:gd name="T77" fmla="*/ 210612 h 401790"/>
              <a:gd name="T78" fmla="*/ 103599 w 259390"/>
              <a:gd name="T79" fmla="*/ 213183 h 401790"/>
              <a:gd name="T80" fmla="*/ 121212 w 259390"/>
              <a:gd name="T81" fmla="*/ 218685 h 401790"/>
              <a:gd name="T82" fmla="*/ 137008 w 259390"/>
              <a:gd name="T83" fmla="*/ 231339 h 401790"/>
              <a:gd name="T84" fmla="*/ 151110 w 259390"/>
              <a:gd name="T85" fmla="*/ 242916 h 401790"/>
              <a:gd name="T86" fmla="*/ 171701 w 259390"/>
              <a:gd name="T87" fmla="*/ 261412 h 401790"/>
              <a:gd name="T88" fmla="*/ 185803 w 259390"/>
              <a:gd name="T89" fmla="*/ 278479 h 401790"/>
              <a:gd name="T90" fmla="*/ 202420 w 259390"/>
              <a:gd name="T91" fmla="*/ 309926 h 401790"/>
              <a:gd name="T92" fmla="*/ 208549 w 259390"/>
              <a:gd name="T93" fmla="*/ 336689 h 401790"/>
              <a:gd name="T94" fmla="*/ 213575 w 259390"/>
              <a:gd name="T95" fmla="*/ 359965 h 40179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59390"/>
              <a:gd name="T145" fmla="*/ 0 h 401790"/>
              <a:gd name="T146" fmla="*/ 259390 w 259390"/>
              <a:gd name="T147" fmla="*/ 401790 h 40179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59390" h="401790">
                <a:moveTo>
                  <a:pt x="59926" y="35671"/>
                </a:moveTo>
                <a:lnTo>
                  <a:pt x="59926" y="48100"/>
                </a:lnTo>
                <a:lnTo>
                  <a:pt x="59182" y="50903"/>
                </a:lnTo>
                <a:lnTo>
                  <a:pt x="55325" y="59587"/>
                </a:lnTo>
                <a:lnTo>
                  <a:pt x="53109" y="68444"/>
                </a:lnTo>
                <a:lnTo>
                  <a:pt x="47550" y="78560"/>
                </a:lnTo>
                <a:lnTo>
                  <a:pt x="46987" y="82183"/>
                </a:lnTo>
                <a:lnTo>
                  <a:pt x="46538" y="89246"/>
                </a:lnTo>
                <a:lnTo>
                  <a:pt x="46537" y="84508"/>
                </a:lnTo>
                <a:lnTo>
                  <a:pt x="47281" y="82120"/>
                </a:lnTo>
                <a:lnTo>
                  <a:pt x="51881" y="74018"/>
                </a:lnTo>
                <a:lnTo>
                  <a:pt x="57956" y="65333"/>
                </a:lnTo>
                <a:lnTo>
                  <a:pt x="62273" y="59438"/>
                </a:lnTo>
                <a:lnTo>
                  <a:pt x="68655" y="53510"/>
                </a:lnTo>
                <a:lnTo>
                  <a:pt x="72439" y="50541"/>
                </a:lnTo>
                <a:lnTo>
                  <a:pt x="78627" y="41949"/>
                </a:lnTo>
                <a:lnTo>
                  <a:pt x="81318" y="36880"/>
                </a:lnTo>
                <a:lnTo>
                  <a:pt x="88276" y="28601"/>
                </a:lnTo>
                <a:lnTo>
                  <a:pt x="92215" y="25005"/>
                </a:lnTo>
                <a:lnTo>
                  <a:pt x="97070" y="21615"/>
                </a:lnTo>
                <a:lnTo>
                  <a:pt x="102540" y="18363"/>
                </a:lnTo>
                <a:lnTo>
                  <a:pt x="108418" y="15203"/>
                </a:lnTo>
                <a:lnTo>
                  <a:pt x="113823" y="12104"/>
                </a:lnTo>
                <a:lnTo>
                  <a:pt x="123796" y="6015"/>
                </a:lnTo>
                <a:lnTo>
                  <a:pt x="128538" y="3994"/>
                </a:lnTo>
                <a:lnTo>
                  <a:pt x="133187" y="2646"/>
                </a:lnTo>
                <a:lnTo>
                  <a:pt x="137774" y="1749"/>
                </a:lnTo>
                <a:lnTo>
                  <a:pt x="142319" y="1150"/>
                </a:lnTo>
                <a:lnTo>
                  <a:pt x="146838" y="751"/>
                </a:lnTo>
                <a:lnTo>
                  <a:pt x="151337" y="485"/>
                </a:lnTo>
                <a:lnTo>
                  <a:pt x="160304" y="189"/>
                </a:lnTo>
                <a:lnTo>
                  <a:pt x="178180" y="0"/>
                </a:lnTo>
                <a:lnTo>
                  <a:pt x="182645" y="976"/>
                </a:lnTo>
                <a:lnTo>
                  <a:pt x="187109" y="2619"/>
                </a:lnTo>
                <a:lnTo>
                  <a:pt x="191573" y="4707"/>
                </a:lnTo>
                <a:lnTo>
                  <a:pt x="196036" y="7091"/>
                </a:lnTo>
                <a:lnTo>
                  <a:pt x="200499" y="9673"/>
                </a:lnTo>
                <a:lnTo>
                  <a:pt x="209425" y="15187"/>
                </a:lnTo>
                <a:lnTo>
                  <a:pt x="218351" y="20945"/>
                </a:lnTo>
                <a:lnTo>
                  <a:pt x="222813" y="24861"/>
                </a:lnTo>
                <a:lnTo>
                  <a:pt x="227276" y="29456"/>
                </a:lnTo>
                <a:lnTo>
                  <a:pt x="231738" y="34505"/>
                </a:lnTo>
                <a:lnTo>
                  <a:pt x="238680" y="45405"/>
                </a:lnTo>
                <a:lnTo>
                  <a:pt x="244245" y="56864"/>
                </a:lnTo>
                <a:lnTo>
                  <a:pt x="249198" y="68572"/>
                </a:lnTo>
                <a:lnTo>
                  <a:pt x="251559" y="75465"/>
                </a:lnTo>
                <a:lnTo>
                  <a:pt x="253878" y="83036"/>
                </a:lnTo>
                <a:lnTo>
                  <a:pt x="256167" y="91060"/>
                </a:lnTo>
                <a:lnTo>
                  <a:pt x="257694" y="98394"/>
                </a:lnTo>
                <a:lnTo>
                  <a:pt x="258711" y="105268"/>
                </a:lnTo>
                <a:lnTo>
                  <a:pt x="259389" y="111835"/>
                </a:lnTo>
                <a:lnTo>
                  <a:pt x="259098" y="119189"/>
                </a:lnTo>
                <a:lnTo>
                  <a:pt x="258160" y="127069"/>
                </a:lnTo>
                <a:lnTo>
                  <a:pt x="256790" y="135298"/>
                </a:lnTo>
                <a:lnTo>
                  <a:pt x="255134" y="142769"/>
                </a:lnTo>
                <a:lnTo>
                  <a:pt x="253285" y="149733"/>
                </a:lnTo>
                <a:lnTo>
                  <a:pt x="251310" y="156361"/>
                </a:lnTo>
                <a:lnTo>
                  <a:pt x="248505" y="162764"/>
                </a:lnTo>
                <a:lnTo>
                  <a:pt x="238193" y="181256"/>
                </a:lnTo>
                <a:lnTo>
                  <a:pt x="221753" y="215994"/>
                </a:lnTo>
                <a:lnTo>
                  <a:pt x="216900" y="223355"/>
                </a:lnTo>
                <a:lnTo>
                  <a:pt x="211433" y="230248"/>
                </a:lnTo>
                <a:lnTo>
                  <a:pt x="205557" y="236826"/>
                </a:lnTo>
                <a:lnTo>
                  <a:pt x="200153" y="243196"/>
                </a:lnTo>
                <a:lnTo>
                  <a:pt x="190181" y="255566"/>
                </a:lnTo>
                <a:lnTo>
                  <a:pt x="184695" y="261643"/>
                </a:lnTo>
                <a:lnTo>
                  <a:pt x="178807" y="267679"/>
                </a:lnTo>
                <a:lnTo>
                  <a:pt x="172650" y="273686"/>
                </a:lnTo>
                <a:lnTo>
                  <a:pt x="166314" y="278684"/>
                </a:lnTo>
                <a:lnTo>
                  <a:pt x="159859" y="283008"/>
                </a:lnTo>
                <a:lnTo>
                  <a:pt x="153324" y="286882"/>
                </a:lnTo>
                <a:lnTo>
                  <a:pt x="146735" y="291450"/>
                </a:lnTo>
                <a:lnTo>
                  <a:pt x="140113" y="296480"/>
                </a:lnTo>
                <a:lnTo>
                  <a:pt x="133465" y="301817"/>
                </a:lnTo>
                <a:lnTo>
                  <a:pt x="127547" y="306367"/>
                </a:lnTo>
                <a:lnTo>
                  <a:pt x="117003" y="314069"/>
                </a:lnTo>
                <a:lnTo>
                  <a:pt x="111365" y="317512"/>
                </a:lnTo>
                <a:lnTo>
                  <a:pt x="105376" y="320799"/>
                </a:lnTo>
                <a:lnTo>
                  <a:pt x="99151" y="323983"/>
                </a:lnTo>
                <a:lnTo>
                  <a:pt x="86285" y="330167"/>
                </a:lnTo>
                <a:lnTo>
                  <a:pt x="79729" y="333205"/>
                </a:lnTo>
                <a:lnTo>
                  <a:pt x="73872" y="335230"/>
                </a:lnTo>
                <a:lnTo>
                  <a:pt x="68480" y="336580"/>
                </a:lnTo>
                <a:lnTo>
                  <a:pt x="63397" y="337481"/>
                </a:lnTo>
                <a:lnTo>
                  <a:pt x="58521" y="338081"/>
                </a:lnTo>
                <a:lnTo>
                  <a:pt x="53783" y="338480"/>
                </a:lnTo>
                <a:lnTo>
                  <a:pt x="44551" y="338925"/>
                </a:lnTo>
                <a:lnTo>
                  <a:pt x="35489" y="339123"/>
                </a:lnTo>
                <a:lnTo>
                  <a:pt x="30991" y="338183"/>
                </a:lnTo>
                <a:lnTo>
                  <a:pt x="26504" y="336565"/>
                </a:lnTo>
                <a:lnTo>
                  <a:pt x="22026" y="334494"/>
                </a:lnTo>
                <a:lnTo>
                  <a:pt x="15066" y="329547"/>
                </a:lnTo>
                <a:lnTo>
                  <a:pt x="12168" y="326838"/>
                </a:lnTo>
                <a:lnTo>
                  <a:pt x="10236" y="324040"/>
                </a:lnTo>
                <a:lnTo>
                  <a:pt x="8948" y="321183"/>
                </a:lnTo>
                <a:lnTo>
                  <a:pt x="5153" y="309775"/>
                </a:lnTo>
                <a:lnTo>
                  <a:pt x="2112" y="300370"/>
                </a:lnTo>
                <a:lnTo>
                  <a:pt x="761" y="292883"/>
                </a:lnTo>
                <a:lnTo>
                  <a:pt x="161" y="283602"/>
                </a:lnTo>
                <a:lnTo>
                  <a:pt x="0" y="278349"/>
                </a:lnTo>
                <a:lnTo>
                  <a:pt x="1806" y="267221"/>
                </a:lnTo>
                <a:lnTo>
                  <a:pt x="3328" y="261475"/>
                </a:lnTo>
                <a:lnTo>
                  <a:pt x="8987" y="249800"/>
                </a:lnTo>
                <a:lnTo>
                  <a:pt x="16461" y="238988"/>
                </a:lnTo>
                <a:lnTo>
                  <a:pt x="20536" y="234716"/>
                </a:lnTo>
                <a:lnTo>
                  <a:pt x="24741" y="230875"/>
                </a:lnTo>
                <a:lnTo>
                  <a:pt x="29775" y="227323"/>
                </a:lnTo>
                <a:lnTo>
                  <a:pt x="35362" y="223963"/>
                </a:lnTo>
                <a:lnTo>
                  <a:pt x="41319" y="220730"/>
                </a:lnTo>
                <a:lnTo>
                  <a:pt x="46778" y="217583"/>
                </a:lnTo>
                <a:lnTo>
                  <a:pt x="56809" y="211440"/>
                </a:lnTo>
                <a:lnTo>
                  <a:pt x="61567" y="209405"/>
                </a:lnTo>
                <a:lnTo>
                  <a:pt x="66226" y="208049"/>
                </a:lnTo>
                <a:lnTo>
                  <a:pt x="70820" y="207144"/>
                </a:lnTo>
                <a:lnTo>
                  <a:pt x="76115" y="207533"/>
                </a:lnTo>
                <a:lnTo>
                  <a:pt x="81874" y="208785"/>
                </a:lnTo>
                <a:lnTo>
                  <a:pt x="87946" y="210612"/>
                </a:lnTo>
                <a:lnTo>
                  <a:pt x="93482" y="211830"/>
                </a:lnTo>
                <a:lnTo>
                  <a:pt x="98660" y="212642"/>
                </a:lnTo>
                <a:lnTo>
                  <a:pt x="103599" y="213183"/>
                </a:lnTo>
                <a:lnTo>
                  <a:pt x="109123" y="214536"/>
                </a:lnTo>
                <a:lnTo>
                  <a:pt x="115038" y="216430"/>
                </a:lnTo>
                <a:lnTo>
                  <a:pt x="121212" y="218685"/>
                </a:lnTo>
                <a:lnTo>
                  <a:pt x="126815" y="222172"/>
                </a:lnTo>
                <a:lnTo>
                  <a:pt x="132038" y="226482"/>
                </a:lnTo>
                <a:lnTo>
                  <a:pt x="137008" y="231339"/>
                </a:lnTo>
                <a:lnTo>
                  <a:pt x="141809" y="235570"/>
                </a:lnTo>
                <a:lnTo>
                  <a:pt x="146497" y="239382"/>
                </a:lnTo>
                <a:lnTo>
                  <a:pt x="151110" y="242916"/>
                </a:lnTo>
                <a:lnTo>
                  <a:pt x="160202" y="249488"/>
                </a:lnTo>
                <a:lnTo>
                  <a:pt x="164710" y="252630"/>
                </a:lnTo>
                <a:lnTo>
                  <a:pt x="171701" y="261412"/>
                </a:lnTo>
                <a:lnTo>
                  <a:pt x="174606" y="266533"/>
                </a:lnTo>
                <a:lnTo>
                  <a:pt x="181803" y="274867"/>
                </a:lnTo>
                <a:lnTo>
                  <a:pt x="185803" y="278479"/>
                </a:lnTo>
                <a:lnTo>
                  <a:pt x="192232" y="287784"/>
                </a:lnTo>
                <a:lnTo>
                  <a:pt x="197569" y="298534"/>
                </a:lnTo>
                <a:lnTo>
                  <a:pt x="202420" y="309926"/>
                </a:lnTo>
                <a:lnTo>
                  <a:pt x="205072" y="321604"/>
                </a:lnTo>
                <a:lnTo>
                  <a:pt x="205779" y="327496"/>
                </a:lnTo>
                <a:lnTo>
                  <a:pt x="208549" y="336689"/>
                </a:lnTo>
                <a:lnTo>
                  <a:pt x="211515" y="344082"/>
                </a:lnTo>
                <a:lnTo>
                  <a:pt x="212833" y="350675"/>
                </a:lnTo>
                <a:lnTo>
                  <a:pt x="213575" y="359965"/>
                </a:lnTo>
                <a:lnTo>
                  <a:pt x="213749" y="368648"/>
                </a:lnTo>
                <a:lnTo>
                  <a:pt x="213887" y="401789"/>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34" name="SMARTInkAnnotation200"/>
          <p:cNvSpPr>
            <a:spLocks/>
          </p:cNvSpPr>
          <p:nvPr/>
        </p:nvSpPr>
        <p:spPr bwMode="auto">
          <a:xfrm>
            <a:off x="3246438" y="4946650"/>
            <a:ext cx="287337" cy="26988"/>
          </a:xfrm>
          <a:custGeom>
            <a:avLst/>
            <a:gdLst>
              <a:gd name="T0" fmla="*/ 0 w 287843"/>
              <a:gd name="T1" fmla="*/ 0 h 26790"/>
              <a:gd name="T2" fmla="*/ 3554 w 287843"/>
              <a:gd name="T3" fmla="*/ 4739 h 26790"/>
              <a:gd name="T4" fmla="*/ 5344 w 287843"/>
              <a:gd name="T5" fmla="*/ 6137 h 26790"/>
              <a:gd name="T6" fmla="*/ 7282 w 287843"/>
              <a:gd name="T7" fmla="*/ 7068 h 26790"/>
              <a:gd name="T8" fmla="*/ 12182 w 287843"/>
              <a:gd name="T9" fmla="*/ 8562 h 26790"/>
              <a:gd name="T10" fmla="*/ 18802 w 287843"/>
              <a:gd name="T11" fmla="*/ 8766 h 26790"/>
              <a:gd name="T12" fmla="*/ 23692 w 287843"/>
              <a:gd name="T13" fmla="*/ 8820 h 26790"/>
              <a:gd name="T14" fmla="*/ 28439 w 287843"/>
              <a:gd name="T15" fmla="*/ 9849 h 26790"/>
              <a:gd name="T16" fmla="*/ 33091 w 287843"/>
              <a:gd name="T17" fmla="*/ 11527 h 26790"/>
              <a:gd name="T18" fmla="*/ 37680 w 287843"/>
              <a:gd name="T19" fmla="*/ 13637 h 26790"/>
              <a:gd name="T20" fmla="*/ 43715 w 287843"/>
              <a:gd name="T21" fmla="*/ 15045 h 26790"/>
              <a:gd name="T22" fmla="*/ 50713 w 287843"/>
              <a:gd name="T23" fmla="*/ 15983 h 26790"/>
              <a:gd name="T24" fmla="*/ 58353 w 287843"/>
              <a:gd name="T25" fmla="*/ 16608 h 26790"/>
              <a:gd name="T26" fmla="*/ 66422 w 287843"/>
              <a:gd name="T27" fmla="*/ 18017 h 26790"/>
              <a:gd name="T28" fmla="*/ 74777 w 287843"/>
              <a:gd name="T29" fmla="*/ 19949 h 26790"/>
              <a:gd name="T30" fmla="*/ 83321 w 287843"/>
              <a:gd name="T31" fmla="*/ 22229 h 26790"/>
              <a:gd name="T32" fmla="*/ 92736 w 287843"/>
              <a:gd name="T33" fmla="*/ 23749 h 26790"/>
              <a:gd name="T34" fmla="*/ 102732 w 287843"/>
              <a:gd name="T35" fmla="*/ 24762 h 26790"/>
              <a:gd name="T36" fmla="*/ 113115 w 287843"/>
              <a:gd name="T37" fmla="*/ 25438 h 26790"/>
              <a:gd name="T38" fmla="*/ 132585 w 287843"/>
              <a:gd name="T39" fmla="*/ 26188 h 26790"/>
              <a:gd name="T40" fmla="*/ 187319 w 287843"/>
              <a:gd name="T41" fmla="*/ 26736 h 26790"/>
              <a:gd name="T42" fmla="*/ 287842 w 287843"/>
              <a:gd name="T43" fmla="*/ 26789 h 2679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843"/>
              <a:gd name="T67" fmla="*/ 0 h 26790"/>
              <a:gd name="T68" fmla="*/ 287843 w 287843"/>
              <a:gd name="T69" fmla="*/ 26790 h 2679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843" h="26790">
                <a:moveTo>
                  <a:pt x="0" y="0"/>
                </a:moveTo>
                <a:lnTo>
                  <a:pt x="3554" y="4739"/>
                </a:lnTo>
                <a:lnTo>
                  <a:pt x="5344" y="6137"/>
                </a:lnTo>
                <a:lnTo>
                  <a:pt x="7282" y="7068"/>
                </a:lnTo>
                <a:lnTo>
                  <a:pt x="12182" y="8562"/>
                </a:lnTo>
                <a:lnTo>
                  <a:pt x="18802" y="8766"/>
                </a:lnTo>
                <a:lnTo>
                  <a:pt x="23692" y="8820"/>
                </a:lnTo>
                <a:lnTo>
                  <a:pt x="28439" y="9849"/>
                </a:lnTo>
                <a:lnTo>
                  <a:pt x="33091" y="11527"/>
                </a:lnTo>
                <a:lnTo>
                  <a:pt x="37680" y="13637"/>
                </a:lnTo>
                <a:lnTo>
                  <a:pt x="43715" y="15045"/>
                </a:lnTo>
                <a:lnTo>
                  <a:pt x="50713" y="15983"/>
                </a:lnTo>
                <a:lnTo>
                  <a:pt x="58353" y="16608"/>
                </a:lnTo>
                <a:lnTo>
                  <a:pt x="66422" y="18017"/>
                </a:lnTo>
                <a:lnTo>
                  <a:pt x="74777" y="19949"/>
                </a:lnTo>
                <a:lnTo>
                  <a:pt x="83321" y="22229"/>
                </a:lnTo>
                <a:lnTo>
                  <a:pt x="92736" y="23749"/>
                </a:lnTo>
                <a:lnTo>
                  <a:pt x="102732" y="24762"/>
                </a:lnTo>
                <a:lnTo>
                  <a:pt x="113115" y="25438"/>
                </a:lnTo>
                <a:lnTo>
                  <a:pt x="132585" y="26188"/>
                </a:lnTo>
                <a:lnTo>
                  <a:pt x="187319" y="26736"/>
                </a:lnTo>
                <a:lnTo>
                  <a:pt x="287842" y="26789"/>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35" name="SMARTInkAnnotation201"/>
          <p:cNvSpPr>
            <a:spLocks/>
          </p:cNvSpPr>
          <p:nvPr/>
        </p:nvSpPr>
        <p:spPr bwMode="auto">
          <a:xfrm>
            <a:off x="3735388" y="4821238"/>
            <a:ext cx="241300" cy="223837"/>
          </a:xfrm>
          <a:custGeom>
            <a:avLst/>
            <a:gdLst>
              <a:gd name="T0" fmla="*/ 66824 w 240869"/>
              <a:gd name="T1" fmla="*/ 16250 h 223232"/>
              <a:gd name="T2" fmla="*/ 59543 w 240869"/>
              <a:gd name="T3" fmla="*/ 37075 h 223232"/>
              <a:gd name="T4" fmla="*/ 56150 w 240869"/>
              <a:gd name="T5" fmla="*/ 48227 h 223232"/>
              <a:gd name="T6" fmla="*/ 54642 w 240869"/>
              <a:gd name="T7" fmla="*/ 59799 h 223232"/>
              <a:gd name="T8" fmla="*/ 51989 w 240869"/>
              <a:gd name="T9" fmla="*/ 74203 h 223232"/>
              <a:gd name="T10" fmla="*/ 48330 w 240869"/>
              <a:gd name="T11" fmla="*/ 89533 h 223232"/>
              <a:gd name="T12" fmla="*/ 44225 w 240869"/>
              <a:gd name="T13" fmla="*/ 102962 h 223232"/>
              <a:gd name="T14" fmla="*/ 31097 w 240869"/>
              <a:gd name="T15" fmla="*/ 139792 h 223232"/>
              <a:gd name="T16" fmla="*/ 8808 w 240869"/>
              <a:gd name="T17" fmla="*/ 198435 h 223232"/>
              <a:gd name="T18" fmla="*/ 1206 w 240869"/>
              <a:gd name="T19" fmla="*/ 212026 h 223232"/>
              <a:gd name="T20" fmla="*/ 0 w 240869"/>
              <a:gd name="T21" fmla="*/ 221800 h 223232"/>
              <a:gd name="T22" fmla="*/ 5658 w 240869"/>
              <a:gd name="T23" fmla="*/ 223116 h 223232"/>
              <a:gd name="T24" fmla="*/ 15814 w 240869"/>
              <a:gd name="T25" fmla="*/ 223231 h 223232"/>
              <a:gd name="T26" fmla="*/ 28684 w 240869"/>
              <a:gd name="T27" fmla="*/ 213527 h 223232"/>
              <a:gd name="T28" fmla="*/ 36485 w 240869"/>
              <a:gd name="T29" fmla="*/ 209002 h 223232"/>
              <a:gd name="T30" fmla="*/ 44911 w 240869"/>
              <a:gd name="T31" fmla="*/ 206991 h 223232"/>
              <a:gd name="T32" fmla="*/ 53613 w 240869"/>
              <a:gd name="T33" fmla="*/ 203452 h 223232"/>
              <a:gd name="T34" fmla="*/ 62440 w 240869"/>
              <a:gd name="T35" fmla="*/ 198571 h 223232"/>
              <a:gd name="T36" fmla="*/ 76516 w 240869"/>
              <a:gd name="T37" fmla="*/ 191238 h 223232"/>
              <a:gd name="T38" fmla="*/ 88238 w 240869"/>
              <a:gd name="T39" fmla="*/ 189174 h 223232"/>
              <a:gd name="T40" fmla="*/ 98903 w 240869"/>
              <a:gd name="T41" fmla="*/ 188257 h 223232"/>
              <a:gd name="T42" fmla="*/ 117870 w 240869"/>
              <a:gd name="T43" fmla="*/ 187668 h 223232"/>
              <a:gd name="T44" fmla="*/ 126947 w 240869"/>
              <a:gd name="T45" fmla="*/ 190233 h 223232"/>
              <a:gd name="T46" fmla="*/ 135941 w 240869"/>
              <a:gd name="T47" fmla="*/ 193689 h 223232"/>
              <a:gd name="T48" fmla="*/ 144896 w 240869"/>
              <a:gd name="T49" fmla="*/ 195225 h 223232"/>
              <a:gd name="T50" fmla="*/ 153835 w 240869"/>
              <a:gd name="T51" fmla="*/ 198553 h 223232"/>
              <a:gd name="T52" fmla="*/ 162766 w 240869"/>
              <a:gd name="T53" fmla="*/ 202347 h 223232"/>
              <a:gd name="T54" fmla="*/ 171695 w 240869"/>
              <a:gd name="T55" fmla="*/ 204033 h 223232"/>
              <a:gd name="T56" fmla="*/ 180621 w 240869"/>
              <a:gd name="T57" fmla="*/ 207429 h 223232"/>
              <a:gd name="T58" fmla="*/ 192026 w 240869"/>
              <a:gd name="T59" fmla="*/ 212273 h 223232"/>
              <a:gd name="T60" fmla="*/ 202099 w 240869"/>
              <a:gd name="T61" fmla="*/ 213708 h 223232"/>
              <a:gd name="T62" fmla="*/ 217857 w 240869"/>
              <a:gd name="T63" fmla="*/ 214233 h 22323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40869"/>
              <a:gd name="T97" fmla="*/ 0 h 223232"/>
              <a:gd name="T98" fmla="*/ 240869 w 240869"/>
              <a:gd name="T99" fmla="*/ 223232 h 22323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40869" h="223232">
                <a:moveTo>
                  <a:pt x="66824" y="0"/>
                </a:moveTo>
                <a:lnTo>
                  <a:pt x="66824" y="16250"/>
                </a:lnTo>
                <a:lnTo>
                  <a:pt x="64841" y="22436"/>
                </a:lnTo>
                <a:lnTo>
                  <a:pt x="59543" y="37075"/>
                </a:lnTo>
                <a:lnTo>
                  <a:pt x="57507" y="42576"/>
                </a:lnTo>
                <a:lnTo>
                  <a:pt x="56150" y="48227"/>
                </a:lnTo>
                <a:lnTo>
                  <a:pt x="55245" y="53980"/>
                </a:lnTo>
                <a:lnTo>
                  <a:pt x="54642" y="59799"/>
                </a:lnTo>
                <a:lnTo>
                  <a:pt x="53496" y="66655"/>
                </a:lnTo>
                <a:lnTo>
                  <a:pt x="51989" y="74203"/>
                </a:lnTo>
                <a:lnTo>
                  <a:pt x="50240" y="82210"/>
                </a:lnTo>
                <a:lnTo>
                  <a:pt x="48330" y="89533"/>
                </a:lnTo>
                <a:lnTo>
                  <a:pt x="46313" y="96400"/>
                </a:lnTo>
                <a:lnTo>
                  <a:pt x="44225" y="102962"/>
                </a:lnTo>
                <a:lnTo>
                  <a:pt x="39921" y="115544"/>
                </a:lnTo>
                <a:lnTo>
                  <a:pt x="31097" y="139792"/>
                </a:lnTo>
                <a:lnTo>
                  <a:pt x="11040" y="193474"/>
                </a:lnTo>
                <a:lnTo>
                  <a:pt x="8808" y="198435"/>
                </a:lnTo>
                <a:lnTo>
                  <a:pt x="6577" y="202735"/>
                </a:lnTo>
                <a:lnTo>
                  <a:pt x="1206" y="212026"/>
                </a:lnTo>
                <a:lnTo>
                  <a:pt x="471" y="215942"/>
                </a:lnTo>
                <a:lnTo>
                  <a:pt x="0" y="221800"/>
                </a:lnTo>
                <a:lnTo>
                  <a:pt x="705" y="222281"/>
                </a:lnTo>
                <a:lnTo>
                  <a:pt x="5658" y="223116"/>
                </a:lnTo>
                <a:lnTo>
                  <a:pt x="11740" y="223217"/>
                </a:lnTo>
                <a:lnTo>
                  <a:pt x="15814" y="223231"/>
                </a:lnTo>
                <a:lnTo>
                  <a:pt x="17942" y="222243"/>
                </a:lnTo>
                <a:lnTo>
                  <a:pt x="28684" y="213527"/>
                </a:lnTo>
                <a:lnTo>
                  <a:pt x="32472" y="210812"/>
                </a:lnTo>
                <a:lnTo>
                  <a:pt x="36485" y="209002"/>
                </a:lnTo>
                <a:lnTo>
                  <a:pt x="40648" y="207796"/>
                </a:lnTo>
                <a:lnTo>
                  <a:pt x="44911" y="206991"/>
                </a:lnTo>
                <a:lnTo>
                  <a:pt x="49240" y="205463"/>
                </a:lnTo>
                <a:lnTo>
                  <a:pt x="53613" y="203452"/>
                </a:lnTo>
                <a:lnTo>
                  <a:pt x="58017" y="201119"/>
                </a:lnTo>
                <a:lnTo>
                  <a:pt x="62440" y="198571"/>
                </a:lnTo>
                <a:lnTo>
                  <a:pt x="71322" y="193095"/>
                </a:lnTo>
                <a:lnTo>
                  <a:pt x="76516" y="191238"/>
                </a:lnTo>
                <a:lnTo>
                  <a:pt x="82211" y="189999"/>
                </a:lnTo>
                <a:lnTo>
                  <a:pt x="88238" y="189174"/>
                </a:lnTo>
                <a:lnTo>
                  <a:pt x="93744" y="188624"/>
                </a:lnTo>
                <a:lnTo>
                  <a:pt x="98903" y="188257"/>
                </a:lnTo>
                <a:lnTo>
                  <a:pt x="108601" y="187849"/>
                </a:lnTo>
                <a:lnTo>
                  <a:pt x="117870" y="187668"/>
                </a:lnTo>
                <a:lnTo>
                  <a:pt x="122424" y="188612"/>
                </a:lnTo>
                <a:lnTo>
                  <a:pt x="126947" y="190233"/>
                </a:lnTo>
                <a:lnTo>
                  <a:pt x="131452" y="192307"/>
                </a:lnTo>
                <a:lnTo>
                  <a:pt x="135941" y="193689"/>
                </a:lnTo>
                <a:lnTo>
                  <a:pt x="140422" y="194610"/>
                </a:lnTo>
                <a:lnTo>
                  <a:pt x="144896" y="195225"/>
                </a:lnTo>
                <a:lnTo>
                  <a:pt x="149367" y="196627"/>
                </a:lnTo>
                <a:lnTo>
                  <a:pt x="153835" y="198553"/>
                </a:lnTo>
                <a:lnTo>
                  <a:pt x="158301" y="200829"/>
                </a:lnTo>
                <a:lnTo>
                  <a:pt x="162766" y="202347"/>
                </a:lnTo>
                <a:lnTo>
                  <a:pt x="167231" y="203359"/>
                </a:lnTo>
                <a:lnTo>
                  <a:pt x="171695" y="204033"/>
                </a:lnTo>
                <a:lnTo>
                  <a:pt x="176158" y="205476"/>
                </a:lnTo>
                <a:lnTo>
                  <a:pt x="180621" y="207429"/>
                </a:lnTo>
                <a:lnTo>
                  <a:pt x="185084" y="209723"/>
                </a:lnTo>
                <a:lnTo>
                  <a:pt x="192026" y="212273"/>
                </a:lnTo>
                <a:lnTo>
                  <a:pt x="198334" y="213406"/>
                </a:lnTo>
                <a:lnTo>
                  <a:pt x="202099" y="213708"/>
                </a:lnTo>
                <a:lnTo>
                  <a:pt x="209506" y="214044"/>
                </a:lnTo>
                <a:lnTo>
                  <a:pt x="217857" y="214233"/>
                </a:lnTo>
                <a:lnTo>
                  <a:pt x="240868" y="214312"/>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36" name="SMARTInkAnnotation202"/>
          <p:cNvSpPr>
            <a:spLocks/>
          </p:cNvSpPr>
          <p:nvPr/>
        </p:nvSpPr>
        <p:spPr bwMode="auto">
          <a:xfrm>
            <a:off x="3949700" y="4821238"/>
            <a:ext cx="39688" cy="393700"/>
          </a:xfrm>
          <a:custGeom>
            <a:avLst/>
            <a:gdLst>
              <a:gd name="T0" fmla="*/ 40139 w 40140"/>
              <a:gd name="T1" fmla="*/ 0 h 392907"/>
              <a:gd name="T2" fmla="*/ 30823 w 40140"/>
              <a:gd name="T3" fmla="*/ 37287 h 392907"/>
              <a:gd name="T4" fmla="*/ 28722 w 40140"/>
              <a:gd name="T5" fmla="*/ 44702 h 392907"/>
              <a:gd name="T6" fmla="*/ 26578 w 40140"/>
              <a:gd name="T7" fmla="*/ 51629 h 392907"/>
              <a:gd name="T8" fmla="*/ 24404 w 40140"/>
              <a:gd name="T9" fmla="*/ 58232 h 392907"/>
              <a:gd name="T10" fmla="*/ 22956 w 40140"/>
              <a:gd name="T11" fmla="*/ 66602 h 392907"/>
              <a:gd name="T12" fmla="*/ 21989 w 40140"/>
              <a:gd name="T13" fmla="*/ 76152 h 392907"/>
              <a:gd name="T14" fmla="*/ 21345 w 40140"/>
              <a:gd name="T15" fmla="*/ 86487 h 392907"/>
              <a:gd name="T16" fmla="*/ 20172 w 40140"/>
              <a:gd name="T17" fmla="*/ 99330 h 392907"/>
              <a:gd name="T18" fmla="*/ 16885 w 40140"/>
              <a:gd name="T19" fmla="*/ 129474 h 392907"/>
              <a:gd name="T20" fmla="*/ 15712 w 40140"/>
              <a:gd name="T21" fmla="*/ 143863 h 392907"/>
              <a:gd name="T22" fmla="*/ 14929 w 40140"/>
              <a:gd name="T23" fmla="*/ 157424 h 392907"/>
              <a:gd name="T24" fmla="*/ 14407 w 40140"/>
              <a:gd name="T25" fmla="*/ 170434 h 392907"/>
              <a:gd name="T26" fmla="*/ 13315 w 40140"/>
              <a:gd name="T27" fmla="*/ 183076 h 392907"/>
              <a:gd name="T28" fmla="*/ 11844 w 40140"/>
              <a:gd name="T29" fmla="*/ 195472 h 392907"/>
              <a:gd name="T30" fmla="*/ 10120 w 40140"/>
              <a:gd name="T31" fmla="*/ 207706 h 392907"/>
              <a:gd name="T32" fmla="*/ 8970 w 40140"/>
              <a:gd name="T33" fmla="*/ 218838 h 392907"/>
              <a:gd name="T34" fmla="*/ 8203 w 40140"/>
              <a:gd name="T35" fmla="*/ 229235 h 392907"/>
              <a:gd name="T36" fmla="*/ 7692 w 40140"/>
              <a:gd name="T37" fmla="*/ 239144 h 392907"/>
              <a:gd name="T38" fmla="*/ 7351 w 40140"/>
              <a:gd name="T39" fmla="*/ 248726 h 392907"/>
              <a:gd name="T40" fmla="*/ 6973 w 40140"/>
              <a:gd name="T41" fmla="*/ 267311 h 392907"/>
              <a:gd name="T42" fmla="*/ 6128 w 40140"/>
              <a:gd name="T43" fmla="*/ 276433 h 392907"/>
              <a:gd name="T44" fmla="*/ 4821 w 40140"/>
              <a:gd name="T45" fmla="*/ 285492 h 392907"/>
              <a:gd name="T46" fmla="*/ 3206 w 40140"/>
              <a:gd name="T47" fmla="*/ 294508 h 392907"/>
              <a:gd name="T48" fmla="*/ 2129 w 40140"/>
              <a:gd name="T49" fmla="*/ 302502 h 392907"/>
              <a:gd name="T50" fmla="*/ 1411 w 40140"/>
              <a:gd name="T51" fmla="*/ 309816 h 392907"/>
              <a:gd name="T52" fmla="*/ 933 w 40140"/>
              <a:gd name="T53" fmla="*/ 316677 h 392907"/>
              <a:gd name="T54" fmla="*/ 614 w 40140"/>
              <a:gd name="T55" fmla="*/ 323235 h 392907"/>
              <a:gd name="T56" fmla="*/ 401 w 40140"/>
              <a:gd name="T57" fmla="*/ 329592 h 392907"/>
              <a:gd name="T58" fmla="*/ 164 w 40140"/>
              <a:gd name="T59" fmla="*/ 341946 h 392907"/>
              <a:gd name="T60" fmla="*/ 0 w 40140"/>
              <a:gd name="T61" fmla="*/ 367283 h 392907"/>
              <a:gd name="T62" fmla="*/ 736 w 40140"/>
              <a:gd name="T63" fmla="*/ 370863 h 392907"/>
              <a:gd name="T64" fmla="*/ 1970 w 40140"/>
              <a:gd name="T65" fmla="*/ 374242 h 392907"/>
              <a:gd name="T66" fmla="*/ 5741 w 40140"/>
              <a:gd name="T67" fmla="*/ 382054 h 392907"/>
              <a:gd name="T68" fmla="*/ 6257 w 40140"/>
              <a:gd name="T69" fmla="*/ 385768 h 392907"/>
              <a:gd name="T70" fmla="*/ 6669 w 40140"/>
              <a:gd name="T71" fmla="*/ 392906 h 39290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0140"/>
              <a:gd name="T109" fmla="*/ 0 h 392907"/>
              <a:gd name="T110" fmla="*/ 40140 w 40140"/>
              <a:gd name="T111" fmla="*/ 392907 h 39290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0140" h="392907">
                <a:moveTo>
                  <a:pt x="40139" y="0"/>
                </a:moveTo>
                <a:lnTo>
                  <a:pt x="30823" y="37287"/>
                </a:lnTo>
                <a:lnTo>
                  <a:pt x="28722" y="44702"/>
                </a:lnTo>
                <a:lnTo>
                  <a:pt x="26578" y="51629"/>
                </a:lnTo>
                <a:lnTo>
                  <a:pt x="24404" y="58232"/>
                </a:lnTo>
                <a:lnTo>
                  <a:pt x="22956" y="66602"/>
                </a:lnTo>
                <a:lnTo>
                  <a:pt x="21989" y="76152"/>
                </a:lnTo>
                <a:lnTo>
                  <a:pt x="21345" y="86487"/>
                </a:lnTo>
                <a:lnTo>
                  <a:pt x="20172" y="99330"/>
                </a:lnTo>
                <a:lnTo>
                  <a:pt x="16885" y="129474"/>
                </a:lnTo>
                <a:lnTo>
                  <a:pt x="15712" y="143863"/>
                </a:lnTo>
                <a:lnTo>
                  <a:pt x="14929" y="157424"/>
                </a:lnTo>
                <a:lnTo>
                  <a:pt x="14407" y="170434"/>
                </a:lnTo>
                <a:lnTo>
                  <a:pt x="13315" y="183076"/>
                </a:lnTo>
                <a:lnTo>
                  <a:pt x="11844" y="195472"/>
                </a:lnTo>
                <a:lnTo>
                  <a:pt x="10120" y="207706"/>
                </a:lnTo>
                <a:lnTo>
                  <a:pt x="8970" y="218838"/>
                </a:lnTo>
                <a:lnTo>
                  <a:pt x="8203" y="229235"/>
                </a:lnTo>
                <a:lnTo>
                  <a:pt x="7692" y="239144"/>
                </a:lnTo>
                <a:lnTo>
                  <a:pt x="7351" y="248726"/>
                </a:lnTo>
                <a:lnTo>
                  <a:pt x="6973" y="267311"/>
                </a:lnTo>
                <a:lnTo>
                  <a:pt x="6128" y="276433"/>
                </a:lnTo>
                <a:lnTo>
                  <a:pt x="4821" y="285492"/>
                </a:lnTo>
                <a:lnTo>
                  <a:pt x="3206" y="294508"/>
                </a:lnTo>
                <a:lnTo>
                  <a:pt x="2129" y="302502"/>
                </a:lnTo>
                <a:lnTo>
                  <a:pt x="1411" y="309816"/>
                </a:lnTo>
                <a:lnTo>
                  <a:pt x="933" y="316677"/>
                </a:lnTo>
                <a:lnTo>
                  <a:pt x="614" y="323235"/>
                </a:lnTo>
                <a:lnTo>
                  <a:pt x="401" y="329592"/>
                </a:lnTo>
                <a:lnTo>
                  <a:pt x="164" y="341946"/>
                </a:lnTo>
                <a:lnTo>
                  <a:pt x="0" y="367283"/>
                </a:lnTo>
                <a:lnTo>
                  <a:pt x="736" y="370863"/>
                </a:lnTo>
                <a:lnTo>
                  <a:pt x="1970" y="374242"/>
                </a:lnTo>
                <a:lnTo>
                  <a:pt x="5741" y="382054"/>
                </a:lnTo>
                <a:lnTo>
                  <a:pt x="6257" y="385768"/>
                </a:lnTo>
                <a:lnTo>
                  <a:pt x="6669" y="392906"/>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37" name="SMARTInkAnnotation203"/>
          <p:cNvSpPr>
            <a:spLocks/>
          </p:cNvSpPr>
          <p:nvPr/>
        </p:nvSpPr>
        <p:spPr bwMode="auto">
          <a:xfrm>
            <a:off x="4846638" y="5010150"/>
            <a:ext cx="214312" cy="17463"/>
          </a:xfrm>
          <a:custGeom>
            <a:avLst/>
            <a:gdLst>
              <a:gd name="T0" fmla="*/ 0 w 214209"/>
              <a:gd name="T1" fmla="*/ 0 h 17861"/>
              <a:gd name="T2" fmla="*/ 10661 w 214209"/>
              <a:gd name="T3" fmla="*/ 4741 h 17861"/>
              <a:gd name="T4" fmla="*/ 15289 w 214209"/>
              <a:gd name="T5" fmla="*/ 7130 h 17861"/>
              <a:gd name="T6" fmla="*/ 19862 w 214209"/>
              <a:gd name="T7" fmla="*/ 9714 h 17861"/>
              <a:gd name="T8" fmla="*/ 24398 w 214209"/>
              <a:gd name="T9" fmla="*/ 12429 h 17861"/>
              <a:gd name="T10" fmla="*/ 29654 w 214209"/>
              <a:gd name="T11" fmla="*/ 14239 h 17861"/>
              <a:gd name="T12" fmla="*/ 35388 w 214209"/>
              <a:gd name="T13" fmla="*/ 15447 h 17861"/>
              <a:gd name="T14" fmla="*/ 41443 w 214209"/>
              <a:gd name="T15" fmla="*/ 16251 h 17861"/>
              <a:gd name="T16" fmla="*/ 48454 w 214209"/>
              <a:gd name="T17" fmla="*/ 16787 h 17861"/>
              <a:gd name="T18" fmla="*/ 64179 w 214209"/>
              <a:gd name="T19" fmla="*/ 17383 h 17861"/>
              <a:gd name="T20" fmla="*/ 173171 w 214209"/>
              <a:gd name="T21" fmla="*/ 17858 h 17861"/>
              <a:gd name="T22" fmla="*/ 214208 w 214209"/>
              <a:gd name="T23" fmla="*/ 17860 h 1786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4209"/>
              <a:gd name="T37" fmla="*/ 0 h 17861"/>
              <a:gd name="T38" fmla="*/ 214209 w 214209"/>
              <a:gd name="T39" fmla="*/ 17861 h 1786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4209" h="17861">
                <a:moveTo>
                  <a:pt x="0" y="0"/>
                </a:moveTo>
                <a:lnTo>
                  <a:pt x="10661" y="4741"/>
                </a:lnTo>
                <a:lnTo>
                  <a:pt x="15289" y="7130"/>
                </a:lnTo>
                <a:lnTo>
                  <a:pt x="19862" y="9714"/>
                </a:lnTo>
                <a:lnTo>
                  <a:pt x="24398" y="12429"/>
                </a:lnTo>
                <a:lnTo>
                  <a:pt x="29654" y="14239"/>
                </a:lnTo>
                <a:lnTo>
                  <a:pt x="35388" y="15447"/>
                </a:lnTo>
                <a:lnTo>
                  <a:pt x="41443" y="16251"/>
                </a:lnTo>
                <a:lnTo>
                  <a:pt x="48454" y="16787"/>
                </a:lnTo>
                <a:lnTo>
                  <a:pt x="64179" y="17383"/>
                </a:lnTo>
                <a:lnTo>
                  <a:pt x="173171" y="17858"/>
                </a:lnTo>
                <a:lnTo>
                  <a:pt x="214208" y="1786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38" name="SMARTInkAnnotation204"/>
          <p:cNvSpPr>
            <a:spLocks/>
          </p:cNvSpPr>
          <p:nvPr/>
        </p:nvSpPr>
        <p:spPr bwMode="auto">
          <a:xfrm>
            <a:off x="5335588" y="4821238"/>
            <a:ext cx="274637" cy="260350"/>
          </a:xfrm>
          <a:custGeom>
            <a:avLst/>
            <a:gdLst>
              <a:gd name="T0" fmla="*/ 66930 w 274445"/>
              <a:gd name="T1" fmla="*/ 25731 h 258842"/>
              <a:gd name="T2" fmla="*/ 64947 w 274445"/>
              <a:gd name="T3" fmla="*/ 36571 h 258842"/>
              <a:gd name="T4" fmla="*/ 61586 w 274445"/>
              <a:gd name="T5" fmla="*/ 48004 h 258842"/>
              <a:gd name="T6" fmla="*/ 55512 w 274445"/>
              <a:gd name="T7" fmla="*/ 65596 h 258842"/>
              <a:gd name="T8" fmla="*/ 49002 w 274445"/>
              <a:gd name="T9" fmla="*/ 84369 h 258842"/>
              <a:gd name="T10" fmla="*/ 44583 w 274445"/>
              <a:gd name="T11" fmla="*/ 100004 h 258842"/>
              <a:gd name="T12" fmla="*/ 42122 w 274445"/>
              <a:gd name="T13" fmla="*/ 114230 h 258842"/>
              <a:gd name="T14" fmla="*/ 40285 w 274445"/>
              <a:gd name="T15" fmla="*/ 128160 h 258842"/>
              <a:gd name="T16" fmla="*/ 36989 w 274445"/>
              <a:gd name="T17" fmla="*/ 144272 h 258842"/>
              <a:gd name="T18" fmla="*/ 33045 w 274445"/>
              <a:gd name="T19" fmla="*/ 158709 h 258842"/>
              <a:gd name="T20" fmla="*/ 28813 w 274445"/>
              <a:gd name="T21" fmla="*/ 171740 h 258842"/>
              <a:gd name="T22" fmla="*/ 11139 w 274445"/>
              <a:gd name="T23" fmla="*/ 220230 h 258842"/>
              <a:gd name="T24" fmla="*/ 6681 w 274445"/>
              <a:gd name="T25" fmla="*/ 229510 h 258842"/>
              <a:gd name="T26" fmla="*/ 577 w 274445"/>
              <a:gd name="T27" fmla="*/ 242730 h 258842"/>
              <a:gd name="T28" fmla="*/ 3546 w 274445"/>
              <a:gd name="T29" fmla="*/ 249994 h 258842"/>
              <a:gd name="T30" fmla="*/ 11408 w 274445"/>
              <a:gd name="T31" fmla="*/ 243887 h 258842"/>
              <a:gd name="T32" fmla="*/ 25892 w 274445"/>
              <a:gd name="T33" fmla="*/ 236728 h 258842"/>
              <a:gd name="T34" fmla="*/ 41878 w 274445"/>
              <a:gd name="T35" fmla="*/ 228781 h 258842"/>
              <a:gd name="T36" fmla="*/ 52325 w 274445"/>
              <a:gd name="T37" fmla="*/ 223058 h 258842"/>
              <a:gd name="T38" fmla="*/ 62671 w 274445"/>
              <a:gd name="T39" fmla="*/ 218200 h 258842"/>
              <a:gd name="T40" fmla="*/ 74706 w 274445"/>
              <a:gd name="T41" fmla="*/ 216040 h 258842"/>
              <a:gd name="T42" fmla="*/ 87493 w 274445"/>
              <a:gd name="T43" fmla="*/ 212435 h 258842"/>
              <a:gd name="T44" fmla="*/ 99870 w 274445"/>
              <a:gd name="T45" fmla="*/ 209509 h 258842"/>
              <a:gd name="T46" fmla="*/ 110329 w 274445"/>
              <a:gd name="T47" fmla="*/ 211516 h 258842"/>
              <a:gd name="T48" fmla="*/ 121920 w 274445"/>
              <a:gd name="T49" fmla="*/ 213069 h 258842"/>
              <a:gd name="T50" fmla="*/ 148797 w 274445"/>
              <a:gd name="T51" fmla="*/ 214149 h 258842"/>
              <a:gd name="T52" fmla="*/ 162672 w 274445"/>
              <a:gd name="T53" fmla="*/ 215256 h 258842"/>
              <a:gd name="T54" fmla="*/ 171711 w 274445"/>
              <a:gd name="T55" fmla="*/ 219031 h 258842"/>
              <a:gd name="T56" fmla="*/ 180687 w 274445"/>
              <a:gd name="T57" fmla="*/ 224016 h 258842"/>
              <a:gd name="T58" fmla="*/ 198571 w 274445"/>
              <a:gd name="T59" fmla="*/ 235301 h 258842"/>
              <a:gd name="T60" fmla="*/ 211827 w 274445"/>
              <a:gd name="T61" fmla="*/ 240948 h 258842"/>
              <a:gd name="T62" fmla="*/ 226016 w 274445"/>
              <a:gd name="T63" fmla="*/ 247943 h 258842"/>
              <a:gd name="T64" fmla="*/ 233815 w 274445"/>
              <a:gd name="T65" fmla="*/ 252058 h 258842"/>
              <a:gd name="T66" fmla="*/ 242819 w 274445"/>
              <a:gd name="T67" fmla="*/ 256915 h 258842"/>
              <a:gd name="T68" fmla="*/ 258186 w 274445"/>
              <a:gd name="T69" fmla="*/ 258692 h 258842"/>
              <a:gd name="T70" fmla="*/ 265330 w 274445"/>
              <a:gd name="T71" fmla="*/ 257889 h 258842"/>
              <a:gd name="T72" fmla="*/ 274444 w 274445"/>
              <a:gd name="T73" fmla="*/ 250031 h 2588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74445"/>
              <a:gd name="T112" fmla="*/ 0 h 258842"/>
              <a:gd name="T113" fmla="*/ 274445 w 274445"/>
              <a:gd name="T114" fmla="*/ 258842 h 2588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74445" h="258842">
                <a:moveTo>
                  <a:pt x="66930" y="0"/>
                </a:moveTo>
                <a:lnTo>
                  <a:pt x="66930" y="25731"/>
                </a:lnTo>
                <a:lnTo>
                  <a:pt x="66187" y="31045"/>
                </a:lnTo>
                <a:lnTo>
                  <a:pt x="64947" y="36571"/>
                </a:lnTo>
                <a:lnTo>
                  <a:pt x="63377" y="42240"/>
                </a:lnTo>
                <a:lnTo>
                  <a:pt x="61586" y="48004"/>
                </a:lnTo>
                <a:lnTo>
                  <a:pt x="59649" y="53830"/>
                </a:lnTo>
                <a:lnTo>
                  <a:pt x="55512" y="65596"/>
                </a:lnTo>
                <a:lnTo>
                  <a:pt x="51195" y="77440"/>
                </a:lnTo>
                <a:lnTo>
                  <a:pt x="49002" y="84369"/>
                </a:lnTo>
                <a:lnTo>
                  <a:pt x="46796" y="91965"/>
                </a:lnTo>
                <a:lnTo>
                  <a:pt x="44583" y="100004"/>
                </a:lnTo>
                <a:lnTo>
                  <a:pt x="43107" y="107349"/>
                </a:lnTo>
                <a:lnTo>
                  <a:pt x="42122" y="114230"/>
                </a:lnTo>
                <a:lnTo>
                  <a:pt x="41466" y="120802"/>
                </a:lnTo>
                <a:lnTo>
                  <a:pt x="40285" y="128160"/>
                </a:lnTo>
                <a:lnTo>
                  <a:pt x="38753" y="136041"/>
                </a:lnTo>
                <a:lnTo>
                  <a:pt x="36989" y="144272"/>
                </a:lnTo>
                <a:lnTo>
                  <a:pt x="35069" y="151744"/>
                </a:lnTo>
                <a:lnTo>
                  <a:pt x="33045" y="158709"/>
                </a:lnTo>
                <a:lnTo>
                  <a:pt x="30952" y="165337"/>
                </a:lnTo>
                <a:lnTo>
                  <a:pt x="28813" y="171740"/>
                </a:lnTo>
                <a:lnTo>
                  <a:pt x="24453" y="184147"/>
                </a:lnTo>
                <a:lnTo>
                  <a:pt x="11139" y="220230"/>
                </a:lnTo>
                <a:lnTo>
                  <a:pt x="8910" y="225203"/>
                </a:lnTo>
                <a:lnTo>
                  <a:pt x="6681" y="229510"/>
                </a:lnTo>
                <a:lnTo>
                  <a:pt x="1312" y="238812"/>
                </a:lnTo>
                <a:lnTo>
                  <a:pt x="577" y="242730"/>
                </a:lnTo>
                <a:lnTo>
                  <a:pt x="0" y="249904"/>
                </a:lnTo>
                <a:lnTo>
                  <a:pt x="3546" y="249994"/>
                </a:lnTo>
                <a:lnTo>
                  <a:pt x="5336" y="249014"/>
                </a:lnTo>
                <a:lnTo>
                  <a:pt x="11408" y="243887"/>
                </a:lnTo>
                <a:lnTo>
                  <a:pt x="18662" y="240935"/>
                </a:lnTo>
                <a:lnTo>
                  <a:pt x="25892" y="236728"/>
                </a:lnTo>
                <a:lnTo>
                  <a:pt x="30645" y="234217"/>
                </a:lnTo>
                <a:lnTo>
                  <a:pt x="41878" y="228781"/>
                </a:lnTo>
                <a:lnTo>
                  <a:pt x="47254" y="225943"/>
                </a:lnTo>
                <a:lnTo>
                  <a:pt x="52325" y="223058"/>
                </a:lnTo>
                <a:lnTo>
                  <a:pt x="57193" y="220143"/>
                </a:lnTo>
                <a:lnTo>
                  <a:pt x="62671" y="218200"/>
                </a:lnTo>
                <a:lnTo>
                  <a:pt x="68553" y="216904"/>
                </a:lnTo>
                <a:lnTo>
                  <a:pt x="74706" y="216040"/>
                </a:lnTo>
                <a:lnTo>
                  <a:pt x="81039" y="214472"/>
                </a:lnTo>
                <a:lnTo>
                  <a:pt x="87493" y="212435"/>
                </a:lnTo>
                <a:lnTo>
                  <a:pt x="94026" y="210084"/>
                </a:lnTo>
                <a:lnTo>
                  <a:pt x="99870" y="209509"/>
                </a:lnTo>
                <a:lnTo>
                  <a:pt x="105253" y="210118"/>
                </a:lnTo>
                <a:lnTo>
                  <a:pt x="110329" y="211516"/>
                </a:lnTo>
                <a:lnTo>
                  <a:pt x="115944" y="212448"/>
                </a:lnTo>
                <a:lnTo>
                  <a:pt x="121920" y="213069"/>
                </a:lnTo>
                <a:lnTo>
                  <a:pt x="133765" y="213760"/>
                </a:lnTo>
                <a:lnTo>
                  <a:pt x="148797" y="214149"/>
                </a:lnTo>
                <a:lnTo>
                  <a:pt x="158107" y="214240"/>
                </a:lnTo>
                <a:lnTo>
                  <a:pt x="162672" y="215256"/>
                </a:lnTo>
                <a:lnTo>
                  <a:pt x="167204" y="216926"/>
                </a:lnTo>
                <a:lnTo>
                  <a:pt x="171711" y="219031"/>
                </a:lnTo>
                <a:lnTo>
                  <a:pt x="176204" y="221427"/>
                </a:lnTo>
                <a:lnTo>
                  <a:pt x="180687" y="224016"/>
                </a:lnTo>
                <a:lnTo>
                  <a:pt x="189635" y="229539"/>
                </a:lnTo>
                <a:lnTo>
                  <a:pt x="198571" y="235301"/>
                </a:lnTo>
                <a:lnTo>
                  <a:pt x="205517" y="238524"/>
                </a:lnTo>
                <a:lnTo>
                  <a:pt x="211827" y="240948"/>
                </a:lnTo>
                <a:lnTo>
                  <a:pt x="219590" y="245333"/>
                </a:lnTo>
                <a:lnTo>
                  <a:pt x="226016" y="247943"/>
                </a:lnTo>
                <a:lnTo>
                  <a:pt x="228771" y="248639"/>
                </a:lnTo>
                <a:lnTo>
                  <a:pt x="233815" y="252058"/>
                </a:lnTo>
                <a:lnTo>
                  <a:pt x="236201" y="254359"/>
                </a:lnTo>
                <a:lnTo>
                  <a:pt x="242819" y="256915"/>
                </a:lnTo>
                <a:lnTo>
                  <a:pt x="249976" y="258052"/>
                </a:lnTo>
                <a:lnTo>
                  <a:pt x="258186" y="258692"/>
                </a:lnTo>
                <a:lnTo>
                  <a:pt x="263004" y="258841"/>
                </a:lnTo>
                <a:lnTo>
                  <a:pt x="265330" y="257889"/>
                </a:lnTo>
                <a:lnTo>
                  <a:pt x="267624" y="256262"/>
                </a:lnTo>
                <a:lnTo>
                  <a:pt x="274444" y="25003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39" name="SMARTInkAnnotation205"/>
          <p:cNvSpPr>
            <a:spLocks/>
          </p:cNvSpPr>
          <p:nvPr/>
        </p:nvSpPr>
        <p:spPr bwMode="auto">
          <a:xfrm>
            <a:off x="5535613" y="4830763"/>
            <a:ext cx="47625" cy="374650"/>
          </a:xfrm>
          <a:custGeom>
            <a:avLst/>
            <a:gdLst>
              <a:gd name="T0" fmla="*/ 46858 w 46859"/>
              <a:gd name="T1" fmla="*/ 0 h 375048"/>
              <a:gd name="T2" fmla="*/ 43305 w 46859"/>
              <a:gd name="T3" fmla="*/ 9481 h 375048"/>
              <a:gd name="T4" fmla="*/ 42257 w 46859"/>
              <a:gd name="T5" fmla="*/ 13266 h 375048"/>
              <a:gd name="T6" fmla="*/ 41094 w 46859"/>
              <a:gd name="T7" fmla="*/ 20117 h 375048"/>
              <a:gd name="T8" fmla="*/ 40440 w 46859"/>
              <a:gd name="T9" fmla="*/ 29553 h 375048"/>
              <a:gd name="T10" fmla="*/ 39604 w 46859"/>
              <a:gd name="T11" fmla="*/ 34585 h 375048"/>
              <a:gd name="T12" fmla="*/ 38303 w 46859"/>
              <a:gd name="T13" fmla="*/ 40916 h 375048"/>
              <a:gd name="T14" fmla="*/ 34874 w 46859"/>
              <a:gd name="T15" fmla="*/ 55888 h 375048"/>
              <a:gd name="T16" fmla="*/ 30871 w 46859"/>
              <a:gd name="T17" fmla="*/ 72464 h 375048"/>
              <a:gd name="T18" fmla="*/ 29506 w 46859"/>
              <a:gd name="T19" fmla="*/ 81051 h 375048"/>
              <a:gd name="T20" fmla="*/ 28596 w 46859"/>
              <a:gd name="T21" fmla="*/ 89753 h 375048"/>
              <a:gd name="T22" fmla="*/ 27990 w 46859"/>
              <a:gd name="T23" fmla="*/ 98531 h 375048"/>
              <a:gd name="T24" fmla="*/ 26842 w 46859"/>
              <a:gd name="T25" fmla="*/ 107359 h 375048"/>
              <a:gd name="T26" fmla="*/ 25332 w 46859"/>
              <a:gd name="T27" fmla="*/ 116221 h 375048"/>
              <a:gd name="T28" fmla="*/ 23582 w 46859"/>
              <a:gd name="T29" fmla="*/ 125105 h 375048"/>
              <a:gd name="T30" fmla="*/ 22416 w 46859"/>
              <a:gd name="T31" fmla="*/ 134997 h 375048"/>
              <a:gd name="T32" fmla="*/ 21637 w 46859"/>
              <a:gd name="T33" fmla="*/ 145561 h 375048"/>
              <a:gd name="T34" fmla="*/ 21119 w 46859"/>
              <a:gd name="T35" fmla="*/ 156572 h 375048"/>
              <a:gd name="T36" fmla="*/ 20543 w 46859"/>
              <a:gd name="T37" fmla="*/ 176743 h 375048"/>
              <a:gd name="T38" fmla="*/ 20389 w 46859"/>
              <a:gd name="T39" fmla="*/ 186290 h 375048"/>
              <a:gd name="T40" fmla="*/ 19543 w 46859"/>
              <a:gd name="T41" fmla="*/ 195631 h 375048"/>
              <a:gd name="T42" fmla="*/ 18236 w 46859"/>
              <a:gd name="T43" fmla="*/ 204834 h 375048"/>
              <a:gd name="T44" fmla="*/ 16620 w 46859"/>
              <a:gd name="T45" fmla="*/ 213946 h 375048"/>
              <a:gd name="T46" fmla="*/ 15542 w 46859"/>
              <a:gd name="T47" fmla="*/ 223990 h 375048"/>
              <a:gd name="T48" fmla="*/ 14824 w 46859"/>
              <a:gd name="T49" fmla="*/ 234655 h 375048"/>
              <a:gd name="T50" fmla="*/ 14027 w 46859"/>
              <a:gd name="T51" fmla="*/ 255104 h 375048"/>
              <a:gd name="T52" fmla="*/ 13672 w 46859"/>
              <a:gd name="T53" fmla="*/ 270806 h 375048"/>
              <a:gd name="T54" fmla="*/ 12834 w 46859"/>
              <a:gd name="T55" fmla="*/ 278764 h 375048"/>
              <a:gd name="T56" fmla="*/ 11531 w 46859"/>
              <a:gd name="T57" fmla="*/ 287046 h 375048"/>
              <a:gd name="T58" fmla="*/ 9918 w 46859"/>
              <a:gd name="T59" fmla="*/ 295543 h 375048"/>
              <a:gd name="T60" fmla="*/ 8844 w 46859"/>
              <a:gd name="T61" fmla="*/ 303193 h 375048"/>
              <a:gd name="T62" fmla="*/ 8127 w 46859"/>
              <a:gd name="T63" fmla="*/ 310277 h 375048"/>
              <a:gd name="T64" fmla="*/ 7650 w 46859"/>
              <a:gd name="T65" fmla="*/ 316984 h 375048"/>
              <a:gd name="T66" fmla="*/ 7331 w 46859"/>
              <a:gd name="T67" fmla="*/ 323440 h 375048"/>
              <a:gd name="T68" fmla="*/ 7119 w 46859"/>
              <a:gd name="T69" fmla="*/ 329729 h 375048"/>
              <a:gd name="T70" fmla="*/ 6820 w 46859"/>
              <a:gd name="T71" fmla="*/ 345413 h 375048"/>
              <a:gd name="T72" fmla="*/ 6719 w 46859"/>
              <a:gd name="T73" fmla="*/ 359602 h 375048"/>
              <a:gd name="T74" fmla="*/ 5967 w 46859"/>
              <a:gd name="T75" fmla="*/ 362766 h 375048"/>
              <a:gd name="T76" fmla="*/ 4722 w 46859"/>
              <a:gd name="T77" fmla="*/ 365867 h 375048"/>
              <a:gd name="T78" fmla="*/ 0 w 46859"/>
              <a:gd name="T79" fmla="*/ 375047 h 3750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6859"/>
              <a:gd name="T121" fmla="*/ 0 h 375048"/>
              <a:gd name="T122" fmla="*/ 46859 w 46859"/>
              <a:gd name="T123" fmla="*/ 375048 h 37504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6859" h="375048">
                <a:moveTo>
                  <a:pt x="46858" y="0"/>
                </a:moveTo>
                <a:lnTo>
                  <a:pt x="43305" y="9481"/>
                </a:lnTo>
                <a:lnTo>
                  <a:pt x="42257" y="13266"/>
                </a:lnTo>
                <a:lnTo>
                  <a:pt x="41094" y="20117"/>
                </a:lnTo>
                <a:lnTo>
                  <a:pt x="40440" y="29553"/>
                </a:lnTo>
                <a:lnTo>
                  <a:pt x="39604" y="34585"/>
                </a:lnTo>
                <a:lnTo>
                  <a:pt x="38303" y="40916"/>
                </a:lnTo>
                <a:lnTo>
                  <a:pt x="34874" y="55888"/>
                </a:lnTo>
                <a:lnTo>
                  <a:pt x="30871" y="72464"/>
                </a:lnTo>
                <a:lnTo>
                  <a:pt x="29506" y="81051"/>
                </a:lnTo>
                <a:lnTo>
                  <a:pt x="28596" y="89753"/>
                </a:lnTo>
                <a:lnTo>
                  <a:pt x="27990" y="98531"/>
                </a:lnTo>
                <a:lnTo>
                  <a:pt x="26842" y="107359"/>
                </a:lnTo>
                <a:lnTo>
                  <a:pt x="25332" y="116221"/>
                </a:lnTo>
                <a:lnTo>
                  <a:pt x="23582" y="125105"/>
                </a:lnTo>
                <a:lnTo>
                  <a:pt x="22416" y="134997"/>
                </a:lnTo>
                <a:lnTo>
                  <a:pt x="21637" y="145561"/>
                </a:lnTo>
                <a:lnTo>
                  <a:pt x="21119" y="156572"/>
                </a:lnTo>
                <a:lnTo>
                  <a:pt x="20543" y="176743"/>
                </a:lnTo>
                <a:lnTo>
                  <a:pt x="20389" y="186290"/>
                </a:lnTo>
                <a:lnTo>
                  <a:pt x="19543" y="195631"/>
                </a:lnTo>
                <a:lnTo>
                  <a:pt x="18236" y="204834"/>
                </a:lnTo>
                <a:lnTo>
                  <a:pt x="16620" y="213946"/>
                </a:lnTo>
                <a:lnTo>
                  <a:pt x="15542" y="223990"/>
                </a:lnTo>
                <a:lnTo>
                  <a:pt x="14824" y="234655"/>
                </a:lnTo>
                <a:lnTo>
                  <a:pt x="14027" y="255104"/>
                </a:lnTo>
                <a:lnTo>
                  <a:pt x="13672" y="270806"/>
                </a:lnTo>
                <a:lnTo>
                  <a:pt x="12834" y="278764"/>
                </a:lnTo>
                <a:lnTo>
                  <a:pt x="11531" y="287046"/>
                </a:lnTo>
                <a:lnTo>
                  <a:pt x="9918" y="295543"/>
                </a:lnTo>
                <a:lnTo>
                  <a:pt x="8844" y="303193"/>
                </a:lnTo>
                <a:lnTo>
                  <a:pt x="8127" y="310277"/>
                </a:lnTo>
                <a:lnTo>
                  <a:pt x="7650" y="316984"/>
                </a:lnTo>
                <a:lnTo>
                  <a:pt x="7331" y="323440"/>
                </a:lnTo>
                <a:lnTo>
                  <a:pt x="7119" y="329729"/>
                </a:lnTo>
                <a:lnTo>
                  <a:pt x="6820" y="345413"/>
                </a:lnTo>
                <a:lnTo>
                  <a:pt x="6719" y="359602"/>
                </a:lnTo>
                <a:lnTo>
                  <a:pt x="5967" y="362766"/>
                </a:lnTo>
                <a:lnTo>
                  <a:pt x="4722" y="365867"/>
                </a:lnTo>
                <a:lnTo>
                  <a:pt x="0" y="375047"/>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40" name="SMARTInkAnnotation206"/>
          <p:cNvSpPr>
            <a:spLocks/>
          </p:cNvSpPr>
          <p:nvPr/>
        </p:nvSpPr>
        <p:spPr bwMode="auto">
          <a:xfrm>
            <a:off x="3608388" y="5268913"/>
            <a:ext cx="2289175" cy="125412"/>
          </a:xfrm>
          <a:custGeom>
            <a:avLst/>
            <a:gdLst>
              <a:gd name="T0" fmla="*/ 2285794 w 2289349"/>
              <a:gd name="T1" fmla="*/ 17491 h 124648"/>
              <a:gd name="T2" fmla="*/ 2284049 w 2289349"/>
              <a:gd name="T3" fmla="*/ 20136 h 124648"/>
              <a:gd name="T4" fmla="*/ 2282530 w 2289349"/>
              <a:gd name="T5" fmla="*/ 23628 h 124648"/>
              <a:gd name="T6" fmla="*/ 2277493 w 2289349"/>
              <a:gd name="T7" fmla="*/ 25593 h 124648"/>
              <a:gd name="T8" fmla="*/ 2271290 w 2289349"/>
              <a:gd name="T9" fmla="*/ 27167 h 124648"/>
              <a:gd name="T10" fmla="*/ 2262530 w 2289349"/>
              <a:gd name="T11" fmla="*/ 33440 h 124648"/>
              <a:gd name="T12" fmla="*/ 2219354 w 2289349"/>
              <a:gd name="T13" fmla="*/ 36320 h 124648"/>
              <a:gd name="T14" fmla="*/ 2186576 w 2289349"/>
              <a:gd name="T15" fmla="*/ 43450 h 124648"/>
              <a:gd name="T16" fmla="*/ 1893181 w 2289349"/>
              <a:gd name="T17" fmla="*/ 44280 h 124648"/>
              <a:gd name="T18" fmla="*/ 1851324 w 2289349"/>
              <a:gd name="T19" fmla="*/ 38143 h 124648"/>
              <a:gd name="T20" fmla="*/ 1695810 w 2289349"/>
              <a:gd name="T21" fmla="*/ 35360 h 124648"/>
              <a:gd name="T22" fmla="*/ 1651186 w 2289349"/>
              <a:gd name="T23" fmla="*/ 29215 h 124648"/>
              <a:gd name="T24" fmla="*/ 1438924 w 2289349"/>
              <a:gd name="T25" fmla="*/ 26423 h 124648"/>
              <a:gd name="T26" fmla="*/ 1390201 w 2289349"/>
              <a:gd name="T27" fmla="*/ 20284 h 124648"/>
              <a:gd name="T28" fmla="*/ 1131261 w 2289349"/>
              <a:gd name="T29" fmla="*/ 17492 h 124648"/>
              <a:gd name="T30" fmla="*/ 1077729 w 2289349"/>
              <a:gd name="T31" fmla="*/ 11354 h 124648"/>
              <a:gd name="T32" fmla="*/ 930465 w 2289349"/>
              <a:gd name="T33" fmla="*/ 8593 h 124648"/>
              <a:gd name="T34" fmla="*/ 876914 w 2289349"/>
              <a:gd name="T35" fmla="*/ 2431 h 124648"/>
              <a:gd name="T36" fmla="*/ 749604 w 2289349"/>
              <a:gd name="T37" fmla="*/ 696 h 124648"/>
              <a:gd name="T38" fmla="*/ 658780 w 2289349"/>
              <a:gd name="T39" fmla="*/ 7740 h 124648"/>
              <a:gd name="T40" fmla="*/ 508618 w 2289349"/>
              <a:gd name="T41" fmla="*/ 11192 h 124648"/>
              <a:gd name="T42" fmla="*/ 431374 w 2289349"/>
              <a:gd name="T43" fmla="*/ 17654 h 124648"/>
              <a:gd name="T44" fmla="*/ 388385 w 2289349"/>
              <a:gd name="T45" fmla="*/ 23382 h 124648"/>
              <a:gd name="T46" fmla="*/ 329575 w 2289349"/>
              <a:gd name="T47" fmla="*/ 28467 h 124648"/>
              <a:gd name="T48" fmla="*/ 261272 w 2289349"/>
              <a:gd name="T49" fmla="*/ 35436 h 124648"/>
              <a:gd name="T50" fmla="*/ 234382 w 2289349"/>
              <a:gd name="T51" fmla="*/ 39688 h 124648"/>
              <a:gd name="T52" fmla="*/ 197706 w 2289349"/>
              <a:gd name="T53" fmla="*/ 47660 h 124648"/>
              <a:gd name="T54" fmla="*/ 142735 w 2289349"/>
              <a:gd name="T55" fmla="*/ 62193 h 124648"/>
              <a:gd name="T56" fmla="*/ 96975 w 2289349"/>
              <a:gd name="T57" fmla="*/ 77030 h 124648"/>
              <a:gd name="T58" fmla="*/ 60675 w 2289349"/>
              <a:gd name="T59" fmla="*/ 91906 h 124648"/>
              <a:gd name="T60" fmla="*/ 38899 w 2289349"/>
              <a:gd name="T61" fmla="*/ 97674 h 124648"/>
              <a:gd name="T62" fmla="*/ 29437 w 2289349"/>
              <a:gd name="T63" fmla="*/ 102076 h 124648"/>
              <a:gd name="T64" fmla="*/ 22256 w 2289349"/>
              <a:gd name="T65" fmla="*/ 107339 h 124648"/>
              <a:gd name="T66" fmla="*/ 14032 w 2289349"/>
              <a:gd name="T67" fmla="*/ 113235 h 124648"/>
              <a:gd name="T68" fmla="*/ 6885 w 2289349"/>
              <a:gd name="T69" fmla="*/ 117628 h 12464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289349"/>
              <a:gd name="T106" fmla="*/ 0 h 124648"/>
              <a:gd name="T107" fmla="*/ 2289349 w 2289349"/>
              <a:gd name="T108" fmla="*/ 124648 h 12464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289349" h="124648">
                <a:moveTo>
                  <a:pt x="2289348" y="17491"/>
                </a:moveTo>
                <a:lnTo>
                  <a:pt x="2285794" y="17491"/>
                </a:lnTo>
                <a:lnTo>
                  <a:pt x="2284747" y="18482"/>
                </a:lnTo>
                <a:lnTo>
                  <a:pt x="2284049" y="20136"/>
                </a:lnTo>
                <a:lnTo>
                  <a:pt x="2283584" y="22231"/>
                </a:lnTo>
                <a:lnTo>
                  <a:pt x="2282530" y="23628"/>
                </a:lnTo>
                <a:lnTo>
                  <a:pt x="2281083" y="24559"/>
                </a:lnTo>
                <a:lnTo>
                  <a:pt x="2277493" y="25593"/>
                </a:lnTo>
                <a:lnTo>
                  <a:pt x="2273418" y="26052"/>
                </a:lnTo>
                <a:lnTo>
                  <a:pt x="2271290" y="27167"/>
                </a:lnTo>
                <a:lnTo>
                  <a:pt x="2266942" y="31052"/>
                </a:lnTo>
                <a:lnTo>
                  <a:pt x="2262530" y="33440"/>
                </a:lnTo>
                <a:lnTo>
                  <a:pt x="2257346" y="34501"/>
                </a:lnTo>
                <a:lnTo>
                  <a:pt x="2219354" y="36320"/>
                </a:lnTo>
                <a:lnTo>
                  <a:pt x="2207662" y="40081"/>
                </a:lnTo>
                <a:lnTo>
                  <a:pt x="2186576" y="43450"/>
                </a:lnTo>
                <a:lnTo>
                  <a:pt x="2116659" y="44265"/>
                </a:lnTo>
                <a:lnTo>
                  <a:pt x="1893181" y="44280"/>
                </a:lnTo>
                <a:lnTo>
                  <a:pt x="1872785" y="41634"/>
                </a:lnTo>
                <a:lnTo>
                  <a:pt x="1851324" y="38143"/>
                </a:lnTo>
                <a:lnTo>
                  <a:pt x="1785006" y="35595"/>
                </a:lnTo>
                <a:lnTo>
                  <a:pt x="1695810" y="35360"/>
                </a:lnTo>
                <a:lnTo>
                  <a:pt x="1673498" y="32709"/>
                </a:lnTo>
                <a:lnTo>
                  <a:pt x="1651186" y="29215"/>
                </a:lnTo>
                <a:lnTo>
                  <a:pt x="1591849" y="26789"/>
                </a:lnTo>
                <a:lnTo>
                  <a:pt x="1438924" y="26423"/>
                </a:lnTo>
                <a:lnTo>
                  <a:pt x="1414290" y="23776"/>
                </a:lnTo>
                <a:lnTo>
                  <a:pt x="1390201" y="20284"/>
                </a:lnTo>
                <a:lnTo>
                  <a:pt x="1325129" y="17858"/>
                </a:lnTo>
                <a:lnTo>
                  <a:pt x="1131261" y="17492"/>
                </a:lnTo>
                <a:lnTo>
                  <a:pt x="1104498" y="14846"/>
                </a:lnTo>
                <a:lnTo>
                  <a:pt x="1077729" y="11354"/>
                </a:lnTo>
                <a:lnTo>
                  <a:pt x="1010792" y="8929"/>
                </a:lnTo>
                <a:lnTo>
                  <a:pt x="930465" y="8593"/>
                </a:lnTo>
                <a:lnTo>
                  <a:pt x="903689" y="5930"/>
                </a:lnTo>
                <a:lnTo>
                  <a:pt x="876914" y="2431"/>
                </a:lnTo>
                <a:lnTo>
                  <a:pt x="806420" y="0"/>
                </a:lnTo>
                <a:lnTo>
                  <a:pt x="749604" y="696"/>
                </a:lnTo>
                <a:lnTo>
                  <a:pt x="719673" y="4404"/>
                </a:lnTo>
                <a:lnTo>
                  <a:pt x="658780" y="7740"/>
                </a:lnTo>
                <a:lnTo>
                  <a:pt x="539699" y="8529"/>
                </a:lnTo>
                <a:lnTo>
                  <a:pt x="508618" y="11192"/>
                </a:lnTo>
                <a:lnTo>
                  <a:pt x="477449" y="14691"/>
                </a:lnTo>
                <a:lnTo>
                  <a:pt x="431374" y="17654"/>
                </a:lnTo>
                <a:lnTo>
                  <a:pt x="417000" y="19584"/>
                </a:lnTo>
                <a:lnTo>
                  <a:pt x="388385" y="23382"/>
                </a:lnTo>
                <a:lnTo>
                  <a:pt x="343747" y="26512"/>
                </a:lnTo>
                <a:lnTo>
                  <a:pt x="329575" y="28467"/>
                </a:lnTo>
                <a:lnTo>
                  <a:pt x="301927" y="32291"/>
                </a:lnTo>
                <a:lnTo>
                  <a:pt x="261272" y="35436"/>
                </a:lnTo>
                <a:lnTo>
                  <a:pt x="247816" y="37392"/>
                </a:lnTo>
                <a:lnTo>
                  <a:pt x="234382" y="39688"/>
                </a:lnTo>
                <a:lnTo>
                  <a:pt x="221707" y="42210"/>
                </a:lnTo>
                <a:lnTo>
                  <a:pt x="197706" y="47660"/>
                </a:lnTo>
                <a:lnTo>
                  <a:pt x="163287" y="56306"/>
                </a:lnTo>
                <a:lnTo>
                  <a:pt x="142735" y="62193"/>
                </a:lnTo>
                <a:lnTo>
                  <a:pt x="105299" y="74056"/>
                </a:lnTo>
                <a:lnTo>
                  <a:pt x="96975" y="77030"/>
                </a:lnTo>
                <a:lnTo>
                  <a:pt x="81776" y="82978"/>
                </a:lnTo>
                <a:lnTo>
                  <a:pt x="60675" y="91906"/>
                </a:lnTo>
                <a:lnTo>
                  <a:pt x="49032" y="95213"/>
                </a:lnTo>
                <a:lnTo>
                  <a:pt x="38899" y="97674"/>
                </a:lnTo>
                <a:lnTo>
                  <a:pt x="34114" y="99720"/>
                </a:lnTo>
                <a:lnTo>
                  <a:pt x="29437" y="102076"/>
                </a:lnTo>
                <a:lnTo>
                  <a:pt x="25575" y="104639"/>
                </a:lnTo>
                <a:lnTo>
                  <a:pt x="22256" y="107339"/>
                </a:lnTo>
                <a:lnTo>
                  <a:pt x="19300" y="110132"/>
                </a:lnTo>
                <a:lnTo>
                  <a:pt x="14032" y="113235"/>
                </a:lnTo>
                <a:lnTo>
                  <a:pt x="11586" y="114063"/>
                </a:lnTo>
                <a:lnTo>
                  <a:pt x="6885" y="117628"/>
                </a:lnTo>
                <a:lnTo>
                  <a:pt x="0" y="124647"/>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41" name="SMARTInkAnnotation207"/>
          <p:cNvSpPr>
            <a:spLocks/>
          </p:cNvSpPr>
          <p:nvPr/>
        </p:nvSpPr>
        <p:spPr bwMode="auto">
          <a:xfrm>
            <a:off x="4364038" y="5500688"/>
            <a:ext cx="220662" cy="312737"/>
          </a:xfrm>
          <a:custGeom>
            <a:avLst/>
            <a:gdLst>
              <a:gd name="T0" fmla="*/ 0 w 220903"/>
              <a:gd name="T1" fmla="*/ 0 h 312540"/>
              <a:gd name="T2" fmla="*/ 9973 w 220903"/>
              <a:gd name="T3" fmla="*/ 26605 h 312540"/>
              <a:gd name="T4" fmla="*/ 12599 w 220903"/>
              <a:gd name="T5" fmla="*/ 31628 h 312540"/>
              <a:gd name="T6" fmla="*/ 15837 w 220903"/>
              <a:gd name="T7" fmla="*/ 36960 h 312540"/>
              <a:gd name="T8" fmla="*/ 19484 w 220903"/>
              <a:gd name="T9" fmla="*/ 42499 h 312540"/>
              <a:gd name="T10" fmla="*/ 23402 w 220903"/>
              <a:gd name="T11" fmla="*/ 49169 h 312540"/>
              <a:gd name="T12" fmla="*/ 27502 w 220903"/>
              <a:gd name="T13" fmla="*/ 56592 h 312540"/>
              <a:gd name="T14" fmla="*/ 31723 w 220903"/>
              <a:gd name="T15" fmla="*/ 64517 h 312540"/>
              <a:gd name="T16" fmla="*/ 36768 w 220903"/>
              <a:gd name="T17" fmla="*/ 71785 h 312540"/>
              <a:gd name="T18" fmla="*/ 42363 w 220903"/>
              <a:gd name="T19" fmla="*/ 78615 h 312540"/>
              <a:gd name="T20" fmla="*/ 48324 w 220903"/>
              <a:gd name="T21" fmla="*/ 85152 h 312540"/>
              <a:gd name="T22" fmla="*/ 53786 w 220903"/>
              <a:gd name="T23" fmla="*/ 92487 h 312540"/>
              <a:gd name="T24" fmla="*/ 58914 w 220903"/>
              <a:gd name="T25" fmla="*/ 100353 h 312540"/>
              <a:gd name="T26" fmla="*/ 63821 w 220903"/>
              <a:gd name="T27" fmla="*/ 108574 h 312540"/>
              <a:gd name="T28" fmla="*/ 69323 w 220903"/>
              <a:gd name="T29" fmla="*/ 117031 h 312540"/>
              <a:gd name="T30" fmla="*/ 75224 w 220903"/>
              <a:gd name="T31" fmla="*/ 125646 h 312540"/>
              <a:gd name="T32" fmla="*/ 87729 w 220903"/>
              <a:gd name="T33" fmla="*/ 143155 h 312540"/>
              <a:gd name="T34" fmla="*/ 164811 w 220903"/>
              <a:gd name="T35" fmla="*/ 246642 h 312540"/>
              <a:gd name="T36" fmla="*/ 168632 w 220903"/>
              <a:gd name="T37" fmla="*/ 252733 h 312540"/>
              <a:gd name="T38" fmla="*/ 171924 w 220903"/>
              <a:gd name="T39" fmla="*/ 258778 h 312540"/>
              <a:gd name="T40" fmla="*/ 174862 w 220903"/>
              <a:gd name="T41" fmla="*/ 264792 h 312540"/>
              <a:gd name="T42" fmla="*/ 180110 w 220903"/>
              <a:gd name="T43" fmla="*/ 274120 h 312540"/>
              <a:gd name="T44" fmla="*/ 184921 w 220903"/>
              <a:gd name="T45" fmla="*/ 281574 h 312540"/>
              <a:gd name="T46" fmla="*/ 189539 w 220903"/>
              <a:gd name="T47" fmla="*/ 288193 h 312540"/>
              <a:gd name="T48" fmla="*/ 196054 w 220903"/>
              <a:gd name="T49" fmla="*/ 294443 h 312540"/>
              <a:gd name="T50" fmla="*/ 199874 w 220903"/>
              <a:gd name="T51" fmla="*/ 297499 h 312540"/>
              <a:gd name="T52" fmla="*/ 206102 w 220903"/>
              <a:gd name="T53" fmla="*/ 303539 h 312540"/>
              <a:gd name="T54" fmla="*/ 208804 w 220903"/>
              <a:gd name="T55" fmla="*/ 306539 h 312540"/>
              <a:gd name="T56" fmla="*/ 213790 w 220903"/>
              <a:gd name="T57" fmla="*/ 309873 h 312540"/>
              <a:gd name="T58" fmla="*/ 220902 w 220903"/>
              <a:gd name="T59" fmla="*/ 312539 h 31254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20903"/>
              <a:gd name="T91" fmla="*/ 0 h 312540"/>
              <a:gd name="T92" fmla="*/ 220903 w 220903"/>
              <a:gd name="T93" fmla="*/ 312540 h 31254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20903" h="312540">
                <a:moveTo>
                  <a:pt x="0" y="0"/>
                </a:moveTo>
                <a:lnTo>
                  <a:pt x="9973" y="26605"/>
                </a:lnTo>
                <a:lnTo>
                  <a:pt x="12599" y="31628"/>
                </a:lnTo>
                <a:lnTo>
                  <a:pt x="15837" y="36960"/>
                </a:lnTo>
                <a:lnTo>
                  <a:pt x="19484" y="42499"/>
                </a:lnTo>
                <a:lnTo>
                  <a:pt x="23402" y="49169"/>
                </a:lnTo>
                <a:lnTo>
                  <a:pt x="27502" y="56592"/>
                </a:lnTo>
                <a:lnTo>
                  <a:pt x="31723" y="64517"/>
                </a:lnTo>
                <a:lnTo>
                  <a:pt x="36768" y="71785"/>
                </a:lnTo>
                <a:lnTo>
                  <a:pt x="42363" y="78615"/>
                </a:lnTo>
                <a:lnTo>
                  <a:pt x="48324" y="85152"/>
                </a:lnTo>
                <a:lnTo>
                  <a:pt x="53786" y="92487"/>
                </a:lnTo>
                <a:lnTo>
                  <a:pt x="58914" y="100353"/>
                </a:lnTo>
                <a:lnTo>
                  <a:pt x="63821" y="108574"/>
                </a:lnTo>
                <a:lnTo>
                  <a:pt x="69323" y="117031"/>
                </a:lnTo>
                <a:lnTo>
                  <a:pt x="75224" y="125646"/>
                </a:lnTo>
                <a:lnTo>
                  <a:pt x="87729" y="143155"/>
                </a:lnTo>
                <a:lnTo>
                  <a:pt x="164811" y="246642"/>
                </a:lnTo>
                <a:lnTo>
                  <a:pt x="168632" y="252733"/>
                </a:lnTo>
                <a:lnTo>
                  <a:pt x="171924" y="258778"/>
                </a:lnTo>
                <a:lnTo>
                  <a:pt x="174862" y="264792"/>
                </a:lnTo>
                <a:lnTo>
                  <a:pt x="180110" y="274120"/>
                </a:lnTo>
                <a:lnTo>
                  <a:pt x="184921" y="281574"/>
                </a:lnTo>
                <a:lnTo>
                  <a:pt x="189539" y="288193"/>
                </a:lnTo>
                <a:lnTo>
                  <a:pt x="196054" y="294443"/>
                </a:lnTo>
                <a:lnTo>
                  <a:pt x="199874" y="297499"/>
                </a:lnTo>
                <a:lnTo>
                  <a:pt x="206102" y="303539"/>
                </a:lnTo>
                <a:lnTo>
                  <a:pt x="208804" y="306539"/>
                </a:lnTo>
                <a:lnTo>
                  <a:pt x="213790" y="309873"/>
                </a:lnTo>
                <a:lnTo>
                  <a:pt x="220902" y="312539"/>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42" name="SMARTInkAnnotation208"/>
          <p:cNvSpPr>
            <a:spLocks/>
          </p:cNvSpPr>
          <p:nvPr/>
        </p:nvSpPr>
        <p:spPr bwMode="auto">
          <a:xfrm>
            <a:off x="4438650" y="5464175"/>
            <a:ext cx="139700" cy="304800"/>
          </a:xfrm>
          <a:custGeom>
            <a:avLst/>
            <a:gdLst>
              <a:gd name="T0" fmla="*/ 140574 w 140575"/>
              <a:gd name="T1" fmla="*/ 0 h 303611"/>
              <a:gd name="T2" fmla="*/ 137020 w 140575"/>
              <a:gd name="T3" fmla="*/ 0 h 303611"/>
              <a:gd name="T4" fmla="*/ 134486 w 140575"/>
              <a:gd name="T5" fmla="*/ 992 h 303611"/>
              <a:gd name="T6" fmla="*/ 131310 w 140575"/>
              <a:gd name="T7" fmla="*/ 2646 h 303611"/>
              <a:gd name="T8" fmla="*/ 127703 w 140575"/>
              <a:gd name="T9" fmla="*/ 4740 h 303611"/>
              <a:gd name="T10" fmla="*/ 125299 w 140575"/>
              <a:gd name="T11" fmla="*/ 7130 h 303611"/>
              <a:gd name="T12" fmla="*/ 123697 w 140575"/>
              <a:gd name="T13" fmla="*/ 9714 h 303611"/>
              <a:gd name="T14" fmla="*/ 122629 w 140575"/>
              <a:gd name="T15" fmla="*/ 12429 h 303611"/>
              <a:gd name="T16" fmla="*/ 120429 w 140575"/>
              <a:gd name="T17" fmla="*/ 15232 h 303611"/>
              <a:gd name="T18" fmla="*/ 117475 w 140575"/>
              <a:gd name="T19" fmla="*/ 18092 h 303611"/>
              <a:gd name="T20" fmla="*/ 114018 w 140575"/>
              <a:gd name="T21" fmla="*/ 20991 h 303611"/>
              <a:gd name="T22" fmla="*/ 110225 w 140575"/>
              <a:gd name="T23" fmla="*/ 24908 h 303611"/>
              <a:gd name="T24" fmla="*/ 106210 w 140575"/>
              <a:gd name="T25" fmla="*/ 29504 h 303611"/>
              <a:gd name="T26" fmla="*/ 102045 w 140575"/>
              <a:gd name="T27" fmla="*/ 34552 h 303611"/>
              <a:gd name="T28" fmla="*/ 98525 w 140575"/>
              <a:gd name="T29" fmla="*/ 40894 h 303611"/>
              <a:gd name="T30" fmla="*/ 95435 w 140575"/>
              <a:gd name="T31" fmla="*/ 48099 h 303611"/>
              <a:gd name="T32" fmla="*/ 85130 w 140575"/>
              <a:gd name="T33" fmla="*/ 76309 h 303611"/>
              <a:gd name="T34" fmla="*/ 82042 w 140575"/>
              <a:gd name="T35" fmla="*/ 83615 h 303611"/>
              <a:gd name="T36" fmla="*/ 78496 w 140575"/>
              <a:gd name="T37" fmla="*/ 91462 h 303611"/>
              <a:gd name="T38" fmla="*/ 70589 w 140575"/>
              <a:gd name="T39" fmla="*/ 108118 h 303611"/>
              <a:gd name="T40" fmla="*/ 62116 w 140575"/>
              <a:gd name="T41" fmla="*/ 125444 h 303611"/>
              <a:gd name="T42" fmla="*/ 58517 w 140575"/>
              <a:gd name="T43" fmla="*/ 134231 h 303611"/>
              <a:gd name="T44" fmla="*/ 55375 w 140575"/>
              <a:gd name="T45" fmla="*/ 143065 h 303611"/>
              <a:gd name="T46" fmla="*/ 52536 w 140575"/>
              <a:gd name="T47" fmla="*/ 151932 h 303611"/>
              <a:gd name="T48" fmla="*/ 47398 w 140575"/>
              <a:gd name="T49" fmla="*/ 167075 h 303611"/>
              <a:gd name="T50" fmla="*/ 44987 w 140575"/>
              <a:gd name="T51" fmla="*/ 173891 h 303611"/>
              <a:gd name="T52" fmla="*/ 41892 w 140575"/>
              <a:gd name="T53" fmla="*/ 181412 h 303611"/>
              <a:gd name="T54" fmla="*/ 38341 w 140575"/>
              <a:gd name="T55" fmla="*/ 189403 h 303611"/>
              <a:gd name="T56" fmla="*/ 34486 w 140575"/>
              <a:gd name="T57" fmla="*/ 197706 h 303611"/>
              <a:gd name="T58" fmla="*/ 31173 w 140575"/>
              <a:gd name="T59" fmla="*/ 205226 h 303611"/>
              <a:gd name="T60" fmla="*/ 28219 w 140575"/>
              <a:gd name="T61" fmla="*/ 212224 h 303611"/>
              <a:gd name="T62" fmla="*/ 22955 w 140575"/>
              <a:gd name="T63" fmla="*/ 225291 h 303611"/>
              <a:gd name="T64" fmla="*/ 11241 w 140575"/>
              <a:gd name="T65" fmla="*/ 255863 h 303611"/>
              <a:gd name="T66" fmla="*/ 4488 w 140575"/>
              <a:gd name="T67" fmla="*/ 273808 h 303611"/>
              <a:gd name="T68" fmla="*/ 1995 w 140575"/>
              <a:gd name="T69" fmla="*/ 283089 h 303611"/>
              <a:gd name="T70" fmla="*/ 887 w 140575"/>
              <a:gd name="T71" fmla="*/ 290521 h 303611"/>
              <a:gd name="T72" fmla="*/ 263 w 140575"/>
              <a:gd name="T73" fmla="*/ 299291 h 303611"/>
              <a:gd name="T74" fmla="*/ 0 w 140575"/>
              <a:gd name="T75" fmla="*/ 303610 h 30361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0575"/>
              <a:gd name="T115" fmla="*/ 0 h 303611"/>
              <a:gd name="T116" fmla="*/ 140575 w 140575"/>
              <a:gd name="T117" fmla="*/ 303611 h 30361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0575" h="303611">
                <a:moveTo>
                  <a:pt x="140574" y="0"/>
                </a:moveTo>
                <a:lnTo>
                  <a:pt x="137020" y="0"/>
                </a:lnTo>
                <a:lnTo>
                  <a:pt x="134486" y="992"/>
                </a:lnTo>
                <a:lnTo>
                  <a:pt x="131310" y="2646"/>
                </a:lnTo>
                <a:lnTo>
                  <a:pt x="127703" y="4740"/>
                </a:lnTo>
                <a:lnTo>
                  <a:pt x="125299" y="7130"/>
                </a:lnTo>
                <a:lnTo>
                  <a:pt x="123697" y="9714"/>
                </a:lnTo>
                <a:lnTo>
                  <a:pt x="122629" y="12429"/>
                </a:lnTo>
                <a:lnTo>
                  <a:pt x="120429" y="15232"/>
                </a:lnTo>
                <a:lnTo>
                  <a:pt x="117475" y="18092"/>
                </a:lnTo>
                <a:lnTo>
                  <a:pt x="114018" y="20991"/>
                </a:lnTo>
                <a:lnTo>
                  <a:pt x="110225" y="24908"/>
                </a:lnTo>
                <a:lnTo>
                  <a:pt x="106210" y="29504"/>
                </a:lnTo>
                <a:lnTo>
                  <a:pt x="102045" y="34552"/>
                </a:lnTo>
                <a:lnTo>
                  <a:pt x="98525" y="40894"/>
                </a:lnTo>
                <a:lnTo>
                  <a:pt x="95435" y="48099"/>
                </a:lnTo>
                <a:lnTo>
                  <a:pt x="85130" y="76309"/>
                </a:lnTo>
                <a:lnTo>
                  <a:pt x="82042" y="83615"/>
                </a:lnTo>
                <a:lnTo>
                  <a:pt x="78496" y="91462"/>
                </a:lnTo>
                <a:lnTo>
                  <a:pt x="70589" y="108118"/>
                </a:lnTo>
                <a:lnTo>
                  <a:pt x="62116" y="125444"/>
                </a:lnTo>
                <a:lnTo>
                  <a:pt x="58517" y="134231"/>
                </a:lnTo>
                <a:lnTo>
                  <a:pt x="55375" y="143065"/>
                </a:lnTo>
                <a:lnTo>
                  <a:pt x="52536" y="151932"/>
                </a:lnTo>
                <a:lnTo>
                  <a:pt x="47398" y="167075"/>
                </a:lnTo>
                <a:lnTo>
                  <a:pt x="44987" y="173891"/>
                </a:lnTo>
                <a:lnTo>
                  <a:pt x="41892" y="181412"/>
                </a:lnTo>
                <a:lnTo>
                  <a:pt x="38341" y="189403"/>
                </a:lnTo>
                <a:lnTo>
                  <a:pt x="34486" y="197706"/>
                </a:lnTo>
                <a:lnTo>
                  <a:pt x="31173" y="205226"/>
                </a:lnTo>
                <a:lnTo>
                  <a:pt x="28219" y="212224"/>
                </a:lnTo>
                <a:lnTo>
                  <a:pt x="22955" y="225291"/>
                </a:lnTo>
                <a:lnTo>
                  <a:pt x="11241" y="255863"/>
                </a:lnTo>
                <a:lnTo>
                  <a:pt x="4488" y="273808"/>
                </a:lnTo>
                <a:lnTo>
                  <a:pt x="1995" y="283089"/>
                </a:lnTo>
                <a:lnTo>
                  <a:pt x="887" y="290521"/>
                </a:lnTo>
                <a:lnTo>
                  <a:pt x="263" y="299291"/>
                </a:lnTo>
                <a:lnTo>
                  <a:pt x="0" y="30361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43" name="SMARTInkAnnotation209"/>
          <p:cNvSpPr>
            <a:spLocks/>
          </p:cNvSpPr>
          <p:nvPr/>
        </p:nvSpPr>
        <p:spPr bwMode="auto">
          <a:xfrm>
            <a:off x="4752975" y="5626100"/>
            <a:ext cx="173038" cy="17463"/>
          </a:xfrm>
          <a:custGeom>
            <a:avLst/>
            <a:gdLst>
              <a:gd name="T0" fmla="*/ 0 w 174045"/>
              <a:gd name="T1" fmla="*/ 0 h 17860"/>
              <a:gd name="T2" fmla="*/ 0 w 174045"/>
              <a:gd name="T3" fmla="*/ 7689 h 17860"/>
              <a:gd name="T4" fmla="*/ 744 w 174045"/>
              <a:gd name="T5" fmla="*/ 8102 h 17860"/>
              <a:gd name="T6" fmla="*/ 3553 w 174045"/>
              <a:gd name="T7" fmla="*/ 8562 h 17860"/>
              <a:gd name="T8" fmla="*/ 6089 w 174045"/>
              <a:gd name="T9" fmla="*/ 8684 h 17860"/>
              <a:gd name="T10" fmla="*/ 16762 w 174045"/>
              <a:gd name="T11" fmla="*/ 8857 h 17860"/>
              <a:gd name="T12" fmla="*/ 41637 w 174045"/>
              <a:gd name="T13" fmla="*/ 8920 h 17860"/>
              <a:gd name="T14" fmla="*/ 47097 w 174045"/>
              <a:gd name="T15" fmla="*/ 9915 h 17860"/>
              <a:gd name="T16" fmla="*/ 52223 w 174045"/>
              <a:gd name="T17" fmla="*/ 11571 h 17860"/>
              <a:gd name="T18" fmla="*/ 57129 w 174045"/>
              <a:gd name="T19" fmla="*/ 13667 h 17860"/>
              <a:gd name="T20" fmla="*/ 62631 w 174045"/>
              <a:gd name="T21" fmla="*/ 15064 h 17860"/>
              <a:gd name="T22" fmla="*/ 68529 w 174045"/>
              <a:gd name="T23" fmla="*/ 15996 h 17860"/>
              <a:gd name="T24" fmla="*/ 74693 w 174045"/>
              <a:gd name="T25" fmla="*/ 16617 h 17860"/>
              <a:gd name="T26" fmla="*/ 80291 w 174045"/>
              <a:gd name="T27" fmla="*/ 17032 h 17860"/>
              <a:gd name="T28" fmla="*/ 90477 w 174045"/>
              <a:gd name="T29" fmla="*/ 17491 h 17860"/>
              <a:gd name="T30" fmla="*/ 109136 w 174045"/>
              <a:gd name="T31" fmla="*/ 17786 h 17860"/>
              <a:gd name="T32" fmla="*/ 174044 w 174045"/>
              <a:gd name="T33" fmla="*/ 17859 h 178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4045"/>
              <a:gd name="T52" fmla="*/ 0 h 17860"/>
              <a:gd name="T53" fmla="*/ 174045 w 174045"/>
              <a:gd name="T54" fmla="*/ 17860 h 1786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4045" h="17860">
                <a:moveTo>
                  <a:pt x="0" y="0"/>
                </a:moveTo>
                <a:lnTo>
                  <a:pt x="0" y="7689"/>
                </a:lnTo>
                <a:lnTo>
                  <a:pt x="744" y="8102"/>
                </a:lnTo>
                <a:lnTo>
                  <a:pt x="3553" y="8562"/>
                </a:lnTo>
                <a:lnTo>
                  <a:pt x="6089" y="8684"/>
                </a:lnTo>
                <a:lnTo>
                  <a:pt x="16762" y="8857"/>
                </a:lnTo>
                <a:lnTo>
                  <a:pt x="41637" y="8920"/>
                </a:lnTo>
                <a:lnTo>
                  <a:pt x="47097" y="9915"/>
                </a:lnTo>
                <a:lnTo>
                  <a:pt x="52223" y="11571"/>
                </a:lnTo>
                <a:lnTo>
                  <a:pt x="57129" y="13667"/>
                </a:lnTo>
                <a:lnTo>
                  <a:pt x="62631" y="15064"/>
                </a:lnTo>
                <a:lnTo>
                  <a:pt x="68529" y="15996"/>
                </a:lnTo>
                <a:lnTo>
                  <a:pt x="74693" y="16617"/>
                </a:lnTo>
                <a:lnTo>
                  <a:pt x="80291" y="17032"/>
                </a:lnTo>
                <a:lnTo>
                  <a:pt x="90477" y="17491"/>
                </a:lnTo>
                <a:lnTo>
                  <a:pt x="109136" y="17786"/>
                </a:lnTo>
                <a:lnTo>
                  <a:pt x="174044" y="17859"/>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44" name="SMARTInkAnnotation210"/>
          <p:cNvSpPr>
            <a:spLocks/>
          </p:cNvSpPr>
          <p:nvPr/>
        </p:nvSpPr>
        <p:spPr bwMode="auto">
          <a:xfrm>
            <a:off x="4786313" y="5751513"/>
            <a:ext cx="166687" cy="34925"/>
          </a:xfrm>
          <a:custGeom>
            <a:avLst/>
            <a:gdLst>
              <a:gd name="T0" fmla="*/ 0 w 167351"/>
              <a:gd name="T1" fmla="*/ 0 h 35718"/>
              <a:gd name="T2" fmla="*/ 9317 w 167351"/>
              <a:gd name="T3" fmla="*/ 12428 h 35718"/>
              <a:gd name="T4" fmla="*/ 12905 w 167351"/>
              <a:gd name="T5" fmla="*/ 15231 h 35718"/>
              <a:gd name="T6" fmla="*/ 17529 w 167351"/>
              <a:gd name="T7" fmla="*/ 18091 h 35718"/>
              <a:gd name="T8" fmla="*/ 22843 w 167351"/>
              <a:gd name="T9" fmla="*/ 20990 h 35718"/>
              <a:gd name="T10" fmla="*/ 27873 w 167351"/>
              <a:gd name="T11" fmla="*/ 22923 h 35718"/>
              <a:gd name="T12" fmla="*/ 32714 w 167351"/>
              <a:gd name="T13" fmla="*/ 24212 h 35718"/>
              <a:gd name="T14" fmla="*/ 37428 w 167351"/>
              <a:gd name="T15" fmla="*/ 25071 h 35718"/>
              <a:gd name="T16" fmla="*/ 42804 w 167351"/>
              <a:gd name="T17" fmla="*/ 26636 h 35718"/>
              <a:gd name="T18" fmla="*/ 48617 w 167351"/>
              <a:gd name="T19" fmla="*/ 28670 h 35718"/>
              <a:gd name="T20" fmla="*/ 54725 w 167351"/>
              <a:gd name="T21" fmla="*/ 31020 h 35718"/>
              <a:gd name="T22" fmla="*/ 61028 w 167351"/>
              <a:gd name="T23" fmla="*/ 32586 h 35718"/>
              <a:gd name="T24" fmla="*/ 67461 w 167351"/>
              <a:gd name="T25" fmla="*/ 33631 h 35718"/>
              <a:gd name="T26" fmla="*/ 73982 w 167351"/>
              <a:gd name="T27" fmla="*/ 34326 h 35718"/>
              <a:gd name="T28" fmla="*/ 79816 w 167351"/>
              <a:gd name="T29" fmla="*/ 34790 h 35718"/>
              <a:gd name="T30" fmla="*/ 90265 w 167351"/>
              <a:gd name="T31" fmla="*/ 35306 h 35718"/>
              <a:gd name="T32" fmla="*/ 104512 w 167351"/>
              <a:gd name="T33" fmla="*/ 35596 h 35718"/>
              <a:gd name="T34" fmla="*/ 149104 w 167351"/>
              <a:gd name="T35" fmla="*/ 35717 h 35718"/>
              <a:gd name="T36" fmla="*/ 151468 w 167351"/>
              <a:gd name="T37" fmla="*/ 34725 h 35718"/>
              <a:gd name="T38" fmla="*/ 153787 w 167351"/>
              <a:gd name="T39" fmla="*/ 33072 h 35718"/>
              <a:gd name="T40" fmla="*/ 156076 w 167351"/>
              <a:gd name="T41" fmla="*/ 30978 h 35718"/>
              <a:gd name="T42" fmla="*/ 158347 w 167351"/>
              <a:gd name="T43" fmla="*/ 29582 h 35718"/>
              <a:gd name="T44" fmla="*/ 160604 w 167351"/>
              <a:gd name="T45" fmla="*/ 28650 h 35718"/>
              <a:gd name="T46" fmla="*/ 167350 w 167351"/>
              <a:gd name="T47" fmla="*/ 26789 h 3571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7351"/>
              <a:gd name="T73" fmla="*/ 0 h 35718"/>
              <a:gd name="T74" fmla="*/ 167351 w 167351"/>
              <a:gd name="T75" fmla="*/ 35718 h 3571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7351" h="35718">
                <a:moveTo>
                  <a:pt x="0" y="0"/>
                </a:moveTo>
                <a:lnTo>
                  <a:pt x="9317" y="12428"/>
                </a:lnTo>
                <a:lnTo>
                  <a:pt x="12905" y="15231"/>
                </a:lnTo>
                <a:lnTo>
                  <a:pt x="17529" y="18091"/>
                </a:lnTo>
                <a:lnTo>
                  <a:pt x="22843" y="20990"/>
                </a:lnTo>
                <a:lnTo>
                  <a:pt x="27873" y="22923"/>
                </a:lnTo>
                <a:lnTo>
                  <a:pt x="32714" y="24212"/>
                </a:lnTo>
                <a:lnTo>
                  <a:pt x="37428" y="25071"/>
                </a:lnTo>
                <a:lnTo>
                  <a:pt x="42804" y="26636"/>
                </a:lnTo>
                <a:lnTo>
                  <a:pt x="48617" y="28670"/>
                </a:lnTo>
                <a:lnTo>
                  <a:pt x="54725" y="31020"/>
                </a:lnTo>
                <a:lnTo>
                  <a:pt x="61028" y="32586"/>
                </a:lnTo>
                <a:lnTo>
                  <a:pt x="67461" y="33631"/>
                </a:lnTo>
                <a:lnTo>
                  <a:pt x="73982" y="34326"/>
                </a:lnTo>
                <a:lnTo>
                  <a:pt x="79816" y="34790"/>
                </a:lnTo>
                <a:lnTo>
                  <a:pt x="90265" y="35306"/>
                </a:lnTo>
                <a:lnTo>
                  <a:pt x="104512" y="35596"/>
                </a:lnTo>
                <a:lnTo>
                  <a:pt x="149104" y="35717"/>
                </a:lnTo>
                <a:lnTo>
                  <a:pt x="151468" y="34725"/>
                </a:lnTo>
                <a:lnTo>
                  <a:pt x="153787" y="33072"/>
                </a:lnTo>
                <a:lnTo>
                  <a:pt x="156076" y="30978"/>
                </a:lnTo>
                <a:lnTo>
                  <a:pt x="158347" y="29582"/>
                </a:lnTo>
                <a:lnTo>
                  <a:pt x="160604" y="28650"/>
                </a:lnTo>
                <a:lnTo>
                  <a:pt x="167350" y="26789"/>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45" name="SMARTInkAnnotation211"/>
          <p:cNvSpPr>
            <a:spLocks/>
          </p:cNvSpPr>
          <p:nvPr/>
        </p:nvSpPr>
        <p:spPr bwMode="auto">
          <a:xfrm>
            <a:off x="5167313" y="5616575"/>
            <a:ext cx="147637" cy="17463"/>
          </a:xfrm>
          <a:custGeom>
            <a:avLst/>
            <a:gdLst>
              <a:gd name="T0" fmla="*/ 0 w 147270"/>
              <a:gd name="T1" fmla="*/ 0 h 17861"/>
              <a:gd name="T2" fmla="*/ 15735 w 147270"/>
              <a:gd name="T3" fmla="*/ 0 h 17861"/>
              <a:gd name="T4" fmla="*/ 18672 w 147270"/>
              <a:gd name="T5" fmla="*/ 992 h 17861"/>
              <a:gd name="T6" fmla="*/ 22117 w 147270"/>
              <a:gd name="T7" fmla="*/ 2646 h 17861"/>
              <a:gd name="T8" fmla="*/ 25901 w 147270"/>
              <a:gd name="T9" fmla="*/ 4740 h 17861"/>
              <a:gd name="T10" fmla="*/ 29912 w 147270"/>
              <a:gd name="T11" fmla="*/ 6137 h 17861"/>
              <a:gd name="T12" fmla="*/ 34073 w 147270"/>
              <a:gd name="T13" fmla="*/ 7068 h 17861"/>
              <a:gd name="T14" fmla="*/ 38335 w 147270"/>
              <a:gd name="T15" fmla="*/ 7689 h 17861"/>
              <a:gd name="T16" fmla="*/ 42663 w 147270"/>
              <a:gd name="T17" fmla="*/ 8103 h 17861"/>
              <a:gd name="T18" fmla="*/ 47037 w 147270"/>
              <a:gd name="T19" fmla="*/ 8378 h 17861"/>
              <a:gd name="T20" fmla="*/ 55863 w 147270"/>
              <a:gd name="T21" fmla="*/ 8685 h 17861"/>
              <a:gd name="T22" fmla="*/ 78107 w 147270"/>
              <a:gd name="T23" fmla="*/ 8898 h 17861"/>
              <a:gd name="T24" fmla="*/ 82566 w 147270"/>
              <a:gd name="T25" fmla="*/ 9900 h 17861"/>
              <a:gd name="T26" fmla="*/ 87028 w 147270"/>
              <a:gd name="T27" fmla="*/ 11561 h 17861"/>
              <a:gd name="T28" fmla="*/ 91488 w 147270"/>
              <a:gd name="T29" fmla="*/ 13661 h 17861"/>
              <a:gd name="T30" fmla="*/ 95950 w 147270"/>
              <a:gd name="T31" fmla="*/ 15060 h 17861"/>
              <a:gd name="T32" fmla="*/ 100412 w 147270"/>
              <a:gd name="T33" fmla="*/ 15994 h 17861"/>
              <a:gd name="T34" fmla="*/ 104874 w 147270"/>
              <a:gd name="T35" fmla="*/ 16616 h 17861"/>
              <a:gd name="T36" fmla="*/ 108593 w 147270"/>
              <a:gd name="T37" fmla="*/ 17030 h 17861"/>
              <a:gd name="T38" fmla="*/ 111816 w 147270"/>
              <a:gd name="T39" fmla="*/ 17307 h 17861"/>
              <a:gd name="T40" fmla="*/ 117380 w 147270"/>
              <a:gd name="T41" fmla="*/ 17614 h 17861"/>
              <a:gd name="T42" fmla="*/ 124694 w 147270"/>
              <a:gd name="T43" fmla="*/ 17787 h 17861"/>
              <a:gd name="T44" fmla="*/ 147269 w 147270"/>
              <a:gd name="T45" fmla="*/ 17860 h 1786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7270"/>
              <a:gd name="T70" fmla="*/ 0 h 17861"/>
              <a:gd name="T71" fmla="*/ 147270 w 147270"/>
              <a:gd name="T72" fmla="*/ 17861 h 1786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7270" h="17861">
                <a:moveTo>
                  <a:pt x="0" y="0"/>
                </a:moveTo>
                <a:lnTo>
                  <a:pt x="15735" y="0"/>
                </a:lnTo>
                <a:lnTo>
                  <a:pt x="18672" y="992"/>
                </a:lnTo>
                <a:lnTo>
                  <a:pt x="22117" y="2646"/>
                </a:lnTo>
                <a:lnTo>
                  <a:pt x="25901" y="4740"/>
                </a:lnTo>
                <a:lnTo>
                  <a:pt x="29912" y="6137"/>
                </a:lnTo>
                <a:lnTo>
                  <a:pt x="34073" y="7068"/>
                </a:lnTo>
                <a:lnTo>
                  <a:pt x="38335" y="7689"/>
                </a:lnTo>
                <a:lnTo>
                  <a:pt x="42663" y="8103"/>
                </a:lnTo>
                <a:lnTo>
                  <a:pt x="47037" y="8378"/>
                </a:lnTo>
                <a:lnTo>
                  <a:pt x="55863" y="8685"/>
                </a:lnTo>
                <a:lnTo>
                  <a:pt x="78107" y="8898"/>
                </a:lnTo>
                <a:lnTo>
                  <a:pt x="82566" y="9900"/>
                </a:lnTo>
                <a:lnTo>
                  <a:pt x="87028" y="11561"/>
                </a:lnTo>
                <a:lnTo>
                  <a:pt x="91488" y="13661"/>
                </a:lnTo>
                <a:lnTo>
                  <a:pt x="95950" y="15060"/>
                </a:lnTo>
                <a:lnTo>
                  <a:pt x="100412" y="15994"/>
                </a:lnTo>
                <a:lnTo>
                  <a:pt x="104874" y="16616"/>
                </a:lnTo>
                <a:lnTo>
                  <a:pt x="108593" y="17030"/>
                </a:lnTo>
                <a:lnTo>
                  <a:pt x="111816" y="17307"/>
                </a:lnTo>
                <a:lnTo>
                  <a:pt x="117380" y="17614"/>
                </a:lnTo>
                <a:lnTo>
                  <a:pt x="124694" y="17787"/>
                </a:lnTo>
                <a:lnTo>
                  <a:pt x="147269" y="1786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46" name="Freeform 83"/>
          <p:cNvSpPr>
            <a:spLocks/>
          </p:cNvSpPr>
          <p:nvPr/>
        </p:nvSpPr>
        <p:spPr bwMode="auto">
          <a:xfrm>
            <a:off x="5260975" y="5616575"/>
            <a:ext cx="3175" cy="0"/>
          </a:xfrm>
          <a:custGeom>
            <a:avLst/>
            <a:gdLst>
              <a:gd name="T0" fmla="*/ 0 w 1985"/>
              <a:gd name="T1" fmla="*/ 0 h 1"/>
              <a:gd name="T2" fmla="*/ 1984 w 1985"/>
              <a:gd name="T3" fmla="*/ 0 h 1"/>
              <a:gd name="T4" fmla="*/ 0 60000 65536"/>
              <a:gd name="T5" fmla="*/ 0 60000 65536"/>
              <a:gd name="T6" fmla="*/ 0 w 1985"/>
              <a:gd name="T7" fmla="*/ 0 h 1"/>
              <a:gd name="T8" fmla="*/ 1985 w 1985"/>
              <a:gd name="T9" fmla="*/ 0 h 1"/>
            </a:gdLst>
            <a:ahLst/>
            <a:cxnLst>
              <a:cxn ang="T4">
                <a:pos x="T0" y="T1"/>
              </a:cxn>
              <a:cxn ang="T5">
                <a:pos x="T2" y="T3"/>
              </a:cxn>
            </a:cxnLst>
            <a:rect l="T6" t="T7" r="T8" b="T9"/>
            <a:pathLst>
              <a:path w="1985" h="1">
                <a:moveTo>
                  <a:pt x="0" y="0"/>
                </a:moveTo>
                <a:lnTo>
                  <a:pt x="1984" y="0"/>
                </a:lnTo>
                <a:close/>
              </a:path>
            </a:pathLst>
          </a:custGeom>
          <a:solidFill>
            <a:schemeClr val="accent1"/>
          </a:solidFill>
          <a:ln w="38100" cap="flat" cmpd="sng" algn="ctr">
            <a:solidFill>
              <a:srgbClr val="FF0000"/>
            </a:solidFill>
            <a:prstDash val="solid"/>
            <a:round/>
            <a:headEnd type="none" w="med" len="med"/>
            <a:tailEnd type="none" w="med" len="med"/>
          </a:ln>
        </p:spPr>
        <p:txBody>
          <a:bodyPr/>
          <a:lstStyle/>
          <a:p>
            <a:endParaRPr lang="en-US"/>
          </a:p>
        </p:txBody>
      </p:sp>
      <p:sp>
        <p:nvSpPr>
          <p:cNvPr id="11347" name="SMARTInkAnnotation213"/>
          <p:cNvSpPr>
            <a:spLocks/>
          </p:cNvSpPr>
          <p:nvPr/>
        </p:nvSpPr>
        <p:spPr bwMode="auto">
          <a:xfrm>
            <a:off x="5459413" y="5438775"/>
            <a:ext cx="223837" cy="328613"/>
          </a:xfrm>
          <a:custGeom>
            <a:avLst/>
            <a:gdLst>
              <a:gd name="T0" fmla="*/ 99344 w 224376"/>
              <a:gd name="T1" fmla="*/ 7130 h 329076"/>
              <a:gd name="T2" fmla="*/ 90420 w 224376"/>
              <a:gd name="T3" fmla="*/ 20991 h 329076"/>
              <a:gd name="T4" fmla="*/ 79070 w 224376"/>
              <a:gd name="T5" fmla="*/ 39902 h 329076"/>
              <a:gd name="T6" fmla="*/ 68228 w 224376"/>
              <a:gd name="T7" fmla="*/ 56913 h 329076"/>
              <a:gd name="T8" fmla="*/ 59231 w 224376"/>
              <a:gd name="T9" fmla="*/ 74521 h 329076"/>
              <a:gd name="T10" fmla="*/ 43241 w 224376"/>
              <a:gd name="T11" fmla="*/ 98248 h 329076"/>
              <a:gd name="T12" fmla="*/ 32159 w 224376"/>
              <a:gd name="T13" fmla="*/ 116093 h 329076"/>
              <a:gd name="T14" fmla="*/ 22181 w 224376"/>
              <a:gd name="T15" fmla="*/ 133948 h 329076"/>
              <a:gd name="T16" fmla="*/ 11787 w 224376"/>
              <a:gd name="T17" fmla="*/ 154452 h 329076"/>
              <a:gd name="T18" fmla="*/ 5980 w 224376"/>
              <a:gd name="T19" fmla="*/ 176732 h 329076"/>
              <a:gd name="T20" fmla="*/ 2276 w 224376"/>
              <a:gd name="T21" fmla="*/ 195902 h 329076"/>
              <a:gd name="T22" fmla="*/ 435 w 224376"/>
              <a:gd name="T23" fmla="*/ 214150 h 329076"/>
              <a:gd name="T24" fmla="*/ 2616 w 224376"/>
              <a:gd name="T25" fmla="*/ 234769 h 329076"/>
              <a:gd name="T26" fmla="*/ 5246 w 224376"/>
              <a:gd name="T27" fmla="*/ 257084 h 329076"/>
              <a:gd name="T28" fmla="*/ 12719 w 224376"/>
              <a:gd name="T29" fmla="*/ 276265 h 329076"/>
              <a:gd name="T30" fmla="*/ 24354 w 224376"/>
              <a:gd name="T31" fmla="*/ 291870 h 329076"/>
              <a:gd name="T32" fmla="*/ 37223 w 224376"/>
              <a:gd name="T33" fmla="*/ 305423 h 329076"/>
              <a:gd name="T34" fmla="*/ 50457 w 224376"/>
              <a:gd name="T35" fmla="*/ 316715 h 329076"/>
              <a:gd name="T36" fmla="*/ 65783 w 224376"/>
              <a:gd name="T37" fmla="*/ 320060 h 329076"/>
              <a:gd name="T38" fmla="*/ 82473 w 224376"/>
              <a:gd name="T39" fmla="*/ 323698 h 329076"/>
              <a:gd name="T40" fmla="*/ 96839 w 224376"/>
              <a:gd name="T41" fmla="*/ 328413 h 329076"/>
              <a:gd name="T42" fmla="*/ 110516 w 224376"/>
              <a:gd name="T43" fmla="*/ 327164 h 329076"/>
              <a:gd name="T44" fmla="*/ 123991 w 224376"/>
              <a:gd name="T45" fmla="*/ 323157 h 329076"/>
              <a:gd name="T46" fmla="*/ 137403 w 224376"/>
              <a:gd name="T47" fmla="*/ 316677 h 329076"/>
              <a:gd name="T48" fmla="*/ 150800 w 224376"/>
              <a:gd name="T49" fmla="*/ 304836 h 329076"/>
              <a:gd name="T50" fmla="*/ 164190 w 224376"/>
              <a:gd name="T51" fmla="*/ 292397 h 329076"/>
              <a:gd name="T52" fmla="*/ 182042 w 224376"/>
              <a:gd name="T53" fmla="*/ 270417 h 329076"/>
              <a:gd name="T54" fmla="*/ 202372 w 224376"/>
              <a:gd name="T55" fmla="*/ 241043 h 329076"/>
              <a:gd name="T56" fmla="*/ 212444 w 224376"/>
              <a:gd name="T57" fmla="*/ 223225 h 329076"/>
              <a:gd name="T58" fmla="*/ 220883 w 224376"/>
              <a:gd name="T59" fmla="*/ 205378 h 329076"/>
              <a:gd name="T60" fmla="*/ 223969 w 224376"/>
              <a:gd name="T61" fmla="*/ 181754 h 329076"/>
              <a:gd name="T62" fmla="*/ 224375 w 224376"/>
              <a:gd name="T63" fmla="*/ 159154 h 329076"/>
              <a:gd name="T64" fmla="*/ 213737 w 224376"/>
              <a:gd name="T65" fmla="*/ 146127 h 329076"/>
              <a:gd name="T66" fmla="*/ 201597 w 224376"/>
              <a:gd name="T67" fmla="*/ 137996 h 329076"/>
              <a:gd name="T68" fmla="*/ 187836 w 224376"/>
              <a:gd name="T69" fmla="*/ 135145 h 329076"/>
              <a:gd name="T70" fmla="*/ 169957 w 224376"/>
              <a:gd name="T71" fmla="*/ 135293 h 329076"/>
              <a:gd name="T72" fmla="*/ 151272 w 224376"/>
              <a:gd name="T73" fmla="*/ 141180 h 329076"/>
              <a:gd name="T74" fmla="*/ 135983 w 224376"/>
              <a:gd name="T75" fmla="*/ 149208 h 329076"/>
              <a:gd name="T76" fmla="*/ 117491 w 224376"/>
              <a:gd name="T77" fmla="*/ 163455 h 329076"/>
              <a:gd name="T78" fmla="*/ 103992 w 224376"/>
              <a:gd name="T79" fmla="*/ 182046 h 329076"/>
              <a:gd name="T80" fmla="*/ 92554 w 224376"/>
              <a:gd name="T81" fmla="*/ 203760 h 329076"/>
              <a:gd name="T82" fmla="*/ 82026 w 224376"/>
              <a:gd name="T83" fmla="*/ 228875 h 329076"/>
              <a:gd name="T84" fmla="*/ 78608 w 224376"/>
              <a:gd name="T85" fmla="*/ 251701 h 329076"/>
              <a:gd name="T86" fmla="*/ 77453 w 224376"/>
              <a:gd name="T87" fmla="*/ 277959 h 32907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24376"/>
              <a:gd name="T133" fmla="*/ 0 h 329076"/>
              <a:gd name="T134" fmla="*/ 224376 w 224376"/>
              <a:gd name="T135" fmla="*/ 329076 h 32907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24376" h="329076">
                <a:moveTo>
                  <a:pt x="103944" y="0"/>
                </a:moveTo>
                <a:lnTo>
                  <a:pt x="100391" y="4740"/>
                </a:lnTo>
                <a:lnTo>
                  <a:pt x="99344" y="7130"/>
                </a:lnTo>
                <a:lnTo>
                  <a:pt x="98182" y="12429"/>
                </a:lnTo>
                <a:lnTo>
                  <a:pt x="96384" y="15232"/>
                </a:lnTo>
                <a:lnTo>
                  <a:pt x="90420" y="20991"/>
                </a:lnTo>
                <a:lnTo>
                  <a:pt x="84793" y="29504"/>
                </a:lnTo>
                <a:lnTo>
                  <a:pt x="82252" y="34552"/>
                </a:lnTo>
                <a:lnTo>
                  <a:pt x="79070" y="39902"/>
                </a:lnTo>
                <a:lnTo>
                  <a:pt x="75461" y="45453"/>
                </a:lnTo>
                <a:lnTo>
                  <a:pt x="71568" y="51138"/>
                </a:lnTo>
                <a:lnTo>
                  <a:pt x="68228" y="56913"/>
                </a:lnTo>
                <a:lnTo>
                  <a:pt x="65258" y="62746"/>
                </a:lnTo>
                <a:lnTo>
                  <a:pt x="62534" y="68620"/>
                </a:lnTo>
                <a:lnTo>
                  <a:pt x="59231" y="74521"/>
                </a:lnTo>
                <a:lnTo>
                  <a:pt x="55541" y="80438"/>
                </a:lnTo>
                <a:lnTo>
                  <a:pt x="51593" y="86368"/>
                </a:lnTo>
                <a:lnTo>
                  <a:pt x="43241" y="98248"/>
                </a:lnTo>
                <a:lnTo>
                  <a:pt x="38931" y="104194"/>
                </a:lnTo>
                <a:lnTo>
                  <a:pt x="35314" y="110142"/>
                </a:lnTo>
                <a:lnTo>
                  <a:pt x="32159" y="116093"/>
                </a:lnTo>
                <a:lnTo>
                  <a:pt x="29311" y="122044"/>
                </a:lnTo>
                <a:lnTo>
                  <a:pt x="25925" y="127995"/>
                </a:lnTo>
                <a:lnTo>
                  <a:pt x="22181" y="133948"/>
                </a:lnTo>
                <a:lnTo>
                  <a:pt x="18197" y="139900"/>
                </a:lnTo>
                <a:lnTo>
                  <a:pt x="14797" y="146845"/>
                </a:lnTo>
                <a:lnTo>
                  <a:pt x="11787" y="154452"/>
                </a:lnTo>
                <a:lnTo>
                  <a:pt x="9037" y="162499"/>
                </a:lnTo>
                <a:lnTo>
                  <a:pt x="7203" y="169849"/>
                </a:lnTo>
                <a:lnTo>
                  <a:pt x="5980" y="176732"/>
                </a:lnTo>
                <a:lnTo>
                  <a:pt x="5165" y="183306"/>
                </a:lnTo>
                <a:lnTo>
                  <a:pt x="3878" y="189673"/>
                </a:lnTo>
                <a:lnTo>
                  <a:pt x="2276" y="195902"/>
                </a:lnTo>
                <a:lnTo>
                  <a:pt x="464" y="202039"/>
                </a:lnTo>
                <a:lnTo>
                  <a:pt x="0" y="208114"/>
                </a:lnTo>
                <a:lnTo>
                  <a:pt x="435" y="214150"/>
                </a:lnTo>
                <a:lnTo>
                  <a:pt x="1468" y="220157"/>
                </a:lnTo>
                <a:lnTo>
                  <a:pt x="2156" y="227139"/>
                </a:lnTo>
                <a:lnTo>
                  <a:pt x="2616" y="234769"/>
                </a:lnTo>
                <a:lnTo>
                  <a:pt x="2922" y="242834"/>
                </a:lnTo>
                <a:lnTo>
                  <a:pt x="3870" y="250193"/>
                </a:lnTo>
                <a:lnTo>
                  <a:pt x="5246" y="257084"/>
                </a:lnTo>
                <a:lnTo>
                  <a:pt x="6907" y="263664"/>
                </a:lnTo>
                <a:lnTo>
                  <a:pt x="9502" y="270034"/>
                </a:lnTo>
                <a:lnTo>
                  <a:pt x="12719" y="276265"/>
                </a:lnTo>
                <a:lnTo>
                  <a:pt x="16352" y="282403"/>
                </a:lnTo>
                <a:lnTo>
                  <a:pt x="20261" y="287487"/>
                </a:lnTo>
                <a:lnTo>
                  <a:pt x="24354" y="291870"/>
                </a:lnTo>
                <a:lnTo>
                  <a:pt x="28572" y="295783"/>
                </a:lnTo>
                <a:lnTo>
                  <a:pt x="32870" y="300376"/>
                </a:lnTo>
                <a:lnTo>
                  <a:pt x="37223" y="305423"/>
                </a:lnTo>
                <a:lnTo>
                  <a:pt x="41612" y="310772"/>
                </a:lnTo>
                <a:lnTo>
                  <a:pt x="46027" y="314337"/>
                </a:lnTo>
                <a:lnTo>
                  <a:pt x="50457" y="316715"/>
                </a:lnTo>
                <a:lnTo>
                  <a:pt x="54898" y="318299"/>
                </a:lnTo>
                <a:lnTo>
                  <a:pt x="60090" y="319356"/>
                </a:lnTo>
                <a:lnTo>
                  <a:pt x="65783" y="320060"/>
                </a:lnTo>
                <a:lnTo>
                  <a:pt x="71809" y="320530"/>
                </a:lnTo>
                <a:lnTo>
                  <a:pt x="77315" y="321835"/>
                </a:lnTo>
                <a:lnTo>
                  <a:pt x="82473" y="323698"/>
                </a:lnTo>
                <a:lnTo>
                  <a:pt x="87399" y="325931"/>
                </a:lnTo>
                <a:lnTo>
                  <a:pt x="92170" y="327421"/>
                </a:lnTo>
                <a:lnTo>
                  <a:pt x="96839" y="328413"/>
                </a:lnTo>
                <a:lnTo>
                  <a:pt x="101439" y="329075"/>
                </a:lnTo>
                <a:lnTo>
                  <a:pt x="105993" y="328524"/>
                </a:lnTo>
                <a:lnTo>
                  <a:pt x="110516" y="327164"/>
                </a:lnTo>
                <a:lnTo>
                  <a:pt x="115021" y="325266"/>
                </a:lnTo>
                <a:lnTo>
                  <a:pt x="119510" y="324000"/>
                </a:lnTo>
                <a:lnTo>
                  <a:pt x="123991" y="323157"/>
                </a:lnTo>
                <a:lnTo>
                  <a:pt x="128465" y="322594"/>
                </a:lnTo>
                <a:lnTo>
                  <a:pt x="132936" y="320235"/>
                </a:lnTo>
                <a:lnTo>
                  <a:pt x="137403" y="316677"/>
                </a:lnTo>
                <a:lnTo>
                  <a:pt x="141870" y="312321"/>
                </a:lnTo>
                <a:lnTo>
                  <a:pt x="146335" y="308426"/>
                </a:lnTo>
                <a:lnTo>
                  <a:pt x="150800" y="304836"/>
                </a:lnTo>
                <a:lnTo>
                  <a:pt x="155263" y="301451"/>
                </a:lnTo>
                <a:lnTo>
                  <a:pt x="159727" y="297210"/>
                </a:lnTo>
                <a:lnTo>
                  <a:pt x="164190" y="292397"/>
                </a:lnTo>
                <a:lnTo>
                  <a:pt x="168653" y="287206"/>
                </a:lnTo>
                <a:lnTo>
                  <a:pt x="173115" y="281760"/>
                </a:lnTo>
                <a:lnTo>
                  <a:pt x="182042" y="270417"/>
                </a:lnTo>
                <a:lnTo>
                  <a:pt x="195430" y="252874"/>
                </a:lnTo>
                <a:lnTo>
                  <a:pt x="199149" y="246966"/>
                </a:lnTo>
                <a:lnTo>
                  <a:pt x="202372" y="241043"/>
                </a:lnTo>
                <a:lnTo>
                  <a:pt x="205264" y="235109"/>
                </a:lnTo>
                <a:lnTo>
                  <a:pt x="208680" y="229169"/>
                </a:lnTo>
                <a:lnTo>
                  <a:pt x="212444" y="223225"/>
                </a:lnTo>
                <a:lnTo>
                  <a:pt x="216442" y="217278"/>
                </a:lnTo>
                <a:lnTo>
                  <a:pt x="219107" y="211328"/>
                </a:lnTo>
                <a:lnTo>
                  <a:pt x="220883" y="205378"/>
                </a:lnTo>
                <a:lnTo>
                  <a:pt x="222068" y="199427"/>
                </a:lnTo>
                <a:lnTo>
                  <a:pt x="223384" y="190168"/>
                </a:lnTo>
                <a:lnTo>
                  <a:pt x="223969" y="181754"/>
                </a:lnTo>
                <a:lnTo>
                  <a:pt x="224124" y="176732"/>
                </a:lnTo>
                <a:lnTo>
                  <a:pt x="224344" y="162829"/>
                </a:lnTo>
                <a:lnTo>
                  <a:pt x="224375" y="159154"/>
                </a:lnTo>
                <a:lnTo>
                  <a:pt x="222908" y="155712"/>
                </a:lnTo>
                <a:lnTo>
                  <a:pt x="217311" y="149242"/>
                </a:lnTo>
                <a:lnTo>
                  <a:pt x="213737" y="146127"/>
                </a:lnTo>
                <a:lnTo>
                  <a:pt x="209865" y="143060"/>
                </a:lnTo>
                <a:lnTo>
                  <a:pt x="205797" y="140021"/>
                </a:lnTo>
                <a:lnTo>
                  <a:pt x="201597" y="137996"/>
                </a:lnTo>
                <a:lnTo>
                  <a:pt x="197310" y="136646"/>
                </a:lnTo>
                <a:lnTo>
                  <a:pt x="192964" y="135746"/>
                </a:lnTo>
                <a:lnTo>
                  <a:pt x="187836" y="135145"/>
                </a:lnTo>
                <a:lnTo>
                  <a:pt x="182186" y="134746"/>
                </a:lnTo>
                <a:lnTo>
                  <a:pt x="176187" y="134479"/>
                </a:lnTo>
                <a:lnTo>
                  <a:pt x="169957" y="135293"/>
                </a:lnTo>
                <a:lnTo>
                  <a:pt x="163572" y="136829"/>
                </a:lnTo>
                <a:lnTo>
                  <a:pt x="157085" y="138844"/>
                </a:lnTo>
                <a:lnTo>
                  <a:pt x="151272" y="141180"/>
                </a:lnTo>
                <a:lnTo>
                  <a:pt x="145909" y="143729"/>
                </a:lnTo>
                <a:lnTo>
                  <a:pt x="140846" y="146421"/>
                </a:lnTo>
                <a:lnTo>
                  <a:pt x="135983" y="149208"/>
                </a:lnTo>
                <a:lnTo>
                  <a:pt x="126614" y="154950"/>
                </a:lnTo>
                <a:lnTo>
                  <a:pt x="122032" y="158863"/>
                </a:lnTo>
                <a:lnTo>
                  <a:pt x="117491" y="163455"/>
                </a:lnTo>
                <a:lnTo>
                  <a:pt x="112976" y="168502"/>
                </a:lnTo>
                <a:lnTo>
                  <a:pt x="108478" y="174842"/>
                </a:lnTo>
                <a:lnTo>
                  <a:pt x="103992" y="182046"/>
                </a:lnTo>
                <a:lnTo>
                  <a:pt x="99513" y="189825"/>
                </a:lnTo>
                <a:lnTo>
                  <a:pt x="95784" y="196996"/>
                </a:lnTo>
                <a:lnTo>
                  <a:pt x="92554" y="203760"/>
                </a:lnTo>
                <a:lnTo>
                  <a:pt x="89657" y="210254"/>
                </a:lnTo>
                <a:lnTo>
                  <a:pt x="86981" y="216568"/>
                </a:lnTo>
                <a:lnTo>
                  <a:pt x="82026" y="228875"/>
                </a:lnTo>
                <a:lnTo>
                  <a:pt x="80407" y="235927"/>
                </a:lnTo>
                <a:lnTo>
                  <a:pt x="79328" y="243605"/>
                </a:lnTo>
                <a:lnTo>
                  <a:pt x="78608" y="251701"/>
                </a:lnTo>
                <a:lnTo>
                  <a:pt x="78128" y="259082"/>
                </a:lnTo>
                <a:lnTo>
                  <a:pt x="77808" y="265987"/>
                </a:lnTo>
                <a:lnTo>
                  <a:pt x="77453" y="277959"/>
                </a:lnTo>
                <a:lnTo>
                  <a:pt x="77295" y="286587"/>
                </a:lnTo>
                <a:lnTo>
                  <a:pt x="77169" y="321469"/>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48" name="SMARTInkAnnotation214"/>
          <p:cNvSpPr>
            <a:spLocks/>
          </p:cNvSpPr>
          <p:nvPr/>
        </p:nvSpPr>
        <p:spPr bwMode="auto">
          <a:xfrm>
            <a:off x="4103688" y="5303838"/>
            <a:ext cx="1785937" cy="741362"/>
          </a:xfrm>
          <a:custGeom>
            <a:avLst/>
            <a:gdLst>
              <a:gd name="T0" fmla="*/ 388798 w 1786365"/>
              <a:gd name="T1" fmla="*/ 633171 h 741044"/>
              <a:gd name="T2" fmla="*/ 530433 w 1786365"/>
              <a:gd name="T3" fmla="*/ 642763 h 741044"/>
              <a:gd name="T4" fmla="*/ 661492 w 1786365"/>
              <a:gd name="T5" fmla="*/ 656488 h 741044"/>
              <a:gd name="T6" fmla="*/ 821212 w 1786365"/>
              <a:gd name="T7" fmla="*/ 668466 h 741044"/>
              <a:gd name="T8" fmla="*/ 988478 w 1786365"/>
              <a:gd name="T9" fmla="*/ 677402 h 741044"/>
              <a:gd name="T10" fmla="*/ 1134734 w 1786365"/>
              <a:gd name="T11" fmla="*/ 687199 h 741044"/>
              <a:gd name="T12" fmla="*/ 1280777 w 1786365"/>
              <a:gd name="T13" fmla="*/ 696259 h 741044"/>
              <a:gd name="T14" fmla="*/ 1439069 w 1786365"/>
              <a:gd name="T15" fmla="*/ 707918 h 741044"/>
              <a:gd name="T16" fmla="*/ 1532457 w 1786365"/>
              <a:gd name="T17" fmla="*/ 721383 h 741044"/>
              <a:gd name="T18" fmla="*/ 1618527 w 1786365"/>
              <a:gd name="T19" fmla="*/ 731854 h 741044"/>
              <a:gd name="T20" fmla="*/ 1647927 w 1786365"/>
              <a:gd name="T21" fmla="*/ 740777 h 741044"/>
              <a:gd name="T22" fmla="*/ 1657990 w 1786365"/>
              <a:gd name="T23" fmla="*/ 738459 h 741044"/>
              <a:gd name="T24" fmla="*/ 1661464 w 1786365"/>
              <a:gd name="T25" fmla="*/ 734072 h 741044"/>
              <a:gd name="T26" fmla="*/ 1666491 w 1786365"/>
              <a:gd name="T27" fmla="*/ 727592 h 741044"/>
              <a:gd name="T28" fmla="*/ 1672085 w 1786365"/>
              <a:gd name="T29" fmla="*/ 724144 h 741044"/>
              <a:gd name="T30" fmla="*/ 1678370 w 1786365"/>
              <a:gd name="T31" fmla="*/ 720817 h 741044"/>
              <a:gd name="T32" fmla="*/ 1685441 w 1786365"/>
              <a:gd name="T33" fmla="*/ 689374 h 741044"/>
              <a:gd name="T34" fmla="*/ 1690153 w 1786365"/>
              <a:gd name="T35" fmla="*/ 676025 h 741044"/>
              <a:gd name="T36" fmla="*/ 1697979 w 1786365"/>
              <a:gd name="T37" fmla="*/ 639623 h 741044"/>
              <a:gd name="T38" fmla="*/ 1710888 w 1786365"/>
              <a:gd name="T39" fmla="*/ 580228 h 741044"/>
              <a:gd name="T40" fmla="*/ 1719316 w 1786365"/>
              <a:gd name="T41" fmla="*/ 525186 h 741044"/>
              <a:gd name="T42" fmla="*/ 1733876 w 1786365"/>
              <a:gd name="T43" fmla="*/ 462407 h 741044"/>
              <a:gd name="T44" fmla="*/ 1741844 w 1786365"/>
              <a:gd name="T45" fmla="*/ 410587 h 741044"/>
              <a:gd name="T46" fmla="*/ 1752585 w 1786365"/>
              <a:gd name="T47" fmla="*/ 352979 h 741044"/>
              <a:gd name="T48" fmla="*/ 1763033 w 1786365"/>
              <a:gd name="T49" fmla="*/ 303231 h 741044"/>
              <a:gd name="T50" fmla="*/ 1770400 w 1786365"/>
              <a:gd name="T51" fmla="*/ 249989 h 741044"/>
              <a:gd name="T52" fmla="*/ 1774445 w 1786365"/>
              <a:gd name="T53" fmla="*/ 193649 h 741044"/>
              <a:gd name="T54" fmla="*/ 1780317 w 1786365"/>
              <a:gd name="T55" fmla="*/ 137326 h 741044"/>
              <a:gd name="T56" fmla="*/ 1781343 w 1786365"/>
              <a:gd name="T57" fmla="*/ 66652 h 741044"/>
              <a:gd name="T58" fmla="*/ 1780605 w 1786365"/>
              <a:gd name="T59" fmla="*/ 44645 h 741044"/>
              <a:gd name="T60" fmla="*/ 1780601 w 1786365"/>
              <a:gd name="T61" fmla="*/ 44639 h 741044"/>
              <a:gd name="T62" fmla="*/ 1684635 w 1786365"/>
              <a:gd name="T63" fmla="*/ 38501 h 741044"/>
              <a:gd name="T64" fmla="*/ 816788 w 1786365"/>
              <a:gd name="T65" fmla="*/ 42777 h 741044"/>
              <a:gd name="T66" fmla="*/ 687433 w 1786365"/>
              <a:gd name="T67" fmla="*/ 35932 h 741044"/>
              <a:gd name="T68" fmla="*/ 447063 w 1786365"/>
              <a:gd name="T69" fmla="*/ 27024 h 741044"/>
              <a:gd name="T70" fmla="*/ 237160 w 1786365"/>
              <a:gd name="T71" fmla="*/ 18095 h 741044"/>
              <a:gd name="T72" fmla="*/ 110202 w 1786365"/>
              <a:gd name="T73" fmla="*/ 8001 h 741044"/>
              <a:gd name="T74" fmla="*/ 23212 w 1786365"/>
              <a:gd name="T75" fmla="*/ 988 h 741044"/>
              <a:gd name="T76" fmla="*/ 964 w 1786365"/>
              <a:gd name="T77" fmla="*/ 8910 h 741044"/>
              <a:gd name="T78" fmla="*/ 0 w 1786365"/>
              <a:gd name="T79" fmla="*/ 31120 h 741044"/>
              <a:gd name="T80" fmla="*/ 6278 w 1786365"/>
              <a:gd name="T81" fmla="*/ 46554 h 741044"/>
              <a:gd name="T82" fmla="*/ 7431 w 1786365"/>
              <a:gd name="T83" fmla="*/ 77403 h 741044"/>
              <a:gd name="T84" fmla="*/ 13109 w 1786365"/>
              <a:gd name="T85" fmla="*/ 113623 h 741044"/>
              <a:gd name="T86" fmla="*/ 17970 w 1786365"/>
              <a:gd name="T87" fmla="*/ 146700 h 741044"/>
              <a:gd name="T88" fmla="*/ 21939 w 1786365"/>
              <a:gd name="T89" fmla="*/ 187564 h 741044"/>
              <a:gd name="T90" fmla="*/ 26585 w 1786365"/>
              <a:gd name="T91" fmla="*/ 243243 h 741044"/>
              <a:gd name="T92" fmla="*/ 32530 w 1786365"/>
              <a:gd name="T93" fmla="*/ 299350 h 741044"/>
              <a:gd name="T94" fmla="*/ 33443 w 1786365"/>
              <a:gd name="T95" fmla="*/ 367471 h 741044"/>
              <a:gd name="T96" fmla="*/ 39540 w 1786365"/>
              <a:gd name="T97" fmla="*/ 415448 h 741044"/>
              <a:gd name="T98" fmla="*/ 40851 w 1786365"/>
              <a:gd name="T99" fmla="*/ 464640 h 741044"/>
              <a:gd name="T100" fmla="*/ 47414 w 1786365"/>
              <a:gd name="T101" fmla="*/ 505032 h 741044"/>
              <a:gd name="T102" fmla="*/ 53266 w 1786365"/>
              <a:gd name="T103" fmla="*/ 529780 h 741044"/>
              <a:gd name="T104" fmla="*/ 57019 w 1786365"/>
              <a:gd name="T105" fmla="*/ 533996 h 741044"/>
              <a:gd name="T106" fmla="*/ 59961 w 1786365"/>
              <a:gd name="T107" fmla="*/ 543304 h 741044"/>
              <a:gd name="T108" fmla="*/ 89343 w 1786365"/>
              <a:gd name="T109" fmla="*/ 562528 h 741044"/>
              <a:gd name="T110" fmla="*/ 102404 w 1786365"/>
              <a:gd name="T111" fmla="*/ 569624 h 741044"/>
              <a:gd name="T112" fmla="*/ 168853 w 1786365"/>
              <a:gd name="T113" fmla="*/ 581165 h 741044"/>
              <a:gd name="T114" fmla="*/ 189539 w 1786365"/>
              <a:gd name="T115" fmla="*/ 583356 h 741044"/>
              <a:gd name="T116" fmla="*/ 205073 w 1786365"/>
              <a:gd name="T117" fmla="*/ 588693 h 741044"/>
              <a:gd name="T118" fmla="*/ 232851 w 1786365"/>
              <a:gd name="T119" fmla="*/ 591995 h 74104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86365"/>
              <a:gd name="T181" fmla="*/ 0 h 741044"/>
              <a:gd name="T182" fmla="*/ 1786365 w 1786365"/>
              <a:gd name="T183" fmla="*/ 741044 h 74104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86365" h="741044">
                <a:moveTo>
                  <a:pt x="107102" y="625068"/>
                </a:moveTo>
                <a:lnTo>
                  <a:pt x="338056" y="625068"/>
                </a:lnTo>
                <a:lnTo>
                  <a:pt x="388798" y="633171"/>
                </a:lnTo>
                <a:lnTo>
                  <a:pt x="443360" y="636595"/>
                </a:lnTo>
                <a:lnTo>
                  <a:pt x="481364" y="641677"/>
                </a:lnTo>
                <a:lnTo>
                  <a:pt x="530433" y="642763"/>
                </a:lnTo>
                <a:lnTo>
                  <a:pt x="560787" y="645525"/>
                </a:lnTo>
                <a:lnTo>
                  <a:pt x="611322" y="651024"/>
                </a:lnTo>
                <a:lnTo>
                  <a:pt x="661492" y="656488"/>
                </a:lnTo>
                <a:lnTo>
                  <a:pt x="714407" y="660221"/>
                </a:lnTo>
                <a:lnTo>
                  <a:pt x="765982" y="661705"/>
                </a:lnTo>
                <a:lnTo>
                  <a:pt x="821212" y="668466"/>
                </a:lnTo>
                <a:lnTo>
                  <a:pt x="876923" y="669552"/>
                </a:lnTo>
                <a:lnTo>
                  <a:pt x="932696" y="670687"/>
                </a:lnTo>
                <a:lnTo>
                  <a:pt x="988478" y="677402"/>
                </a:lnTo>
                <a:lnTo>
                  <a:pt x="1037705" y="679393"/>
                </a:lnTo>
                <a:lnTo>
                  <a:pt x="1085995" y="685666"/>
                </a:lnTo>
                <a:lnTo>
                  <a:pt x="1134734" y="687199"/>
                </a:lnTo>
                <a:lnTo>
                  <a:pt x="1180172" y="688494"/>
                </a:lnTo>
                <a:lnTo>
                  <a:pt x="1224960" y="694629"/>
                </a:lnTo>
                <a:lnTo>
                  <a:pt x="1280777" y="696259"/>
                </a:lnTo>
                <a:lnTo>
                  <a:pt x="1333012" y="696473"/>
                </a:lnTo>
                <a:lnTo>
                  <a:pt x="1384085" y="703569"/>
                </a:lnTo>
                <a:lnTo>
                  <a:pt x="1439069" y="707918"/>
                </a:lnTo>
                <a:lnTo>
                  <a:pt x="1479215" y="713516"/>
                </a:lnTo>
                <a:lnTo>
                  <a:pt x="1511268" y="716843"/>
                </a:lnTo>
                <a:lnTo>
                  <a:pt x="1532457" y="721383"/>
                </a:lnTo>
                <a:lnTo>
                  <a:pt x="1585713" y="724213"/>
                </a:lnTo>
                <a:lnTo>
                  <a:pt x="1610619" y="731391"/>
                </a:lnTo>
                <a:lnTo>
                  <a:pt x="1618527" y="731854"/>
                </a:lnTo>
                <a:lnTo>
                  <a:pt x="1621975" y="732970"/>
                </a:lnTo>
                <a:lnTo>
                  <a:pt x="1631125" y="738288"/>
                </a:lnTo>
                <a:lnTo>
                  <a:pt x="1647927" y="740777"/>
                </a:lnTo>
                <a:lnTo>
                  <a:pt x="1655342" y="741043"/>
                </a:lnTo>
                <a:lnTo>
                  <a:pt x="1656931" y="740088"/>
                </a:lnTo>
                <a:lnTo>
                  <a:pt x="1657990" y="738459"/>
                </a:lnTo>
                <a:lnTo>
                  <a:pt x="1658696" y="736381"/>
                </a:lnTo>
                <a:lnTo>
                  <a:pt x="1659911" y="734995"/>
                </a:lnTo>
                <a:lnTo>
                  <a:pt x="1661464" y="734072"/>
                </a:lnTo>
                <a:lnTo>
                  <a:pt x="1665748" y="732590"/>
                </a:lnTo>
                <a:lnTo>
                  <a:pt x="1666100" y="731476"/>
                </a:lnTo>
                <a:lnTo>
                  <a:pt x="1666491" y="727592"/>
                </a:lnTo>
                <a:lnTo>
                  <a:pt x="1667338" y="726160"/>
                </a:lnTo>
                <a:lnTo>
                  <a:pt x="1668648" y="725205"/>
                </a:lnTo>
                <a:lnTo>
                  <a:pt x="1672085" y="724144"/>
                </a:lnTo>
                <a:lnTo>
                  <a:pt x="1676093" y="723672"/>
                </a:lnTo>
                <a:lnTo>
                  <a:pt x="1677459" y="722554"/>
                </a:lnTo>
                <a:lnTo>
                  <a:pt x="1678370" y="720817"/>
                </a:lnTo>
                <a:lnTo>
                  <a:pt x="1679381" y="716241"/>
                </a:lnTo>
                <a:lnTo>
                  <a:pt x="1679831" y="710899"/>
                </a:lnTo>
                <a:lnTo>
                  <a:pt x="1685441" y="689374"/>
                </a:lnTo>
                <a:lnTo>
                  <a:pt x="1685922" y="685798"/>
                </a:lnTo>
                <a:lnTo>
                  <a:pt x="1688441" y="679179"/>
                </a:lnTo>
                <a:lnTo>
                  <a:pt x="1690153" y="676025"/>
                </a:lnTo>
                <a:lnTo>
                  <a:pt x="1692056" y="667229"/>
                </a:lnTo>
                <a:lnTo>
                  <a:pt x="1693645" y="656705"/>
                </a:lnTo>
                <a:lnTo>
                  <a:pt x="1697979" y="639623"/>
                </a:lnTo>
                <a:lnTo>
                  <a:pt x="1700337" y="621995"/>
                </a:lnTo>
                <a:lnTo>
                  <a:pt x="1705416" y="603211"/>
                </a:lnTo>
                <a:lnTo>
                  <a:pt x="1710888" y="580228"/>
                </a:lnTo>
                <a:lnTo>
                  <a:pt x="1713583" y="560409"/>
                </a:lnTo>
                <a:lnTo>
                  <a:pt x="1718018" y="540977"/>
                </a:lnTo>
                <a:lnTo>
                  <a:pt x="1719316" y="525186"/>
                </a:lnTo>
                <a:lnTo>
                  <a:pt x="1721876" y="508246"/>
                </a:lnTo>
                <a:lnTo>
                  <a:pt x="1725494" y="491788"/>
                </a:lnTo>
                <a:lnTo>
                  <a:pt x="1733876" y="462407"/>
                </a:lnTo>
                <a:lnTo>
                  <a:pt x="1737521" y="445618"/>
                </a:lnTo>
                <a:lnTo>
                  <a:pt x="1739141" y="428235"/>
                </a:lnTo>
                <a:lnTo>
                  <a:pt x="1741844" y="410587"/>
                </a:lnTo>
                <a:lnTo>
                  <a:pt x="1745525" y="392821"/>
                </a:lnTo>
                <a:lnTo>
                  <a:pt x="1749640" y="375004"/>
                </a:lnTo>
                <a:lnTo>
                  <a:pt x="1752585" y="352979"/>
                </a:lnTo>
                <a:lnTo>
                  <a:pt x="1755257" y="337452"/>
                </a:lnTo>
                <a:lnTo>
                  <a:pt x="1758924" y="320629"/>
                </a:lnTo>
                <a:lnTo>
                  <a:pt x="1763033" y="303231"/>
                </a:lnTo>
                <a:lnTo>
                  <a:pt x="1765355" y="285577"/>
                </a:lnTo>
                <a:lnTo>
                  <a:pt x="1767131" y="267808"/>
                </a:lnTo>
                <a:lnTo>
                  <a:pt x="1770400" y="249989"/>
                </a:lnTo>
                <a:lnTo>
                  <a:pt x="1772348" y="232147"/>
                </a:lnTo>
                <a:lnTo>
                  <a:pt x="1773213" y="215288"/>
                </a:lnTo>
                <a:lnTo>
                  <a:pt x="1774445" y="193649"/>
                </a:lnTo>
                <a:lnTo>
                  <a:pt x="1777369" y="177342"/>
                </a:lnTo>
                <a:lnTo>
                  <a:pt x="1779643" y="156168"/>
                </a:lnTo>
                <a:lnTo>
                  <a:pt x="1780317" y="137326"/>
                </a:lnTo>
                <a:lnTo>
                  <a:pt x="1780517" y="119176"/>
                </a:lnTo>
                <a:lnTo>
                  <a:pt x="1780598" y="70218"/>
                </a:lnTo>
                <a:lnTo>
                  <a:pt x="1781343" y="66652"/>
                </a:lnTo>
                <a:lnTo>
                  <a:pt x="1786364" y="55487"/>
                </a:lnTo>
                <a:lnTo>
                  <a:pt x="1785930" y="53856"/>
                </a:lnTo>
                <a:lnTo>
                  <a:pt x="1780605" y="44645"/>
                </a:lnTo>
                <a:lnTo>
                  <a:pt x="1780604" y="44643"/>
                </a:lnTo>
                <a:lnTo>
                  <a:pt x="1780603" y="44641"/>
                </a:lnTo>
                <a:lnTo>
                  <a:pt x="1780601" y="44639"/>
                </a:lnTo>
                <a:lnTo>
                  <a:pt x="1702412" y="44639"/>
                </a:lnTo>
                <a:lnTo>
                  <a:pt x="1693538" y="41993"/>
                </a:lnTo>
                <a:lnTo>
                  <a:pt x="1684635" y="38501"/>
                </a:lnTo>
                <a:lnTo>
                  <a:pt x="1643188" y="35818"/>
                </a:lnTo>
                <a:lnTo>
                  <a:pt x="873381" y="35709"/>
                </a:lnTo>
                <a:lnTo>
                  <a:pt x="816788" y="42777"/>
                </a:lnTo>
                <a:lnTo>
                  <a:pt x="781249" y="41441"/>
                </a:lnTo>
                <a:lnTo>
                  <a:pt x="732812" y="36841"/>
                </a:lnTo>
                <a:lnTo>
                  <a:pt x="687433" y="35932"/>
                </a:lnTo>
                <a:lnTo>
                  <a:pt x="560973" y="35712"/>
                </a:lnTo>
                <a:lnTo>
                  <a:pt x="502461" y="28642"/>
                </a:lnTo>
                <a:lnTo>
                  <a:pt x="447063" y="27024"/>
                </a:lnTo>
                <a:lnTo>
                  <a:pt x="333707" y="26782"/>
                </a:lnTo>
                <a:lnTo>
                  <a:pt x="286020" y="19712"/>
                </a:lnTo>
                <a:lnTo>
                  <a:pt x="237160" y="18095"/>
                </a:lnTo>
                <a:lnTo>
                  <a:pt x="200944" y="15252"/>
                </a:lnTo>
                <a:lnTo>
                  <a:pt x="156951" y="9754"/>
                </a:lnTo>
                <a:lnTo>
                  <a:pt x="110202" y="8001"/>
                </a:lnTo>
                <a:lnTo>
                  <a:pt x="73962" y="824"/>
                </a:lnTo>
                <a:lnTo>
                  <a:pt x="25894" y="0"/>
                </a:lnTo>
                <a:lnTo>
                  <a:pt x="23212" y="988"/>
                </a:lnTo>
                <a:lnTo>
                  <a:pt x="15884" y="6129"/>
                </a:lnTo>
                <a:lnTo>
                  <a:pt x="7094" y="8811"/>
                </a:lnTo>
                <a:lnTo>
                  <a:pt x="964" y="8910"/>
                </a:lnTo>
                <a:lnTo>
                  <a:pt x="642" y="9906"/>
                </a:lnTo>
                <a:lnTo>
                  <a:pt x="54" y="18013"/>
                </a:lnTo>
                <a:lnTo>
                  <a:pt x="0" y="31120"/>
                </a:lnTo>
                <a:lnTo>
                  <a:pt x="743" y="33641"/>
                </a:lnTo>
                <a:lnTo>
                  <a:pt x="5761" y="42994"/>
                </a:lnTo>
                <a:lnTo>
                  <a:pt x="6278" y="46554"/>
                </a:lnTo>
                <a:lnTo>
                  <a:pt x="6675" y="68526"/>
                </a:lnTo>
                <a:lnTo>
                  <a:pt x="6684" y="74437"/>
                </a:lnTo>
                <a:lnTo>
                  <a:pt x="7431" y="77403"/>
                </a:lnTo>
                <a:lnTo>
                  <a:pt x="10243" y="83344"/>
                </a:lnTo>
                <a:lnTo>
                  <a:pt x="11989" y="91937"/>
                </a:lnTo>
                <a:lnTo>
                  <a:pt x="13109" y="113623"/>
                </a:lnTo>
                <a:lnTo>
                  <a:pt x="13304" y="126374"/>
                </a:lnTo>
                <a:lnTo>
                  <a:pt x="15332" y="135866"/>
                </a:lnTo>
                <a:lnTo>
                  <a:pt x="17970" y="146700"/>
                </a:lnTo>
                <a:lnTo>
                  <a:pt x="19663" y="169824"/>
                </a:lnTo>
                <a:lnTo>
                  <a:pt x="19802" y="175720"/>
                </a:lnTo>
                <a:lnTo>
                  <a:pt x="21939" y="187564"/>
                </a:lnTo>
                <a:lnTo>
                  <a:pt x="24625" y="200435"/>
                </a:lnTo>
                <a:lnTo>
                  <a:pt x="26137" y="223422"/>
                </a:lnTo>
                <a:lnTo>
                  <a:pt x="26585" y="243243"/>
                </a:lnTo>
                <a:lnTo>
                  <a:pt x="27462" y="262675"/>
                </a:lnTo>
                <a:lnTo>
                  <a:pt x="30302" y="278466"/>
                </a:lnTo>
                <a:lnTo>
                  <a:pt x="32530" y="299350"/>
                </a:lnTo>
                <a:lnTo>
                  <a:pt x="33051" y="314609"/>
                </a:lnTo>
                <a:lnTo>
                  <a:pt x="33344" y="337289"/>
                </a:lnTo>
                <a:lnTo>
                  <a:pt x="33443" y="367471"/>
                </a:lnTo>
                <a:lnTo>
                  <a:pt x="35440" y="381927"/>
                </a:lnTo>
                <a:lnTo>
                  <a:pt x="38063" y="394967"/>
                </a:lnTo>
                <a:lnTo>
                  <a:pt x="39540" y="415448"/>
                </a:lnTo>
                <a:lnTo>
                  <a:pt x="39885" y="435000"/>
                </a:lnTo>
                <a:lnTo>
                  <a:pt x="40080" y="458840"/>
                </a:lnTo>
                <a:lnTo>
                  <a:pt x="40851" y="464640"/>
                </a:lnTo>
                <a:lnTo>
                  <a:pt x="44746" y="478536"/>
                </a:lnTo>
                <a:lnTo>
                  <a:pt x="46578" y="501568"/>
                </a:lnTo>
                <a:lnTo>
                  <a:pt x="47414" y="505032"/>
                </a:lnTo>
                <a:lnTo>
                  <a:pt x="51401" y="514647"/>
                </a:lnTo>
                <a:lnTo>
                  <a:pt x="52595" y="520760"/>
                </a:lnTo>
                <a:lnTo>
                  <a:pt x="53266" y="529780"/>
                </a:lnTo>
                <a:lnTo>
                  <a:pt x="54105" y="531778"/>
                </a:lnTo>
                <a:lnTo>
                  <a:pt x="55408" y="533109"/>
                </a:lnTo>
                <a:lnTo>
                  <a:pt x="57019" y="533996"/>
                </a:lnTo>
                <a:lnTo>
                  <a:pt x="58094" y="535580"/>
                </a:lnTo>
                <a:lnTo>
                  <a:pt x="58810" y="537628"/>
                </a:lnTo>
                <a:lnTo>
                  <a:pt x="59961" y="543304"/>
                </a:lnTo>
                <a:lnTo>
                  <a:pt x="72694" y="561309"/>
                </a:lnTo>
                <a:lnTo>
                  <a:pt x="75199" y="562004"/>
                </a:lnTo>
                <a:lnTo>
                  <a:pt x="89343" y="562528"/>
                </a:lnTo>
                <a:lnTo>
                  <a:pt x="91544" y="563531"/>
                </a:lnTo>
                <a:lnTo>
                  <a:pt x="95972" y="567292"/>
                </a:lnTo>
                <a:lnTo>
                  <a:pt x="102404" y="569624"/>
                </a:lnTo>
                <a:lnTo>
                  <a:pt x="130113" y="572410"/>
                </a:lnTo>
                <a:lnTo>
                  <a:pt x="147404" y="578543"/>
                </a:lnTo>
                <a:lnTo>
                  <a:pt x="168853" y="581165"/>
                </a:lnTo>
                <a:lnTo>
                  <a:pt x="174959" y="585050"/>
                </a:lnTo>
                <a:lnTo>
                  <a:pt x="178372" y="585491"/>
                </a:lnTo>
                <a:lnTo>
                  <a:pt x="189539" y="583356"/>
                </a:lnTo>
                <a:lnTo>
                  <a:pt x="192555" y="584362"/>
                </a:lnTo>
                <a:lnTo>
                  <a:pt x="197889" y="587132"/>
                </a:lnTo>
                <a:lnTo>
                  <a:pt x="205073" y="588693"/>
                </a:lnTo>
                <a:lnTo>
                  <a:pt x="231055" y="589349"/>
                </a:lnTo>
                <a:lnTo>
                  <a:pt x="232133" y="590342"/>
                </a:lnTo>
                <a:lnTo>
                  <a:pt x="232851" y="591995"/>
                </a:lnTo>
                <a:lnTo>
                  <a:pt x="234287" y="598279"/>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49" name="SMARTInkAnnotation215"/>
          <p:cNvSpPr>
            <a:spLocks/>
          </p:cNvSpPr>
          <p:nvPr/>
        </p:nvSpPr>
        <p:spPr bwMode="auto">
          <a:xfrm>
            <a:off x="1633538" y="3697288"/>
            <a:ext cx="422275" cy="531812"/>
          </a:xfrm>
          <a:custGeom>
            <a:avLst/>
            <a:gdLst>
              <a:gd name="T0" fmla="*/ 234936 w 421019"/>
              <a:gd name="T1" fmla="*/ 39087 h 530575"/>
              <a:gd name="T2" fmla="*/ 229606 w 421019"/>
              <a:gd name="T3" fmla="*/ 50147 h 530575"/>
              <a:gd name="T4" fmla="*/ 227249 w 421019"/>
              <a:gd name="T5" fmla="*/ 72142 h 530575"/>
              <a:gd name="T6" fmla="*/ 232237 w 421019"/>
              <a:gd name="T7" fmla="*/ 95225 h 530575"/>
              <a:gd name="T8" fmla="*/ 233584 w 421019"/>
              <a:gd name="T9" fmla="*/ 123631 h 530575"/>
              <a:gd name="T10" fmla="*/ 232842 w 421019"/>
              <a:gd name="T11" fmla="*/ 116837 h 530575"/>
              <a:gd name="T12" fmla="*/ 217851 w 421019"/>
              <a:gd name="T13" fmla="*/ 94233 h 530575"/>
              <a:gd name="T14" fmla="*/ 206794 w 421019"/>
              <a:gd name="T15" fmla="*/ 69680 h 530575"/>
              <a:gd name="T16" fmla="*/ 194328 w 421019"/>
              <a:gd name="T17" fmla="*/ 46501 h 530575"/>
              <a:gd name="T18" fmla="*/ 181873 w 421019"/>
              <a:gd name="T19" fmla="*/ 33492 h 530575"/>
              <a:gd name="T20" fmla="*/ 172314 w 421019"/>
              <a:gd name="T21" fmla="*/ 18613 h 530575"/>
              <a:gd name="T22" fmla="*/ 152477 w 421019"/>
              <a:gd name="T23" fmla="*/ 3929 h 530575"/>
              <a:gd name="T24" fmla="*/ 131479 w 421019"/>
              <a:gd name="T25" fmla="*/ 0 h 530575"/>
              <a:gd name="T26" fmla="*/ 109618 w 421019"/>
              <a:gd name="T27" fmla="*/ 3964 h 530575"/>
              <a:gd name="T28" fmla="*/ 81150 w 421019"/>
              <a:gd name="T29" fmla="*/ 19795 h 530575"/>
              <a:gd name="T30" fmla="*/ 58521 w 421019"/>
              <a:gd name="T31" fmla="*/ 41278 h 530575"/>
              <a:gd name="T32" fmla="*/ 37908 w 421019"/>
              <a:gd name="T33" fmla="*/ 71759 h 530575"/>
              <a:gd name="T34" fmla="*/ 28606 w 421019"/>
              <a:gd name="T35" fmla="*/ 88902 h 530575"/>
              <a:gd name="T36" fmla="*/ 21496 w 421019"/>
              <a:gd name="T37" fmla="*/ 109089 h 530575"/>
              <a:gd name="T38" fmla="*/ 15113 w 421019"/>
              <a:gd name="T39" fmla="*/ 131290 h 530575"/>
              <a:gd name="T40" fmla="*/ 7317 w 421019"/>
              <a:gd name="T41" fmla="*/ 154387 h 530575"/>
              <a:gd name="T42" fmla="*/ 2861 w 421019"/>
              <a:gd name="T43" fmla="*/ 180527 h 530575"/>
              <a:gd name="T44" fmla="*/ 880 w 421019"/>
              <a:gd name="T45" fmla="*/ 207689 h 530575"/>
              <a:gd name="T46" fmla="*/ 0 w 421019"/>
              <a:gd name="T47" fmla="*/ 232990 h 530575"/>
              <a:gd name="T48" fmla="*/ 1592 w 421019"/>
              <a:gd name="T49" fmla="*/ 257464 h 530575"/>
              <a:gd name="T50" fmla="*/ 8675 w 421019"/>
              <a:gd name="T51" fmla="*/ 310254 h 530575"/>
              <a:gd name="T52" fmla="*/ 14869 w 421019"/>
              <a:gd name="T53" fmla="*/ 336452 h 530575"/>
              <a:gd name="T54" fmla="*/ 23324 w 421019"/>
              <a:gd name="T55" fmla="*/ 360333 h 530575"/>
              <a:gd name="T56" fmla="*/ 53367 w 421019"/>
              <a:gd name="T57" fmla="*/ 413904 h 530575"/>
              <a:gd name="T58" fmla="*/ 66467 w 421019"/>
              <a:gd name="T59" fmla="*/ 434443 h 530575"/>
              <a:gd name="T60" fmla="*/ 80470 w 421019"/>
              <a:gd name="T61" fmla="*/ 452502 h 530575"/>
              <a:gd name="T62" fmla="*/ 96611 w 421019"/>
              <a:gd name="T63" fmla="*/ 467142 h 530575"/>
              <a:gd name="T64" fmla="*/ 115685 w 421019"/>
              <a:gd name="T65" fmla="*/ 480263 h 530575"/>
              <a:gd name="T66" fmla="*/ 154679 w 421019"/>
              <a:gd name="T67" fmla="*/ 504856 h 530575"/>
              <a:gd name="T68" fmla="*/ 172980 w 421019"/>
              <a:gd name="T69" fmla="*/ 514223 h 530575"/>
              <a:gd name="T70" fmla="*/ 191774 w 421019"/>
              <a:gd name="T71" fmla="*/ 520701 h 530575"/>
              <a:gd name="T72" fmla="*/ 212524 w 421019"/>
              <a:gd name="T73" fmla="*/ 523580 h 530575"/>
              <a:gd name="T74" fmla="*/ 232159 w 421019"/>
              <a:gd name="T75" fmla="*/ 527506 h 530575"/>
              <a:gd name="T76" fmla="*/ 250802 w 421019"/>
              <a:gd name="T77" fmla="*/ 530574 h 530575"/>
              <a:gd name="T78" fmla="*/ 269005 w 421019"/>
              <a:gd name="T79" fmla="*/ 528630 h 530575"/>
              <a:gd name="T80" fmla="*/ 287013 w 421019"/>
              <a:gd name="T81" fmla="*/ 527104 h 530575"/>
              <a:gd name="T82" fmla="*/ 304933 w 421019"/>
              <a:gd name="T83" fmla="*/ 525434 h 530575"/>
              <a:gd name="T84" fmla="*/ 322814 w 421019"/>
              <a:gd name="T85" fmla="*/ 521385 h 530575"/>
              <a:gd name="T86" fmla="*/ 349608 w 421019"/>
              <a:gd name="T87" fmla="*/ 513527 h 530575"/>
              <a:gd name="T88" fmla="*/ 369282 w 421019"/>
              <a:gd name="T89" fmla="*/ 504914 h 530575"/>
              <a:gd name="T90" fmla="*/ 393856 w 421019"/>
              <a:gd name="T91" fmla="*/ 485987 h 530575"/>
              <a:gd name="T92" fmla="*/ 411824 w 421019"/>
              <a:gd name="T93" fmla="*/ 465784 h 5305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21019"/>
              <a:gd name="T142" fmla="*/ 0 h 530575"/>
              <a:gd name="T143" fmla="*/ 421019 w 421019"/>
              <a:gd name="T144" fmla="*/ 530575 h 53057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21019" h="530575">
                <a:moveTo>
                  <a:pt x="240280" y="25822"/>
                </a:moveTo>
                <a:lnTo>
                  <a:pt x="234936" y="39087"/>
                </a:lnTo>
                <a:lnTo>
                  <a:pt x="230963" y="45939"/>
                </a:lnTo>
                <a:lnTo>
                  <a:pt x="229606" y="50147"/>
                </a:lnTo>
                <a:lnTo>
                  <a:pt x="227696" y="64559"/>
                </a:lnTo>
                <a:lnTo>
                  <a:pt x="227249" y="72142"/>
                </a:lnTo>
                <a:lnTo>
                  <a:pt x="229034" y="81466"/>
                </a:lnTo>
                <a:lnTo>
                  <a:pt x="232237" y="95225"/>
                </a:lnTo>
                <a:lnTo>
                  <a:pt x="233408" y="110882"/>
                </a:lnTo>
                <a:lnTo>
                  <a:pt x="233584" y="123631"/>
                </a:lnTo>
                <a:lnTo>
                  <a:pt x="233585" y="119184"/>
                </a:lnTo>
                <a:lnTo>
                  <a:pt x="232842" y="116837"/>
                </a:lnTo>
                <a:lnTo>
                  <a:pt x="228242" y="108792"/>
                </a:lnTo>
                <a:lnTo>
                  <a:pt x="217851" y="94233"/>
                </a:lnTo>
                <a:lnTo>
                  <a:pt x="211238" y="80598"/>
                </a:lnTo>
                <a:lnTo>
                  <a:pt x="206794" y="69680"/>
                </a:lnTo>
                <a:lnTo>
                  <a:pt x="201597" y="58212"/>
                </a:lnTo>
                <a:lnTo>
                  <a:pt x="194328" y="46501"/>
                </a:lnTo>
                <a:lnTo>
                  <a:pt x="186139" y="37327"/>
                </a:lnTo>
                <a:lnTo>
                  <a:pt x="181873" y="33492"/>
                </a:lnTo>
                <a:lnTo>
                  <a:pt x="175149" y="23939"/>
                </a:lnTo>
                <a:lnTo>
                  <a:pt x="172314" y="18613"/>
                </a:lnTo>
                <a:lnTo>
                  <a:pt x="163215" y="10050"/>
                </a:lnTo>
                <a:lnTo>
                  <a:pt x="152477" y="3929"/>
                </a:lnTo>
                <a:lnTo>
                  <a:pt x="142746" y="1209"/>
                </a:lnTo>
                <a:lnTo>
                  <a:pt x="131479" y="0"/>
                </a:lnTo>
                <a:lnTo>
                  <a:pt x="119777" y="454"/>
                </a:lnTo>
                <a:lnTo>
                  <a:pt x="109618" y="3964"/>
                </a:lnTo>
                <a:lnTo>
                  <a:pt x="91982" y="11518"/>
                </a:lnTo>
                <a:lnTo>
                  <a:pt x="81150" y="19795"/>
                </a:lnTo>
                <a:lnTo>
                  <a:pt x="70633" y="30088"/>
                </a:lnTo>
                <a:lnTo>
                  <a:pt x="58521" y="41278"/>
                </a:lnTo>
                <a:lnTo>
                  <a:pt x="47684" y="55511"/>
                </a:lnTo>
                <a:lnTo>
                  <a:pt x="37908" y="71759"/>
                </a:lnTo>
                <a:lnTo>
                  <a:pt x="33219" y="80259"/>
                </a:lnTo>
                <a:lnTo>
                  <a:pt x="28606" y="88902"/>
                </a:lnTo>
                <a:lnTo>
                  <a:pt x="24786" y="98633"/>
                </a:lnTo>
                <a:lnTo>
                  <a:pt x="21496" y="109089"/>
                </a:lnTo>
                <a:lnTo>
                  <a:pt x="18558" y="120029"/>
                </a:lnTo>
                <a:lnTo>
                  <a:pt x="15113" y="131290"/>
                </a:lnTo>
                <a:lnTo>
                  <a:pt x="11328" y="142767"/>
                </a:lnTo>
                <a:lnTo>
                  <a:pt x="7317" y="154387"/>
                </a:lnTo>
                <a:lnTo>
                  <a:pt x="4644" y="167094"/>
                </a:lnTo>
                <a:lnTo>
                  <a:pt x="2861" y="180527"/>
                </a:lnTo>
                <a:lnTo>
                  <a:pt x="1673" y="194443"/>
                </a:lnTo>
                <a:lnTo>
                  <a:pt x="880" y="207689"/>
                </a:lnTo>
                <a:lnTo>
                  <a:pt x="352" y="220488"/>
                </a:lnTo>
                <a:lnTo>
                  <a:pt x="0" y="232990"/>
                </a:lnTo>
                <a:lnTo>
                  <a:pt x="509" y="245293"/>
                </a:lnTo>
                <a:lnTo>
                  <a:pt x="1592" y="257464"/>
                </a:lnTo>
                <a:lnTo>
                  <a:pt x="3058" y="269547"/>
                </a:lnTo>
                <a:lnTo>
                  <a:pt x="8675" y="310254"/>
                </a:lnTo>
                <a:lnTo>
                  <a:pt x="11499" y="323592"/>
                </a:lnTo>
                <a:lnTo>
                  <a:pt x="14869" y="336452"/>
                </a:lnTo>
                <a:lnTo>
                  <a:pt x="18603" y="348994"/>
                </a:lnTo>
                <a:lnTo>
                  <a:pt x="23324" y="360333"/>
                </a:lnTo>
                <a:lnTo>
                  <a:pt x="28703" y="370868"/>
                </a:lnTo>
                <a:lnTo>
                  <a:pt x="53367" y="413904"/>
                </a:lnTo>
                <a:lnTo>
                  <a:pt x="59888" y="424442"/>
                </a:lnTo>
                <a:lnTo>
                  <a:pt x="66467" y="434443"/>
                </a:lnTo>
                <a:lnTo>
                  <a:pt x="73084" y="444088"/>
                </a:lnTo>
                <a:lnTo>
                  <a:pt x="80470" y="452502"/>
                </a:lnTo>
                <a:lnTo>
                  <a:pt x="88370" y="460095"/>
                </a:lnTo>
                <a:lnTo>
                  <a:pt x="96611" y="467142"/>
                </a:lnTo>
                <a:lnTo>
                  <a:pt x="105824" y="473824"/>
                </a:lnTo>
                <a:lnTo>
                  <a:pt x="115685" y="480263"/>
                </a:lnTo>
                <a:lnTo>
                  <a:pt x="135815" y="492710"/>
                </a:lnTo>
                <a:lnTo>
                  <a:pt x="154679" y="504856"/>
                </a:lnTo>
                <a:lnTo>
                  <a:pt x="163874" y="509881"/>
                </a:lnTo>
                <a:lnTo>
                  <a:pt x="172980" y="514223"/>
                </a:lnTo>
                <a:lnTo>
                  <a:pt x="182025" y="518110"/>
                </a:lnTo>
                <a:lnTo>
                  <a:pt x="191774" y="520701"/>
                </a:lnTo>
                <a:lnTo>
                  <a:pt x="201993" y="522429"/>
                </a:lnTo>
                <a:lnTo>
                  <a:pt x="212524" y="523580"/>
                </a:lnTo>
                <a:lnTo>
                  <a:pt x="222519" y="525341"/>
                </a:lnTo>
                <a:lnTo>
                  <a:pt x="232159" y="527506"/>
                </a:lnTo>
                <a:lnTo>
                  <a:pt x="241560" y="529942"/>
                </a:lnTo>
                <a:lnTo>
                  <a:pt x="250802" y="530574"/>
                </a:lnTo>
                <a:lnTo>
                  <a:pt x="259939" y="530002"/>
                </a:lnTo>
                <a:lnTo>
                  <a:pt x="269005" y="528630"/>
                </a:lnTo>
                <a:lnTo>
                  <a:pt x="278025" y="527714"/>
                </a:lnTo>
                <a:lnTo>
                  <a:pt x="287013" y="527104"/>
                </a:lnTo>
                <a:lnTo>
                  <a:pt x="295980" y="526698"/>
                </a:lnTo>
                <a:lnTo>
                  <a:pt x="304933" y="525434"/>
                </a:lnTo>
                <a:lnTo>
                  <a:pt x="313877" y="523600"/>
                </a:lnTo>
                <a:lnTo>
                  <a:pt x="322814" y="521385"/>
                </a:lnTo>
                <a:lnTo>
                  <a:pt x="340679" y="516277"/>
                </a:lnTo>
                <a:lnTo>
                  <a:pt x="349608" y="513527"/>
                </a:lnTo>
                <a:lnTo>
                  <a:pt x="357048" y="510701"/>
                </a:lnTo>
                <a:lnTo>
                  <a:pt x="369282" y="504914"/>
                </a:lnTo>
                <a:lnTo>
                  <a:pt x="381661" y="496389"/>
                </a:lnTo>
                <a:lnTo>
                  <a:pt x="393856" y="485987"/>
                </a:lnTo>
                <a:lnTo>
                  <a:pt x="404236" y="474748"/>
                </a:lnTo>
                <a:lnTo>
                  <a:pt x="411824" y="465784"/>
                </a:lnTo>
                <a:lnTo>
                  <a:pt x="421018" y="454446"/>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50" name="SMARTInkAnnotation216"/>
          <p:cNvSpPr>
            <a:spLocks/>
          </p:cNvSpPr>
          <p:nvPr/>
        </p:nvSpPr>
        <p:spPr bwMode="auto">
          <a:xfrm>
            <a:off x="2068513" y="3678238"/>
            <a:ext cx="60325" cy="509587"/>
          </a:xfrm>
          <a:custGeom>
            <a:avLst/>
            <a:gdLst>
              <a:gd name="T0" fmla="*/ 6613 w 60165"/>
              <a:gd name="T1" fmla="*/ 0 h 508993"/>
              <a:gd name="T2" fmla="*/ 3059 w 60165"/>
              <a:gd name="T3" fmla="*/ 14221 h 508993"/>
              <a:gd name="T4" fmla="*/ 1314 w 60165"/>
              <a:gd name="T5" fmla="*/ 26495 h 508993"/>
              <a:gd name="T6" fmla="*/ 539 w 60165"/>
              <a:gd name="T7" fmla="*/ 39557 h 508993"/>
              <a:gd name="T8" fmla="*/ 195 w 60165"/>
              <a:gd name="T9" fmla="*/ 55284 h 508993"/>
              <a:gd name="T10" fmla="*/ 0 w 60165"/>
              <a:gd name="T11" fmla="*/ 85613 h 508993"/>
              <a:gd name="T12" fmla="*/ 717 w 60165"/>
              <a:gd name="T13" fmla="*/ 96763 h 508993"/>
              <a:gd name="T14" fmla="*/ 1938 w 60165"/>
              <a:gd name="T15" fmla="*/ 108165 h 508993"/>
              <a:gd name="T16" fmla="*/ 3497 w 60165"/>
              <a:gd name="T17" fmla="*/ 119735 h 508993"/>
              <a:gd name="T18" fmla="*/ 5279 w 60165"/>
              <a:gd name="T19" fmla="*/ 131417 h 508993"/>
              <a:gd name="T20" fmla="*/ 9243 w 60165"/>
              <a:gd name="T21" fmla="*/ 154981 h 508993"/>
              <a:gd name="T22" fmla="*/ 49008 w 60165"/>
              <a:gd name="T23" fmla="*/ 369094 h 508993"/>
              <a:gd name="T24" fmla="*/ 50496 w 60165"/>
              <a:gd name="T25" fmla="*/ 380008 h 508993"/>
              <a:gd name="T26" fmla="*/ 51487 w 60165"/>
              <a:gd name="T27" fmla="*/ 390261 h 508993"/>
              <a:gd name="T28" fmla="*/ 52149 w 60165"/>
              <a:gd name="T29" fmla="*/ 400073 h 508993"/>
              <a:gd name="T30" fmla="*/ 53333 w 60165"/>
              <a:gd name="T31" fmla="*/ 409590 h 508993"/>
              <a:gd name="T32" fmla="*/ 54866 w 60165"/>
              <a:gd name="T33" fmla="*/ 418911 h 508993"/>
              <a:gd name="T34" fmla="*/ 56633 w 60165"/>
              <a:gd name="T35" fmla="*/ 428102 h 508993"/>
              <a:gd name="T36" fmla="*/ 57810 w 60165"/>
              <a:gd name="T37" fmla="*/ 437206 h 508993"/>
              <a:gd name="T38" fmla="*/ 58595 w 60165"/>
              <a:gd name="T39" fmla="*/ 446252 h 508993"/>
              <a:gd name="T40" fmla="*/ 59467 w 60165"/>
              <a:gd name="T41" fmla="*/ 462256 h 508993"/>
              <a:gd name="T42" fmla="*/ 59958 w 60165"/>
              <a:gd name="T43" fmla="*/ 477836 h 508993"/>
              <a:gd name="T44" fmla="*/ 60164 w 60165"/>
              <a:gd name="T45" fmla="*/ 508992 h 50899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0165"/>
              <a:gd name="T70" fmla="*/ 0 h 508993"/>
              <a:gd name="T71" fmla="*/ 60165 w 60165"/>
              <a:gd name="T72" fmla="*/ 508993 h 50899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0165" h="508993">
                <a:moveTo>
                  <a:pt x="6613" y="0"/>
                </a:moveTo>
                <a:lnTo>
                  <a:pt x="3059" y="14221"/>
                </a:lnTo>
                <a:lnTo>
                  <a:pt x="1314" y="26495"/>
                </a:lnTo>
                <a:lnTo>
                  <a:pt x="539" y="39557"/>
                </a:lnTo>
                <a:lnTo>
                  <a:pt x="195" y="55284"/>
                </a:lnTo>
                <a:lnTo>
                  <a:pt x="0" y="85613"/>
                </a:lnTo>
                <a:lnTo>
                  <a:pt x="717" y="96763"/>
                </a:lnTo>
                <a:lnTo>
                  <a:pt x="1938" y="108165"/>
                </a:lnTo>
                <a:lnTo>
                  <a:pt x="3497" y="119735"/>
                </a:lnTo>
                <a:lnTo>
                  <a:pt x="5279" y="131417"/>
                </a:lnTo>
                <a:lnTo>
                  <a:pt x="9243" y="154981"/>
                </a:lnTo>
                <a:lnTo>
                  <a:pt x="49008" y="369094"/>
                </a:lnTo>
                <a:lnTo>
                  <a:pt x="50496" y="380008"/>
                </a:lnTo>
                <a:lnTo>
                  <a:pt x="51487" y="390261"/>
                </a:lnTo>
                <a:lnTo>
                  <a:pt x="52149" y="400073"/>
                </a:lnTo>
                <a:lnTo>
                  <a:pt x="53333" y="409590"/>
                </a:lnTo>
                <a:lnTo>
                  <a:pt x="54866" y="418911"/>
                </a:lnTo>
                <a:lnTo>
                  <a:pt x="56633" y="428102"/>
                </a:lnTo>
                <a:lnTo>
                  <a:pt x="57810" y="437206"/>
                </a:lnTo>
                <a:lnTo>
                  <a:pt x="58595" y="446252"/>
                </a:lnTo>
                <a:lnTo>
                  <a:pt x="59467" y="462256"/>
                </a:lnTo>
                <a:lnTo>
                  <a:pt x="59958" y="477836"/>
                </a:lnTo>
                <a:lnTo>
                  <a:pt x="60164" y="508992"/>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51" name="SMARTInkAnnotation217"/>
          <p:cNvSpPr>
            <a:spLocks/>
          </p:cNvSpPr>
          <p:nvPr/>
        </p:nvSpPr>
        <p:spPr bwMode="auto">
          <a:xfrm>
            <a:off x="2108200" y="3724275"/>
            <a:ext cx="314325" cy="461963"/>
          </a:xfrm>
          <a:custGeom>
            <a:avLst/>
            <a:gdLst>
              <a:gd name="T0" fmla="*/ 120400 w 314526"/>
              <a:gd name="T1" fmla="*/ 4741 h 462459"/>
              <a:gd name="T2" fmla="*/ 115101 w 314526"/>
              <a:gd name="T3" fmla="*/ 27806 h 462459"/>
              <a:gd name="T4" fmla="*/ 112136 w 314526"/>
              <a:gd name="T5" fmla="*/ 47596 h 462459"/>
              <a:gd name="T6" fmla="*/ 106547 w 314526"/>
              <a:gd name="T7" fmla="*/ 72311 h 462459"/>
              <a:gd name="T8" fmla="*/ 103086 w 314526"/>
              <a:gd name="T9" fmla="*/ 89685 h 462459"/>
              <a:gd name="T10" fmla="*/ 101548 w 314526"/>
              <a:gd name="T11" fmla="*/ 107329 h 462459"/>
              <a:gd name="T12" fmla="*/ 96897 w 314526"/>
              <a:gd name="T13" fmla="*/ 125092 h 462459"/>
              <a:gd name="T14" fmla="*/ 90616 w 314526"/>
              <a:gd name="T15" fmla="*/ 142909 h 462459"/>
              <a:gd name="T16" fmla="*/ 85345 w 314526"/>
              <a:gd name="T17" fmla="*/ 160750 h 462459"/>
              <a:gd name="T18" fmla="*/ 78540 w 314526"/>
              <a:gd name="T19" fmla="*/ 178601 h 462459"/>
              <a:gd name="T20" fmla="*/ 71300 w 314526"/>
              <a:gd name="T21" fmla="*/ 196457 h 462459"/>
              <a:gd name="T22" fmla="*/ 65604 w 314526"/>
              <a:gd name="T23" fmla="*/ 214314 h 462459"/>
              <a:gd name="T24" fmla="*/ 51285 w 314526"/>
              <a:gd name="T25" fmla="*/ 242903 h 462459"/>
              <a:gd name="T26" fmla="*/ 40523 w 314526"/>
              <a:gd name="T27" fmla="*/ 267659 h 462459"/>
              <a:gd name="T28" fmla="*/ 31528 w 314526"/>
              <a:gd name="T29" fmla="*/ 283036 h 462459"/>
              <a:gd name="T30" fmla="*/ 16165 w 314526"/>
              <a:gd name="T31" fmla="*/ 300275 h 462459"/>
              <a:gd name="T32" fmla="*/ 6795 w 314526"/>
              <a:gd name="T33" fmla="*/ 311332 h 462459"/>
              <a:gd name="T34" fmla="*/ 610 w 314526"/>
              <a:gd name="T35" fmla="*/ 311441 h 462459"/>
              <a:gd name="T36" fmla="*/ 0 w 314526"/>
              <a:gd name="T37" fmla="*/ 300097 h 462459"/>
              <a:gd name="T38" fmla="*/ 4526 w 314526"/>
              <a:gd name="T39" fmla="*/ 288621 h 462459"/>
              <a:gd name="T40" fmla="*/ 7474 w 314526"/>
              <a:gd name="T41" fmla="*/ 279766 h 462459"/>
              <a:gd name="T42" fmla="*/ 24783 w 314526"/>
              <a:gd name="T43" fmla="*/ 261935 h 462459"/>
              <a:gd name="T44" fmla="*/ 38594 w 314526"/>
              <a:gd name="T45" fmla="*/ 252677 h 462459"/>
              <a:gd name="T46" fmla="*/ 52258 w 314526"/>
              <a:gd name="T47" fmla="*/ 245814 h 462459"/>
              <a:gd name="T48" fmla="*/ 58628 w 314526"/>
              <a:gd name="T49" fmla="*/ 245842 h 462459"/>
              <a:gd name="T50" fmla="*/ 68379 w 314526"/>
              <a:gd name="T51" fmla="*/ 248790 h 462459"/>
              <a:gd name="T52" fmla="*/ 80689 w 314526"/>
              <a:gd name="T53" fmla="*/ 252310 h 462459"/>
              <a:gd name="T54" fmla="*/ 98008 w 314526"/>
              <a:gd name="T55" fmla="*/ 266207 h 462459"/>
              <a:gd name="T56" fmla="*/ 118452 w 314526"/>
              <a:gd name="T57" fmla="*/ 292266 h 462459"/>
              <a:gd name="T58" fmla="*/ 131475 w 314526"/>
              <a:gd name="T59" fmla="*/ 315627 h 462459"/>
              <a:gd name="T60" fmla="*/ 142606 w 314526"/>
              <a:gd name="T61" fmla="*/ 334400 h 462459"/>
              <a:gd name="T62" fmla="*/ 148368 w 314526"/>
              <a:gd name="T63" fmla="*/ 350037 h 462459"/>
              <a:gd name="T64" fmla="*/ 163471 w 314526"/>
              <a:gd name="T65" fmla="*/ 377199 h 462459"/>
              <a:gd name="T66" fmla="*/ 178796 w 314526"/>
              <a:gd name="T67" fmla="*/ 401674 h 462459"/>
              <a:gd name="T68" fmla="*/ 188775 w 314526"/>
              <a:gd name="T69" fmla="*/ 417002 h 462459"/>
              <a:gd name="T70" fmla="*/ 209027 w 314526"/>
              <a:gd name="T71" fmla="*/ 435810 h 462459"/>
              <a:gd name="T72" fmla="*/ 219540 w 314526"/>
              <a:gd name="T73" fmla="*/ 444387 h 462459"/>
              <a:gd name="T74" fmla="*/ 229914 w 314526"/>
              <a:gd name="T75" fmla="*/ 451506 h 462459"/>
              <a:gd name="T76" fmla="*/ 241963 w 314526"/>
              <a:gd name="T77" fmla="*/ 457977 h 462459"/>
              <a:gd name="T78" fmla="*/ 254756 w 314526"/>
              <a:gd name="T79" fmla="*/ 461515 h 462459"/>
              <a:gd name="T80" fmla="*/ 267135 w 314526"/>
              <a:gd name="T81" fmla="*/ 462094 h 462459"/>
              <a:gd name="T82" fmla="*/ 277596 w 314526"/>
              <a:gd name="T83" fmla="*/ 459045 h 462459"/>
              <a:gd name="T84" fmla="*/ 296432 w 314526"/>
              <a:gd name="T85" fmla="*/ 456131 h 46245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14526"/>
              <a:gd name="T130" fmla="*/ 0 h 462459"/>
              <a:gd name="T131" fmla="*/ 314526 w 314526"/>
              <a:gd name="T132" fmla="*/ 462459 h 46245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14526" h="462459">
                <a:moveTo>
                  <a:pt x="120400" y="0"/>
                </a:moveTo>
                <a:lnTo>
                  <a:pt x="120400" y="4741"/>
                </a:lnTo>
                <a:lnTo>
                  <a:pt x="116846" y="17170"/>
                </a:lnTo>
                <a:lnTo>
                  <a:pt x="115101" y="27806"/>
                </a:lnTo>
                <a:lnTo>
                  <a:pt x="113582" y="40139"/>
                </a:lnTo>
                <a:lnTo>
                  <a:pt x="112136" y="47596"/>
                </a:lnTo>
                <a:lnTo>
                  <a:pt x="110428" y="55543"/>
                </a:lnTo>
                <a:lnTo>
                  <a:pt x="106547" y="72311"/>
                </a:lnTo>
                <a:lnTo>
                  <a:pt x="104470" y="80950"/>
                </a:lnTo>
                <a:lnTo>
                  <a:pt x="103086" y="89685"/>
                </a:lnTo>
                <a:lnTo>
                  <a:pt x="102163" y="98486"/>
                </a:lnTo>
                <a:lnTo>
                  <a:pt x="101548" y="107329"/>
                </a:lnTo>
                <a:lnTo>
                  <a:pt x="99650" y="116201"/>
                </a:lnTo>
                <a:lnTo>
                  <a:pt x="96897" y="125092"/>
                </a:lnTo>
                <a:lnTo>
                  <a:pt x="93575" y="133997"/>
                </a:lnTo>
                <a:lnTo>
                  <a:pt x="90616" y="142909"/>
                </a:lnTo>
                <a:lnTo>
                  <a:pt x="87899" y="151828"/>
                </a:lnTo>
                <a:lnTo>
                  <a:pt x="85345" y="160750"/>
                </a:lnTo>
                <a:lnTo>
                  <a:pt x="82154" y="169674"/>
                </a:lnTo>
                <a:lnTo>
                  <a:pt x="78540" y="178601"/>
                </a:lnTo>
                <a:lnTo>
                  <a:pt x="74642" y="187528"/>
                </a:lnTo>
                <a:lnTo>
                  <a:pt x="71300" y="196457"/>
                </a:lnTo>
                <a:lnTo>
                  <a:pt x="68328" y="205385"/>
                </a:lnTo>
                <a:lnTo>
                  <a:pt x="65604" y="214314"/>
                </a:lnTo>
                <a:lnTo>
                  <a:pt x="62299" y="222251"/>
                </a:lnTo>
                <a:lnTo>
                  <a:pt x="51285" y="242903"/>
                </a:lnTo>
                <a:lnTo>
                  <a:pt x="45551" y="255462"/>
                </a:lnTo>
                <a:lnTo>
                  <a:pt x="40523" y="267659"/>
                </a:lnTo>
                <a:lnTo>
                  <a:pt x="38141" y="273689"/>
                </a:lnTo>
                <a:lnTo>
                  <a:pt x="31528" y="283036"/>
                </a:lnTo>
                <a:lnTo>
                  <a:pt x="24374" y="290497"/>
                </a:lnTo>
                <a:lnTo>
                  <a:pt x="16165" y="300275"/>
                </a:lnTo>
                <a:lnTo>
                  <a:pt x="8008" y="310729"/>
                </a:lnTo>
                <a:lnTo>
                  <a:pt x="6795" y="311332"/>
                </a:lnTo>
                <a:lnTo>
                  <a:pt x="961" y="312380"/>
                </a:lnTo>
                <a:lnTo>
                  <a:pt x="610" y="311441"/>
                </a:lnTo>
                <a:lnTo>
                  <a:pt x="116" y="305379"/>
                </a:lnTo>
                <a:lnTo>
                  <a:pt x="0" y="300097"/>
                </a:lnTo>
                <a:lnTo>
                  <a:pt x="713" y="297299"/>
                </a:lnTo>
                <a:lnTo>
                  <a:pt x="4526" y="288621"/>
                </a:lnTo>
                <a:lnTo>
                  <a:pt x="5679" y="282726"/>
                </a:lnTo>
                <a:lnTo>
                  <a:pt x="7474" y="279766"/>
                </a:lnTo>
                <a:lnTo>
                  <a:pt x="19060" y="267885"/>
                </a:lnTo>
                <a:lnTo>
                  <a:pt x="24783" y="261935"/>
                </a:lnTo>
                <a:lnTo>
                  <a:pt x="32285" y="255984"/>
                </a:lnTo>
                <a:lnTo>
                  <a:pt x="38594" y="252677"/>
                </a:lnTo>
                <a:lnTo>
                  <a:pt x="44621" y="250215"/>
                </a:lnTo>
                <a:lnTo>
                  <a:pt x="52258" y="245814"/>
                </a:lnTo>
                <a:lnTo>
                  <a:pt x="55634" y="245235"/>
                </a:lnTo>
                <a:lnTo>
                  <a:pt x="58628" y="245842"/>
                </a:lnTo>
                <a:lnTo>
                  <a:pt x="61368" y="247239"/>
                </a:lnTo>
                <a:lnTo>
                  <a:pt x="68379" y="248790"/>
                </a:lnTo>
                <a:lnTo>
                  <a:pt x="72331" y="249204"/>
                </a:lnTo>
                <a:lnTo>
                  <a:pt x="80689" y="252310"/>
                </a:lnTo>
                <a:lnTo>
                  <a:pt x="88618" y="256997"/>
                </a:lnTo>
                <a:lnTo>
                  <a:pt x="98008" y="266207"/>
                </a:lnTo>
                <a:lnTo>
                  <a:pt x="105737" y="275741"/>
                </a:lnTo>
                <a:lnTo>
                  <a:pt x="118452" y="292266"/>
                </a:lnTo>
                <a:lnTo>
                  <a:pt x="125236" y="303860"/>
                </a:lnTo>
                <a:lnTo>
                  <a:pt x="131475" y="315627"/>
                </a:lnTo>
                <a:lnTo>
                  <a:pt x="139206" y="327472"/>
                </a:lnTo>
                <a:lnTo>
                  <a:pt x="142606" y="334400"/>
                </a:lnTo>
                <a:lnTo>
                  <a:pt x="145617" y="341996"/>
                </a:lnTo>
                <a:lnTo>
                  <a:pt x="148368" y="350037"/>
                </a:lnTo>
                <a:lnTo>
                  <a:pt x="155391" y="364262"/>
                </a:lnTo>
                <a:lnTo>
                  <a:pt x="163471" y="377199"/>
                </a:lnTo>
                <a:lnTo>
                  <a:pt x="172021" y="389564"/>
                </a:lnTo>
                <a:lnTo>
                  <a:pt x="178796" y="401674"/>
                </a:lnTo>
                <a:lnTo>
                  <a:pt x="181644" y="407681"/>
                </a:lnTo>
                <a:lnTo>
                  <a:pt x="188775" y="417002"/>
                </a:lnTo>
                <a:lnTo>
                  <a:pt x="197646" y="425444"/>
                </a:lnTo>
                <a:lnTo>
                  <a:pt x="209027" y="435810"/>
                </a:lnTo>
                <a:lnTo>
                  <a:pt x="214442" y="440361"/>
                </a:lnTo>
                <a:lnTo>
                  <a:pt x="219540" y="444387"/>
                </a:lnTo>
                <a:lnTo>
                  <a:pt x="224426" y="448063"/>
                </a:lnTo>
                <a:lnTo>
                  <a:pt x="229914" y="451506"/>
                </a:lnTo>
                <a:lnTo>
                  <a:pt x="235805" y="454793"/>
                </a:lnTo>
                <a:lnTo>
                  <a:pt x="241963" y="457977"/>
                </a:lnTo>
                <a:lnTo>
                  <a:pt x="248300" y="460099"/>
                </a:lnTo>
                <a:lnTo>
                  <a:pt x="254756" y="461515"/>
                </a:lnTo>
                <a:lnTo>
                  <a:pt x="261291" y="462458"/>
                </a:lnTo>
                <a:lnTo>
                  <a:pt x="267135" y="462094"/>
                </a:lnTo>
                <a:lnTo>
                  <a:pt x="272519" y="460860"/>
                </a:lnTo>
                <a:lnTo>
                  <a:pt x="277596" y="459045"/>
                </a:lnTo>
                <a:lnTo>
                  <a:pt x="287204" y="457028"/>
                </a:lnTo>
                <a:lnTo>
                  <a:pt x="296432" y="456131"/>
                </a:lnTo>
                <a:lnTo>
                  <a:pt x="314525" y="455415"/>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52" name="SMARTInkAnnotation218"/>
          <p:cNvSpPr>
            <a:spLocks/>
          </p:cNvSpPr>
          <p:nvPr/>
        </p:nvSpPr>
        <p:spPr bwMode="auto">
          <a:xfrm>
            <a:off x="2476500" y="3598863"/>
            <a:ext cx="33338" cy="295275"/>
          </a:xfrm>
          <a:custGeom>
            <a:avLst/>
            <a:gdLst>
              <a:gd name="T0" fmla="*/ 0 w 33471"/>
              <a:gd name="T1" fmla="*/ 0 h 294681"/>
              <a:gd name="T2" fmla="*/ 0 w 33471"/>
              <a:gd name="T3" fmla="*/ 64463 h 294681"/>
              <a:gd name="T4" fmla="*/ 744 w 33471"/>
              <a:gd name="T5" fmla="*/ 71749 h 294681"/>
              <a:gd name="T6" fmla="*/ 1984 w 33471"/>
              <a:gd name="T7" fmla="*/ 78590 h 294681"/>
              <a:gd name="T8" fmla="*/ 3554 w 33471"/>
              <a:gd name="T9" fmla="*/ 85136 h 294681"/>
              <a:gd name="T10" fmla="*/ 4601 w 33471"/>
              <a:gd name="T11" fmla="*/ 92475 h 294681"/>
              <a:gd name="T12" fmla="*/ 5298 w 33471"/>
              <a:gd name="T13" fmla="*/ 100346 h 294681"/>
              <a:gd name="T14" fmla="*/ 5764 w 33471"/>
              <a:gd name="T15" fmla="*/ 108569 h 294681"/>
              <a:gd name="T16" fmla="*/ 6074 w 33471"/>
              <a:gd name="T17" fmla="*/ 116036 h 294681"/>
              <a:gd name="T18" fmla="*/ 6419 w 33471"/>
              <a:gd name="T19" fmla="*/ 129623 h 294681"/>
              <a:gd name="T20" fmla="*/ 7254 w 33471"/>
              <a:gd name="T21" fmla="*/ 136025 h 294681"/>
              <a:gd name="T22" fmla="*/ 8555 w 33471"/>
              <a:gd name="T23" fmla="*/ 142277 h 294681"/>
              <a:gd name="T24" fmla="*/ 10166 w 33471"/>
              <a:gd name="T25" fmla="*/ 148430 h 294681"/>
              <a:gd name="T26" fmla="*/ 11240 w 33471"/>
              <a:gd name="T27" fmla="*/ 154516 h 294681"/>
              <a:gd name="T28" fmla="*/ 11956 w 33471"/>
              <a:gd name="T29" fmla="*/ 160557 h 294681"/>
              <a:gd name="T30" fmla="*/ 12434 w 33471"/>
              <a:gd name="T31" fmla="*/ 166570 h 294681"/>
              <a:gd name="T32" fmla="*/ 12752 w 33471"/>
              <a:gd name="T33" fmla="*/ 172562 h 294681"/>
              <a:gd name="T34" fmla="*/ 12964 w 33471"/>
              <a:gd name="T35" fmla="*/ 178541 h 294681"/>
              <a:gd name="T36" fmla="*/ 13106 w 33471"/>
              <a:gd name="T37" fmla="*/ 184512 h 294681"/>
              <a:gd name="T38" fmla="*/ 13944 w 33471"/>
              <a:gd name="T39" fmla="*/ 191469 h 294681"/>
              <a:gd name="T40" fmla="*/ 15246 w 33471"/>
              <a:gd name="T41" fmla="*/ 199083 h 294681"/>
              <a:gd name="T42" fmla="*/ 16858 w 33471"/>
              <a:gd name="T43" fmla="*/ 207136 h 294681"/>
              <a:gd name="T44" fmla="*/ 17933 w 33471"/>
              <a:gd name="T45" fmla="*/ 214489 h 294681"/>
              <a:gd name="T46" fmla="*/ 18649 w 33471"/>
              <a:gd name="T47" fmla="*/ 221376 h 294681"/>
              <a:gd name="T48" fmla="*/ 19127 w 33471"/>
              <a:gd name="T49" fmla="*/ 227951 h 294681"/>
              <a:gd name="T50" fmla="*/ 19446 w 33471"/>
              <a:gd name="T51" fmla="*/ 234319 h 294681"/>
              <a:gd name="T52" fmla="*/ 19658 w 33471"/>
              <a:gd name="T53" fmla="*/ 240549 h 294681"/>
              <a:gd name="T54" fmla="*/ 19799 w 33471"/>
              <a:gd name="T55" fmla="*/ 246686 h 294681"/>
              <a:gd name="T56" fmla="*/ 20637 w 33471"/>
              <a:gd name="T57" fmla="*/ 252762 h 294681"/>
              <a:gd name="T58" fmla="*/ 21940 w 33471"/>
              <a:gd name="T59" fmla="*/ 258797 h 294681"/>
              <a:gd name="T60" fmla="*/ 23552 w 33471"/>
              <a:gd name="T61" fmla="*/ 264805 h 294681"/>
              <a:gd name="T62" fmla="*/ 25371 w 33471"/>
              <a:gd name="T63" fmla="*/ 269802 h 294681"/>
              <a:gd name="T64" fmla="*/ 27327 w 33471"/>
              <a:gd name="T65" fmla="*/ 274126 h 294681"/>
              <a:gd name="T66" fmla="*/ 29375 w 33471"/>
              <a:gd name="T67" fmla="*/ 278000 h 294681"/>
              <a:gd name="T68" fmla="*/ 30740 w 33471"/>
              <a:gd name="T69" fmla="*/ 281576 h 294681"/>
              <a:gd name="T70" fmla="*/ 31650 w 33471"/>
              <a:gd name="T71" fmla="*/ 284952 h 294681"/>
              <a:gd name="T72" fmla="*/ 33470 w 33471"/>
              <a:gd name="T73" fmla="*/ 294680 h 29468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3471"/>
              <a:gd name="T112" fmla="*/ 0 h 294681"/>
              <a:gd name="T113" fmla="*/ 33471 w 33471"/>
              <a:gd name="T114" fmla="*/ 294681 h 29468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3471" h="294681">
                <a:moveTo>
                  <a:pt x="0" y="0"/>
                </a:moveTo>
                <a:lnTo>
                  <a:pt x="0" y="64463"/>
                </a:lnTo>
                <a:lnTo>
                  <a:pt x="744" y="71749"/>
                </a:lnTo>
                <a:lnTo>
                  <a:pt x="1984" y="78590"/>
                </a:lnTo>
                <a:lnTo>
                  <a:pt x="3554" y="85136"/>
                </a:lnTo>
                <a:lnTo>
                  <a:pt x="4601" y="92475"/>
                </a:lnTo>
                <a:lnTo>
                  <a:pt x="5298" y="100346"/>
                </a:lnTo>
                <a:lnTo>
                  <a:pt x="5764" y="108569"/>
                </a:lnTo>
                <a:lnTo>
                  <a:pt x="6074" y="116036"/>
                </a:lnTo>
                <a:lnTo>
                  <a:pt x="6419" y="129623"/>
                </a:lnTo>
                <a:lnTo>
                  <a:pt x="7254" y="136025"/>
                </a:lnTo>
                <a:lnTo>
                  <a:pt x="8555" y="142277"/>
                </a:lnTo>
                <a:lnTo>
                  <a:pt x="10166" y="148430"/>
                </a:lnTo>
                <a:lnTo>
                  <a:pt x="11240" y="154516"/>
                </a:lnTo>
                <a:lnTo>
                  <a:pt x="11956" y="160557"/>
                </a:lnTo>
                <a:lnTo>
                  <a:pt x="12434" y="166570"/>
                </a:lnTo>
                <a:lnTo>
                  <a:pt x="12752" y="172562"/>
                </a:lnTo>
                <a:lnTo>
                  <a:pt x="12964" y="178541"/>
                </a:lnTo>
                <a:lnTo>
                  <a:pt x="13106" y="184512"/>
                </a:lnTo>
                <a:lnTo>
                  <a:pt x="13944" y="191469"/>
                </a:lnTo>
                <a:lnTo>
                  <a:pt x="15246" y="199083"/>
                </a:lnTo>
                <a:lnTo>
                  <a:pt x="16858" y="207136"/>
                </a:lnTo>
                <a:lnTo>
                  <a:pt x="17933" y="214489"/>
                </a:lnTo>
                <a:lnTo>
                  <a:pt x="18649" y="221376"/>
                </a:lnTo>
                <a:lnTo>
                  <a:pt x="19127" y="227951"/>
                </a:lnTo>
                <a:lnTo>
                  <a:pt x="19446" y="234319"/>
                </a:lnTo>
                <a:lnTo>
                  <a:pt x="19658" y="240549"/>
                </a:lnTo>
                <a:lnTo>
                  <a:pt x="19799" y="246686"/>
                </a:lnTo>
                <a:lnTo>
                  <a:pt x="20637" y="252762"/>
                </a:lnTo>
                <a:lnTo>
                  <a:pt x="21940" y="258797"/>
                </a:lnTo>
                <a:lnTo>
                  <a:pt x="23552" y="264805"/>
                </a:lnTo>
                <a:lnTo>
                  <a:pt x="25371" y="269802"/>
                </a:lnTo>
                <a:lnTo>
                  <a:pt x="27327" y="274126"/>
                </a:lnTo>
                <a:lnTo>
                  <a:pt x="29375" y="278000"/>
                </a:lnTo>
                <a:lnTo>
                  <a:pt x="30740" y="281576"/>
                </a:lnTo>
                <a:lnTo>
                  <a:pt x="31650" y="284952"/>
                </a:lnTo>
                <a:lnTo>
                  <a:pt x="33470" y="29468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53" name="SMARTInkAnnotation219"/>
          <p:cNvSpPr>
            <a:spLocks/>
          </p:cNvSpPr>
          <p:nvPr/>
        </p:nvSpPr>
        <p:spPr bwMode="auto">
          <a:xfrm>
            <a:off x="2590800" y="4133850"/>
            <a:ext cx="12700" cy="63500"/>
          </a:xfrm>
          <a:custGeom>
            <a:avLst/>
            <a:gdLst>
              <a:gd name="T0" fmla="*/ 0 w 13387"/>
              <a:gd name="T1" fmla="*/ 0 h 62509"/>
              <a:gd name="T2" fmla="*/ 0 w 13387"/>
              <a:gd name="T3" fmla="*/ 4741 h 62509"/>
              <a:gd name="T4" fmla="*/ 745 w 13387"/>
              <a:gd name="T5" fmla="*/ 6137 h 62509"/>
              <a:gd name="T6" fmla="*/ 1984 w 13387"/>
              <a:gd name="T7" fmla="*/ 7068 h 62509"/>
              <a:gd name="T8" fmla="*/ 3554 w 13387"/>
              <a:gd name="T9" fmla="*/ 7688 h 62509"/>
              <a:gd name="T10" fmla="*/ 4601 w 13387"/>
              <a:gd name="T11" fmla="*/ 9094 h 62509"/>
              <a:gd name="T12" fmla="*/ 5299 w 13387"/>
              <a:gd name="T13" fmla="*/ 11024 h 62509"/>
              <a:gd name="T14" fmla="*/ 6419 w 13387"/>
              <a:gd name="T15" fmla="*/ 16510 h 62509"/>
              <a:gd name="T16" fmla="*/ 6511 w 13387"/>
              <a:gd name="T17" fmla="*/ 17951 h 62509"/>
              <a:gd name="T18" fmla="*/ 6572 w 13387"/>
              <a:gd name="T19" fmla="*/ 19906 h 62509"/>
              <a:gd name="T20" fmla="*/ 6613 w 13387"/>
              <a:gd name="T21" fmla="*/ 22200 h 62509"/>
              <a:gd name="T22" fmla="*/ 7384 w 13387"/>
              <a:gd name="T23" fmla="*/ 24722 h 62509"/>
              <a:gd name="T24" fmla="*/ 8642 w 13387"/>
              <a:gd name="T25" fmla="*/ 27395 h 62509"/>
              <a:gd name="T26" fmla="*/ 12450 w 13387"/>
              <a:gd name="T27" fmla="*/ 34074 h 62509"/>
              <a:gd name="T28" fmla="*/ 12763 w 13387"/>
              <a:gd name="T29" fmla="*/ 35615 h 62509"/>
              <a:gd name="T30" fmla="*/ 12972 w 13387"/>
              <a:gd name="T31" fmla="*/ 37634 h 62509"/>
              <a:gd name="T32" fmla="*/ 13306 w 13387"/>
              <a:gd name="T33" fmla="*/ 43263 h 62509"/>
              <a:gd name="T34" fmla="*/ 13352 w 13387"/>
              <a:gd name="T35" fmla="*/ 46679 h 62509"/>
              <a:gd name="T36" fmla="*/ 13386 w 13387"/>
              <a:gd name="T37" fmla="*/ 57914 h 62509"/>
              <a:gd name="T38" fmla="*/ 12643 w 13387"/>
              <a:gd name="T39" fmla="*/ 59446 h 62509"/>
              <a:gd name="T40" fmla="*/ 11404 w 13387"/>
              <a:gd name="T41" fmla="*/ 60466 h 62509"/>
              <a:gd name="T42" fmla="*/ 7625 w 13387"/>
              <a:gd name="T43" fmla="*/ 62105 h 62509"/>
              <a:gd name="T44" fmla="*/ 6571 w 13387"/>
              <a:gd name="T45" fmla="*/ 62239 h 62509"/>
              <a:gd name="T46" fmla="*/ 5124 w 13387"/>
              <a:gd name="T47" fmla="*/ 62329 h 62509"/>
              <a:gd name="T48" fmla="*/ 0 w 13387"/>
              <a:gd name="T49" fmla="*/ 62508 h 6250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387"/>
              <a:gd name="T76" fmla="*/ 0 h 62509"/>
              <a:gd name="T77" fmla="*/ 13387 w 13387"/>
              <a:gd name="T78" fmla="*/ 62509 h 6250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387" h="62509">
                <a:moveTo>
                  <a:pt x="0" y="0"/>
                </a:moveTo>
                <a:lnTo>
                  <a:pt x="0" y="4741"/>
                </a:lnTo>
                <a:lnTo>
                  <a:pt x="745" y="6137"/>
                </a:lnTo>
                <a:lnTo>
                  <a:pt x="1984" y="7068"/>
                </a:lnTo>
                <a:lnTo>
                  <a:pt x="3554" y="7688"/>
                </a:lnTo>
                <a:lnTo>
                  <a:pt x="4601" y="9094"/>
                </a:lnTo>
                <a:lnTo>
                  <a:pt x="5299" y="11024"/>
                </a:lnTo>
                <a:lnTo>
                  <a:pt x="6419" y="16510"/>
                </a:lnTo>
                <a:lnTo>
                  <a:pt x="6511" y="17951"/>
                </a:lnTo>
                <a:lnTo>
                  <a:pt x="6572" y="19906"/>
                </a:lnTo>
                <a:lnTo>
                  <a:pt x="6613" y="22200"/>
                </a:lnTo>
                <a:lnTo>
                  <a:pt x="7384" y="24722"/>
                </a:lnTo>
                <a:lnTo>
                  <a:pt x="8642" y="27395"/>
                </a:lnTo>
                <a:lnTo>
                  <a:pt x="12450" y="34074"/>
                </a:lnTo>
                <a:lnTo>
                  <a:pt x="12763" y="35615"/>
                </a:lnTo>
                <a:lnTo>
                  <a:pt x="12972" y="37634"/>
                </a:lnTo>
                <a:lnTo>
                  <a:pt x="13306" y="43263"/>
                </a:lnTo>
                <a:lnTo>
                  <a:pt x="13352" y="46679"/>
                </a:lnTo>
                <a:lnTo>
                  <a:pt x="13386" y="57914"/>
                </a:lnTo>
                <a:lnTo>
                  <a:pt x="12643" y="59446"/>
                </a:lnTo>
                <a:lnTo>
                  <a:pt x="11404" y="60466"/>
                </a:lnTo>
                <a:lnTo>
                  <a:pt x="7625" y="62105"/>
                </a:lnTo>
                <a:lnTo>
                  <a:pt x="6571" y="62239"/>
                </a:lnTo>
                <a:lnTo>
                  <a:pt x="5124" y="62329"/>
                </a:lnTo>
                <a:lnTo>
                  <a:pt x="0" y="62508"/>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54" name="SMARTInkAnnotation220"/>
          <p:cNvSpPr>
            <a:spLocks/>
          </p:cNvSpPr>
          <p:nvPr/>
        </p:nvSpPr>
        <p:spPr bwMode="auto">
          <a:xfrm>
            <a:off x="2763838" y="3571875"/>
            <a:ext cx="20637" cy="179388"/>
          </a:xfrm>
          <a:custGeom>
            <a:avLst/>
            <a:gdLst>
              <a:gd name="T0" fmla="*/ 0 w 20083"/>
              <a:gd name="T1" fmla="*/ 0 h 178594"/>
              <a:gd name="T2" fmla="*/ 0 w 20083"/>
              <a:gd name="T3" fmla="*/ 17169 h 178594"/>
              <a:gd name="T4" fmla="*/ 744 w 20083"/>
              <a:gd name="T5" fmla="*/ 22360 h 178594"/>
              <a:gd name="T6" fmla="*/ 1984 w 20083"/>
              <a:gd name="T7" fmla="*/ 27805 h 178594"/>
              <a:gd name="T8" fmla="*/ 3554 w 20083"/>
              <a:gd name="T9" fmla="*/ 33419 h 178594"/>
              <a:gd name="T10" fmla="*/ 4601 w 20083"/>
              <a:gd name="T11" fmla="*/ 39147 h 178594"/>
              <a:gd name="T12" fmla="*/ 5299 w 20083"/>
              <a:gd name="T13" fmla="*/ 44949 h 178594"/>
              <a:gd name="T14" fmla="*/ 5764 w 20083"/>
              <a:gd name="T15" fmla="*/ 50802 h 178594"/>
              <a:gd name="T16" fmla="*/ 6074 w 20083"/>
              <a:gd name="T17" fmla="*/ 56688 h 178594"/>
              <a:gd name="T18" fmla="*/ 6281 w 20083"/>
              <a:gd name="T19" fmla="*/ 62597 h 178594"/>
              <a:gd name="T20" fmla="*/ 6419 w 20083"/>
              <a:gd name="T21" fmla="*/ 68520 h 178594"/>
              <a:gd name="T22" fmla="*/ 7254 w 20083"/>
              <a:gd name="T23" fmla="*/ 74453 h 178594"/>
              <a:gd name="T24" fmla="*/ 8555 w 20083"/>
              <a:gd name="T25" fmla="*/ 80393 h 178594"/>
              <a:gd name="T26" fmla="*/ 10167 w 20083"/>
              <a:gd name="T27" fmla="*/ 86338 h 178594"/>
              <a:gd name="T28" fmla="*/ 11240 w 20083"/>
              <a:gd name="T29" fmla="*/ 92285 h 178594"/>
              <a:gd name="T30" fmla="*/ 11956 w 20083"/>
              <a:gd name="T31" fmla="*/ 98234 h 178594"/>
              <a:gd name="T32" fmla="*/ 12434 w 20083"/>
              <a:gd name="T33" fmla="*/ 104185 h 178594"/>
              <a:gd name="T34" fmla="*/ 13495 w 20083"/>
              <a:gd name="T35" fmla="*/ 111128 h 178594"/>
              <a:gd name="T36" fmla="*/ 14947 w 20083"/>
              <a:gd name="T37" fmla="*/ 118733 h 178594"/>
              <a:gd name="T38" fmla="*/ 16659 w 20083"/>
              <a:gd name="T39" fmla="*/ 126781 h 178594"/>
              <a:gd name="T40" fmla="*/ 17800 w 20083"/>
              <a:gd name="T41" fmla="*/ 134130 h 178594"/>
              <a:gd name="T42" fmla="*/ 18561 w 20083"/>
              <a:gd name="T43" fmla="*/ 141013 h 178594"/>
              <a:gd name="T44" fmla="*/ 19068 w 20083"/>
              <a:gd name="T45" fmla="*/ 147587 h 178594"/>
              <a:gd name="T46" fmla="*/ 19406 w 20083"/>
              <a:gd name="T47" fmla="*/ 153954 h 178594"/>
              <a:gd name="T48" fmla="*/ 19632 w 20083"/>
              <a:gd name="T49" fmla="*/ 160182 h 178594"/>
              <a:gd name="T50" fmla="*/ 20082 w 20083"/>
              <a:gd name="T51" fmla="*/ 178593 h 17859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083"/>
              <a:gd name="T79" fmla="*/ 0 h 178594"/>
              <a:gd name="T80" fmla="*/ 20083 w 20083"/>
              <a:gd name="T81" fmla="*/ 178594 h 17859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083" h="178594">
                <a:moveTo>
                  <a:pt x="0" y="0"/>
                </a:moveTo>
                <a:lnTo>
                  <a:pt x="0" y="17169"/>
                </a:lnTo>
                <a:lnTo>
                  <a:pt x="744" y="22360"/>
                </a:lnTo>
                <a:lnTo>
                  <a:pt x="1984" y="27805"/>
                </a:lnTo>
                <a:lnTo>
                  <a:pt x="3554" y="33419"/>
                </a:lnTo>
                <a:lnTo>
                  <a:pt x="4601" y="39147"/>
                </a:lnTo>
                <a:lnTo>
                  <a:pt x="5299" y="44949"/>
                </a:lnTo>
                <a:lnTo>
                  <a:pt x="5764" y="50802"/>
                </a:lnTo>
                <a:lnTo>
                  <a:pt x="6074" y="56688"/>
                </a:lnTo>
                <a:lnTo>
                  <a:pt x="6281" y="62597"/>
                </a:lnTo>
                <a:lnTo>
                  <a:pt x="6419" y="68520"/>
                </a:lnTo>
                <a:lnTo>
                  <a:pt x="7254" y="74453"/>
                </a:lnTo>
                <a:lnTo>
                  <a:pt x="8555" y="80393"/>
                </a:lnTo>
                <a:lnTo>
                  <a:pt x="10167" y="86338"/>
                </a:lnTo>
                <a:lnTo>
                  <a:pt x="11240" y="92285"/>
                </a:lnTo>
                <a:lnTo>
                  <a:pt x="11956" y="98234"/>
                </a:lnTo>
                <a:lnTo>
                  <a:pt x="12434" y="104185"/>
                </a:lnTo>
                <a:lnTo>
                  <a:pt x="13495" y="111128"/>
                </a:lnTo>
                <a:lnTo>
                  <a:pt x="14947" y="118733"/>
                </a:lnTo>
                <a:lnTo>
                  <a:pt x="16659" y="126781"/>
                </a:lnTo>
                <a:lnTo>
                  <a:pt x="17800" y="134130"/>
                </a:lnTo>
                <a:lnTo>
                  <a:pt x="18561" y="141013"/>
                </a:lnTo>
                <a:lnTo>
                  <a:pt x="19068" y="147587"/>
                </a:lnTo>
                <a:lnTo>
                  <a:pt x="19406" y="153954"/>
                </a:lnTo>
                <a:lnTo>
                  <a:pt x="19632" y="160182"/>
                </a:lnTo>
                <a:lnTo>
                  <a:pt x="20082" y="178593"/>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55" name="SMARTInkAnnotation221"/>
          <p:cNvSpPr>
            <a:spLocks/>
          </p:cNvSpPr>
          <p:nvPr/>
        </p:nvSpPr>
        <p:spPr bwMode="auto">
          <a:xfrm>
            <a:off x="2884488" y="4071938"/>
            <a:ext cx="26987" cy="107950"/>
          </a:xfrm>
          <a:custGeom>
            <a:avLst/>
            <a:gdLst>
              <a:gd name="T0" fmla="*/ 0 w 26777"/>
              <a:gd name="T1" fmla="*/ 0 h 107157"/>
              <a:gd name="T2" fmla="*/ 3554 w 26777"/>
              <a:gd name="T3" fmla="*/ 4740 h 107157"/>
              <a:gd name="T4" fmla="*/ 4601 w 26777"/>
              <a:gd name="T5" fmla="*/ 7129 h 107157"/>
              <a:gd name="T6" fmla="*/ 5298 w 26777"/>
              <a:gd name="T7" fmla="*/ 9714 h 107157"/>
              <a:gd name="T8" fmla="*/ 5764 w 26777"/>
              <a:gd name="T9" fmla="*/ 12429 h 107157"/>
              <a:gd name="T10" fmla="*/ 6074 w 26777"/>
              <a:gd name="T11" fmla="*/ 15232 h 107157"/>
              <a:gd name="T12" fmla="*/ 6281 w 26777"/>
              <a:gd name="T13" fmla="*/ 18092 h 107157"/>
              <a:gd name="T14" fmla="*/ 6419 w 26777"/>
              <a:gd name="T15" fmla="*/ 20991 h 107157"/>
              <a:gd name="T16" fmla="*/ 7254 w 26777"/>
              <a:gd name="T17" fmla="*/ 24908 h 107157"/>
              <a:gd name="T18" fmla="*/ 8555 w 26777"/>
              <a:gd name="T19" fmla="*/ 29504 h 107157"/>
              <a:gd name="T20" fmla="*/ 10166 w 26777"/>
              <a:gd name="T21" fmla="*/ 34552 h 107157"/>
              <a:gd name="T22" fmla="*/ 11240 w 26777"/>
              <a:gd name="T23" fmla="*/ 38910 h 107157"/>
              <a:gd name="T24" fmla="*/ 11956 w 26777"/>
              <a:gd name="T25" fmla="*/ 42807 h 107157"/>
              <a:gd name="T26" fmla="*/ 12434 w 26777"/>
              <a:gd name="T27" fmla="*/ 46398 h 107157"/>
              <a:gd name="T28" fmla="*/ 13495 w 26777"/>
              <a:gd name="T29" fmla="*/ 49783 h 107157"/>
              <a:gd name="T30" fmla="*/ 14947 w 26777"/>
              <a:gd name="T31" fmla="*/ 53033 h 107157"/>
              <a:gd name="T32" fmla="*/ 16659 w 26777"/>
              <a:gd name="T33" fmla="*/ 56191 h 107157"/>
              <a:gd name="T34" fmla="*/ 17800 w 26777"/>
              <a:gd name="T35" fmla="*/ 59289 h 107157"/>
              <a:gd name="T36" fmla="*/ 18561 w 26777"/>
              <a:gd name="T37" fmla="*/ 62346 h 107157"/>
              <a:gd name="T38" fmla="*/ 19068 w 26777"/>
              <a:gd name="T39" fmla="*/ 65377 h 107157"/>
              <a:gd name="T40" fmla="*/ 20150 w 26777"/>
              <a:gd name="T41" fmla="*/ 68389 h 107157"/>
              <a:gd name="T42" fmla="*/ 21615 w 26777"/>
              <a:gd name="T43" fmla="*/ 71390 h 107157"/>
              <a:gd name="T44" fmla="*/ 23335 w 26777"/>
              <a:gd name="T45" fmla="*/ 74382 h 107157"/>
              <a:gd name="T46" fmla="*/ 24482 w 26777"/>
              <a:gd name="T47" fmla="*/ 77369 h 107157"/>
              <a:gd name="T48" fmla="*/ 25247 w 26777"/>
              <a:gd name="T49" fmla="*/ 80353 h 107157"/>
              <a:gd name="T50" fmla="*/ 25757 w 26777"/>
              <a:gd name="T51" fmla="*/ 83334 h 107157"/>
              <a:gd name="T52" fmla="*/ 26096 w 26777"/>
              <a:gd name="T53" fmla="*/ 86314 h 107157"/>
              <a:gd name="T54" fmla="*/ 26323 w 26777"/>
              <a:gd name="T55" fmla="*/ 89293 h 107157"/>
              <a:gd name="T56" fmla="*/ 26474 w 26777"/>
              <a:gd name="T57" fmla="*/ 92271 h 107157"/>
              <a:gd name="T58" fmla="*/ 26575 w 26777"/>
              <a:gd name="T59" fmla="*/ 95248 h 107157"/>
              <a:gd name="T60" fmla="*/ 26776 w 26777"/>
              <a:gd name="T61" fmla="*/ 107156 h 10715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6777"/>
              <a:gd name="T94" fmla="*/ 0 h 107157"/>
              <a:gd name="T95" fmla="*/ 26777 w 26777"/>
              <a:gd name="T96" fmla="*/ 107157 h 10715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6777" h="107157">
                <a:moveTo>
                  <a:pt x="0" y="0"/>
                </a:moveTo>
                <a:lnTo>
                  <a:pt x="3554" y="4740"/>
                </a:lnTo>
                <a:lnTo>
                  <a:pt x="4601" y="7129"/>
                </a:lnTo>
                <a:lnTo>
                  <a:pt x="5298" y="9714"/>
                </a:lnTo>
                <a:lnTo>
                  <a:pt x="5764" y="12429"/>
                </a:lnTo>
                <a:lnTo>
                  <a:pt x="6074" y="15232"/>
                </a:lnTo>
                <a:lnTo>
                  <a:pt x="6281" y="18092"/>
                </a:lnTo>
                <a:lnTo>
                  <a:pt x="6419" y="20991"/>
                </a:lnTo>
                <a:lnTo>
                  <a:pt x="7254" y="24908"/>
                </a:lnTo>
                <a:lnTo>
                  <a:pt x="8555" y="29504"/>
                </a:lnTo>
                <a:lnTo>
                  <a:pt x="10166" y="34552"/>
                </a:lnTo>
                <a:lnTo>
                  <a:pt x="11240" y="38910"/>
                </a:lnTo>
                <a:lnTo>
                  <a:pt x="11956" y="42807"/>
                </a:lnTo>
                <a:lnTo>
                  <a:pt x="12434" y="46398"/>
                </a:lnTo>
                <a:lnTo>
                  <a:pt x="13495" y="49783"/>
                </a:lnTo>
                <a:lnTo>
                  <a:pt x="14947" y="53033"/>
                </a:lnTo>
                <a:lnTo>
                  <a:pt x="16659" y="56191"/>
                </a:lnTo>
                <a:lnTo>
                  <a:pt x="17800" y="59289"/>
                </a:lnTo>
                <a:lnTo>
                  <a:pt x="18561" y="62346"/>
                </a:lnTo>
                <a:lnTo>
                  <a:pt x="19068" y="65377"/>
                </a:lnTo>
                <a:lnTo>
                  <a:pt x="20150" y="68389"/>
                </a:lnTo>
                <a:lnTo>
                  <a:pt x="21615" y="71390"/>
                </a:lnTo>
                <a:lnTo>
                  <a:pt x="23335" y="74382"/>
                </a:lnTo>
                <a:lnTo>
                  <a:pt x="24482" y="77369"/>
                </a:lnTo>
                <a:lnTo>
                  <a:pt x="25247" y="80353"/>
                </a:lnTo>
                <a:lnTo>
                  <a:pt x="25757" y="83334"/>
                </a:lnTo>
                <a:lnTo>
                  <a:pt x="26096" y="86314"/>
                </a:lnTo>
                <a:lnTo>
                  <a:pt x="26323" y="89293"/>
                </a:lnTo>
                <a:lnTo>
                  <a:pt x="26474" y="92271"/>
                </a:lnTo>
                <a:lnTo>
                  <a:pt x="26575" y="95248"/>
                </a:lnTo>
                <a:lnTo>
                  <a:pt x="26776" y="107156"/>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56" name="SMARTInkAnnotation222"/>
          <p:cNvSpPr>
            <a:spLocks/>
          </p:cNvSpPr>
          <p:nvPr/>
        </p:nvSpPr>
        <p:spPr bwMode="auto">
          <a:xfrm>
            <a:off x="1841500" y="4384675"/>
            <a:ext cx="487363" cy="152400"/>
          </a:xfrm>
          <a:custGeom>
            <a:avLst/>
            <a:gdLst>
              <a:gd name="T0" fmla="*/ 13357 w 488632"/>
              <a:gd name="T1" fmla="*/ 151805 h 151806"/>
              <a:gd name="T2" fmla="*/ 326 w 488632"/>
              <a:gd name="T3" fmla="*/ 151805 h 151806"/>
              <a:gd name="T4" fmla="*/ 75 w 488632"/>
              <a:gd name="T5" fmla="*/ 147065 h 151806"/>
              <a:gd name="T6" fmla="*/ 0 w 488632"/>
              <a:gd name="T7" fmla="*/ 144117 h 151806"/>
              <a:gd name="T8" fmla="*/ 733 w 488632"/>
              <a:gd name="T9" fmla="*/ 143703 h 151806"/>
              <a:gd name="T10" fmla="*/ 3531 w 488632"/>
              <a:gd name="T11" fmla="*/ 143243 h 151806"/>
              <a:gd name="T12" fmla="*/ 5319 w 488632"/>
              <a:gd name="T13" fmla="*/ 142129 h 151806"/>
              <a:gd name="T14" fmla="*/ 9289 w 488632"/>
              <a:gd name="T15" fmla="*/ 138244 h 151806"/>
              <a:gd name="T16" fmla="*/ 12132 w 488632"/>
              <a:gd name="T17" fmla="*/ 135819 h 151806"/>
              <a:gd name="T18" fmla="*/ 15515 w 488632"/>
              <a:gd name="T19" fmla="*/ 133210 h 151806"/>
              <a:gd name="T20" fmla="*/ 19258 w 488632"/>
              <a:gd name="T21" fmla="*/ 130479 h 151806"/>
              <a:gd name="T22" fmla="*/ 23985 w 488632"/>
              <a:gd name="T23" fmla="*/ 127666 h 151806"/>
              <a:gd name="T24" fmla="*/ 29368 w 488632"/>
              <a:gd name="T25" fmla="*/ 124798 h 151806"/>
              <a:gd name="T26" fmla="*/ 35187 w 488632"/>
              <a:gd name="T27" fmla="*/ 121894 h 151806"/>
              <a:gd name="T28" fmla="*/ 42042 w 488632"/>
              <a:gd name="T29" fmla="*/ 118966 h 151806"/>
              <a:gd name="T30" fmla="*/ 49587 w 488632"/>
              <a:gd name="T31" fmla="*/ 116022 h 151806"/>
              <a:gd name="T32" fmla="*/ 57593 w 488632"/>
              <a:gd name="T33" fmla="*/ 113067 h 151806"/>
              <a:gd name="T34" fmla="*/ 66648 w 488632"/>
              <a:gd name="T35" fmla="*/ 109112 h 151806"/>
              <a:gd name="T36" fmla="*/ 76404 w 488632"/>
              <a:gd name="T37" fmla="*/ 104491 h 151806"/>
              <a:gd name="T38" fmla="*/ 86627 w 488632"/>
              <a:gd name="T39" fmla="*/ 99427 h 151806"/>
              <a:gd name="T40" fmla="*/ 97161 w 488632"/>
              <a:gd name="T41" fmla="*/ 95058 h 151806"/>
              <a:gd name="T42" fmla="*/ 107903 w 488632"/>
              <a:gd name="T43" fmla="*/ 91153 h 151806"/>
              <a:gd name="T44" fmla="*/ 118783 w 488632"/>
              <a:gd name="T45" fmla="*/ 87558 h 151806"/>
              <a:gd name="T46" fmla="*/ 130499 w 488632"/>
              <a:gd name="T47" fmla="*/ 84169 h 151806"/>
              <a:gd name="T48" fmla="*/ 155417 w 488632"/>
              <a:gd name="T49" fmla="*/ 77758 h 151806"/>
              <a:gd name="T50" fmla="*/ 167566 w 488632"/>
              <a:gd name="T51" fmla="*/ 73667 h 151806"/>
              <a:gd name="T52" fmla="*/ 179384 w 488632"/>
              <a:gd name="T53" fmla="*/ 68955 h 151806"/>
              <a:gd name="T54" fmla="*/ 190981 w 488632"/>
              <a:gd name="T55" fmla="*/ 63829 h 151806"/>
              <a:gd name="T56" fmla="*/ 203176 w 488632"/>
              <a:gd name="T57" fmla="*/ 59420 h 151806"/>
              <a:gd name="T58" fmla="*/ 215768 w 488632"/>
              <a:gd name="T59" fmla="*/ 55489 h 151806"/>
              <a:gd name="T60" fmla="*/ 264489 w 488632"/>
              <a:gd name="T61" fmla="*/ 42049 h 151806"/>
              <a:gd name="T62" fmla="*/ 275982 w 488632"/>
              <a:gd name="T63" fmla="*/ 39939 h 151806"/>
              <a:gd name="T64" fmla="*/ 287363 w 488632"/>
              <a:gd name="T65" fmla="*/ 38532 h 151806"/>
              <a:gd name="T66" fmla="*/ 298669 w 488632"/>
              <a:gd name="T67" fmla="*/ 37594 h 151806"/>
              <a:gd name="T68" fmla="*/ 309925 w 488632"/>
              <a:gd name="T69" fmla="*/ 35977 h 151806"/>
              <a:gd name="T70" fmla="*/ 321148 w 488632"/>
              <a:gd name="T71" fmla="*/ 33907 h 151806"/>
              <a:gd name="T72" fmla="*/ 332349 w 488632"/>
              <a:gd name="T73" fmla="*/ 31534 h 151806"/>
              <a:gd name="T74" fmla="*/ 342791 w 488632"/>
              <a:gd name="T75" fmla="*/ 28960 h 151806"/>
              <a:gd name="T76" fmla="*/ 362327 w 488632"/>
              <a:gd name="T77" fmla="*/ 23455 h 151806"/>
              <a:gd name="T78" fmla="*/ 370958 w 488632"/>
              <a:gd name="T79" fmla="*/ 21590 h 151806"/>
              <a:gd name="T80" fmla="*/ 378944 w 488632"/>
              <a:gd name="T81" fmla="*/ 20346 h 151806"/>
              <a:gd name="T82" fmla="*/ 386499 w 488632"/>
              <a:gd name="T83" fmla="*/ 19518 h 151806"/>
              <a:gd name="T84" fmla="*/ 394510 w 488632"/>
              <a:gd name="T85" fmla="*/ 17973 h 151806"/>
              <a:gd name="T86" fmla="*/ 402827 w 488632"/>
              <a:gd name="T87" fmla="*/ 15951 h 151806"/>
              <a:gd name="T88" fmla="*/ 411346 w 488632"/>
              <a:gd name="T89" fmla="*/ 13610 h 151806"/>
              <a:gd name="T90" fmla="*/ 419257 w 488632"/>
              <a:gd name="T91" fmla="*/ 12050 h 151806"/>
              <a:gd name="T92" fmla="*/ 433997 w 488632"/>
              <a:gd name="T93" fmla="*/ 10317 h 151806"/>
              <a:gd name="T94" fmla="*/ 446003 w 488632"/>
              <a:gd name="T95" fmla="*/ 6900 h 151806"/>
              <a:gd name="T96" fmla="*/ 456297 w 488632"/>
              <a:gd name="T97" fmla="*/ 3067 h 151806"/>
              <a:gd name="T98" fmla="*/ 469712 w 488632"/>
              <a:gd name="T99" fmla="*/ 909 h 151806"/>
              <a:gd name="T100" fmla="*/ 481285 w 488632"/>
              <a:gd name="T101" fmla="*/ 180 h 151806"/>
              <a:gd name="T102" fmla="*/ 488631 w 488632"/>
              <a:gd name="T103" fmla="*/ 0 h 15180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88632"/>
              <a:gd name="T157" fmla="*/ 0 h 151806"/>
              <a:gd name="T158" fmla="*/ 488632 w 488632"/>
              <a:gd name="T159" fmla="*/ 151806 h 15180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88632" h="151806">
                <a:moveTo>
                  <a:pt x="13357" y="151805"/>
                </a:moveTo>
                <a:lnTo>
                  <a:pt x="326" y="151805"/>
                </a:lnTo>
                <a:lnTo>
                  <a:pt x="75" y="147065"/>
                </a:lnTo>
                <a:lnTo>
                  <a:pt x="0" y="144117"/>
                </a:lnTo>
                <a:lnTo>
                  <a:pt x="733" y="143703"/>
                </a:lnTo>
                <a:lnTo>
                  <a:pt x="3531" y="143243"/>
                </a:lnTo>
                <a:lnTo>
                  <a:pt x="5319" y="142129"/>
                </a:lnTo>
                <a:lnTo>
                  <a:pt x="9289" y="138244"/>
                </a:lnTo>
                <a:lnTo>
                  <a:pt x="12132" y="135819"/>
                </a:lnTo>
                <a:lnTo>
                  <a:pt x="15515" y="133210"/>
                </a:lnTo>
                <a:lnTo>
                  <a:pt x="19258" y="130479"/>
                </a:lnTo>
                <a:lnTo>
                  <a:pt x="23985" y="127666"/>
                </a:lnTo>
                <a:lnTo>
                  <a:pt x="29368" y="124798"/>
                </a:lnTo>
                <a:lnTo>
                  <a:pt x="35187" y="121894"/>
                </a:lnTo>
                <a:lnTo>
                  <a:pt x="42042" y="118966"/>
                </a:lnTo>
                <a:lnTo>
                  <a:pt x="49587" y="116022"/>
                </a:lnTo>
                <a:lnTo>
                  <a:pt x="57593" y="113067"/>
                </a:lnTo>
                <a:lnTo>
                  <a:pt x="66648" y="109112"/>
                </a:lnTo>
                <a:lnTo>
                  <a:pt x="76404" y="104491"/>
                </a:lnTo>
                <a:lnTo>
                  <a:pt x="86627" y="99427"/>
                </a:lnTo>
                <a:lnTo>
                  <a:pt x="97161" y="95058"/>
                </a:lnTo>
                <a:lnTo>
                  <a:pt x="107903" y="91153"/>
                </a:lnTo>
                <a:lnTo>
                  <a:pt x="118783" y="87558"/>
                </a:lnTo>
                <a:lnTo>
                  <a:pt x="130499" y="84169"/>
                </a:lnTo>
                <a:lnTo>
                  <a:pt x="155417" y="77758"/>
                </a:lnTo>
                <a:lnTo>
                  <a:pt x="167566" y="73667"/>
                </a:lnTo>
                <a:lnTo>
                  <a:pt x="179384" y="68955"/>
                </a:lnTo>
                <a:lnTo>
                  <a:pt x="190981" y="63829"/>
                </a:lnTo>
                <a:lnTo>
                  <a:pt x="203176" y="59420"/>
                </a:lnTo>
                <a:lnTo>
                  <a:pt x="215768" y="55489"/>
                </a:lnTo>
                <a:lnTo>
                  <a:pt x="264489" y="42049"/>
                </a:lnTo>
                <a:lnTo>
                  <a:pt x="275982" y="39939"/>
                </a:lnTo>
                <a:lnTo>
                  <a:pt x="287363" y="38532"/>
                </a:lnTo>
                <a:lnTo>
                  <a:pt x="298669" y="37594"/>
                </a:lnTo>
                <a:lnTo>
                  <a:pt x="309925" y="35977"/>
                </a:lnTo>
                <a:lnTo>
                  <a:pt x="321148" y="33907"/>
                </a:lnTo>
                <a:lnTo>
                  <a:pt x="332349" y="31534"/>
                </a:lnTo>
                <a:lnTo>
                  <a:pt x="342791" y="28960"/>
                </a:lnTo>
                <a:lnTo>
                  <a:pt x="362327" y="23455"/>
                </a:lnTo>
                <a:lnTo>
                  <a:pt x="370958" y="21590"/>
                </a:lnTo>
                <a:lnTo>
                  <a:pt x="378944" y="20346"/>
                </a:lnTo>
                <a:lnTo>
                  <a:pt x="386499" y="19518"/>
                </a:lnTo>
                <a:lnTo>
                  <a:pt x="394510" y="17973"/>
                </a:lnTo>
                <a:lnTo>
                  <a:pt x="402827" y="15951"/>
                </a:lnTo>
                <a:lnTo>
                  <a:pt x="411346" y="13610"/>
                </a:lnTo>
                <a:lnTo>
                  <a:pt x="419257" y="12050"/>
                </a:lnTo>
                <a:lnTo>
                  <a:pt x="433997" y="10317"/>
                </a:lnTo>
                <a:lnTo>
                  <a:pt x="446003" y="6900"/>
                </a:lnTo>
                <a:lnTo>
                  <a:pt x="456297" y="3067"/>
                </a:lnTo>
                <a:lnTo>
                  <a:pt x="469712" y="909"/>
                </a:lnTo>
                <a:lnTo>
                  <a:pt x="481285" y="180"/>
                </a:lnTo>
                <a:lnTo>
                  <a:pt x="488631"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57" name="SMARTInkAnnotation223"/>
          <p:cNvSpPr>
            <a:spLocks/>
          </p:cNvSpPr>
          <p:nvPr/>
        </p:nvSpPr>
        <p:spPr bwMode="auto">
          <a:xfrm>
            <a:off x="2074863" y="4562475"/>
            <a:ext cx="287337" cy="71438"/>
          </a:xfrm>
          <a:custGeom>
            <a:avLst/>
            <a:gdLst>
              <a:gd name="T0" fmla="*/ 0 w 287843"/>
              <a:gd name="T1" fmla="*/ 71438 h 71439"/>
              <a:gd name="T2" fmla="*/ 19289 w 287843"/>
              <a:gd name="T3" fmla="*/ 71438 h 71439"/>
              <a:gd name="T4" fmla="*/ 24015 w 287843"/>
              <a:gd name="T5" fmla="*/ 70446 h 71439"/>
              <a:gd name="T6" fmla="*/ 29398 w 287843"/>
              <a:gd name="T7" fmla="*/ 68792 h 71439"/>
              <a:gd name="T8" fmla="*/ 35218 w 287843"/>
              <a:gd name="T9" fmla="*/ 66698 h 71439"/>
              <a:gd name="T10" fmla="*/ 41330 w 287843"/>
              <a:gd name="T11" fmla="*/ 65300 h 71439"/>
              <a:gd name="T12" fmla="*/ 47635 w 287843"/>
              <a:gd name="T13" fmla="*/ 64370 h 71439"/>
              <a:gd name="T14" fmla="*/ 54070 w 287843"/>
              <a:gd name="T15" fmla="*/ 63749 h 71439"/>
              <a:gd name="T16" fmla="*/ 61335 w 287843"/>
              <a:gd name="T17" fmla="*/ 62344 h 71439"/>
              <a:gd name="T18" fmla="*/ 69153 w 287843"/>
              <a:gd name="T19" fmla="*/ 60414 h 71439"/>
              <a:gd name="T20" fmla="*/ 77341 w 287843"/>
              <a:gd name="T21" fmla="*/ 58135 h 71439"/>
              <a:gd name="T22" fmla="*/ 85030 w 287843"/>
              <a:gd name="T23" fmla="*/ 55624 h 71439"/>
              <a:gd name="T24" fmla="*/ 92388 w 287843"/>
              <a:gd name="T25" fmla="*/ 52958 h 71439"/>
              <a:gd name="T26" fmla="*/ 99525 w 287843"/>
              <a:gd name="T27" fmla="*/ 50188 h 71439"/>
              <a:gd name="T28" fmla="*/ 123783 w 287843"/>
              <a:gd name="T29" fmla="*/ 41549 h 71439"/>
              <a:gd name="T30" fmla="*/ 176368 w 287843"/>
              <a:gd name="T31" fmla="*/ 23802 h 71439"/>
              <a:gd name="T32" fmla="*/ 185262 w 287843"/>
              <a:gd name="T33" fmla="*/ 21821 h 71439"/>
              <a:gd name="T34" fmla="*/ 194167 w 287843"/>
              <a:gd name="T35" fmla="*/ 20500 h 71439"/>
              <a:gd name="T36" fmla="*/ 203079 w 287843"/>
              <a:gd name="T37" fmla="*/ 19621 h 71439"/>
              <a:gd name="T38" fmla="*/ 211995 w 287843"/>
              <a:gd name="T39" fmla="*/ 18041 h 71439"/>
              <a:gd name="T40" fmla="*/ 220914 w 287843"/>
              <a:gd name="T41" fmla="*/ 15996 h 71439"/>
              <a:gd name="T42" fmla="*/ 229835 w 287843"/>
              <a:gd name="T43" fmla="*/ 13641 h 71439"/>
              <a:gd name="T44" fmla="*/ 237270 w 287843"/>
              <a:gd name="T45" fmla="*/ 12070 h 71439"/>
              <a:gd name="T46" fmla="*/ 243715 w 287843"/>
              <a:gd name="T47" fmla="*/ 11024 h 71439"/>
              <a:gd name="T48" fmla="*/ 249498 w 287843"/>
              <a:gd name="T49" fmla="*/ 10326 h 71439"/>
              <a:gd name="T50" fmla="*/ 254841 w 287843"/>
              <a:gd name="T51" fmla="*/ 8868 h 71439"/>
              <a:gd name="T52" fmla="*/ 259891 w 287843"/>
              <a:gd name="T53" fmla="*/ 6904 h 71439"/>
              <a:gd name="T54" fmla="*/ 264746 w 287843"/>
              <a:gd name="T55" fmla="*/ 4603 h 71439"/>
              <a:gd name="T56" fmla="*/ 268725 w 287843"/>
              <a:gd name="T57" fmla="*/ 3069 h 71439"/>
              <a:gd name="T58" fmla="*/ 277136 w 287843"/>
              <a:gd name="T59" fmla="*/ 909 h 71439"/>
              <a:gd name="T60" fmla="*/ 285396 w 287843"/>
              <a:gd name="T61" fmla="*/ 80 h 71439"/>
              <a:gd name="T62" fmla="*/ 287842 w 287843"/>
              <a:gd name="T63" fmla="*/ 0 h 7143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87843"/>
              <a:gd name="T97" fmla="*/ 0 h 71439"/>
              <a:gd name="T98" fmla="*/ 287843 w 287843"/>
              <a:gd name="T99" fmla="*/ 71439 h 7143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87843" h="71439">
                <a:moveTo>
                  <a:pt x="0" y="71438"/>
                </a:moveTo>
                <a:lnTo>
                  <a:pt x="19289" y="71438"/>
                </a:lnTo>
                <a:lnTo>
                  <a:pt x="24015" y="70446"/>
                </a:lnTo>
                <a:lnTo>
                  <a:pt x="29398" y="68792"/>
                </a:lnTo>
                <a:lnTo>
                  <a:pt x="35218" y="66698"/>
                </a:lnTo>
                <a:lnTo>
                  <a:pt x="41330" y="65300"/>
                </a:lnTo>
                <a:lnTo>
                  <a:pt x="47635" y="64370"/>
                </a:lnTo>
                <a:lnTo>
                  <a:pt x="54070" y="63749"/>
                </a:lnTo>
                <a:lnTo>
                  <a:pt x="61335" y="62344"/>
                </a:lnTo>
                <a:lnTo>
                  <a:pt x="69153" y="60414"/>
                </a:lnTo>
                <a:lnTo>
                  <a:pt x="77341" y="58135"/>
                </a:lnTo>
                <a:lnTo>
                  <a:pt x="85030" y="55624"/>
                </a:lnTo>
                <a:lnTo>
                  <a:pt x="92388" y="52958"/>
                </a:lnTo>
                <a:lnTo>
                  <a:pt x="99525" y="50188"/>
                </a:lnTo>
                <a:lnTo>
                  <a:pt x="123783" y="41549"/>
                </a:lnTo>
                <a:lnTo>
                  <a:pt x="176368" y="23802"/>
                </a:lnTo>
                <a:lnTo>
                  <a:pt x="185262" y="21821"/>
                </a:lnTo>
                <a:lnTo>
                  <a:pt x="194167" y="20500"/>
                </a:lnTo>
                <a:lnTo>
                  <a:pt x="203079" y="19621"/>
                </a:lnTo>
                <a:lnTo>
                  <a:pt x="211995" y="18041"/>
                </a:lnTo>
                <a:lnTo>
                  <a:pt x="220914" y="15996"/>
                </a:lnTo>
                <a:lnTo>
                  <a:pt x="229835" y="13641"/>
                </a:lnTo>
                <a:lnTo>
                  <a:pt x="237270" y="12070"/>
                </a:lnTo>
                <a:lnTo>
                  <a:pt x="243715" y="11024"/>
                </a:lnTo>
                <a:lnTo>
                  <a:pt x="249498" y="10326"/>
                </a:lnTo>
                <a:lnTo>
                  <a:pt x="254841" y="8868"/>
                </a:lnTo>
                <a:lnTo>
                  <a:pt x="259891" y="6904"/>
                </a:lnTo>
                <a:lnTo>
                  <a:pt x="264746" y="4603"/>
                </a:lnTo>
                <a:lnTo>
                  <a:pt x="268725" y="3069"/>
                </a:lnTo>
                <a:lnTo>
                  <a:pt x="277136" y="909"/>
                </a:lnTo>
                <a:lnTo>
                  <a:pt x="285396" y="80"/>
                </a:lnTo>
                <a:lnTo>
                  <a:pt x="287842"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Grp="1" noChangeArrowheads="1"/>
          </p:cNvSpPr>
          <p:nvPr>
            <p:ph type="title"/>
          </p:nvPr>
        </p:nvSpPr>
        <p:spPr/>
        <p:txBody>
          <a:bodyPr/>
          <a:lstStyle/>
          <a:p>
            <a:pPr eaLnBrk="1" hangingPunct="1"/>
            <a:r>
              <a:rPr lang="en-US" smtClean="0"/>
              <a:t>Solve</a:t>
            </a:r>
          </a:p>
        </p:txBody>
      </p:sp>
      <p:graphicFrame>
        <p:nvGraphicFramePr>
          <p:cNvPr id="1026" name="Object 4"/>
          <p:cNvGraphicFramePr>
            <a:graphicFrameLocks noChangeAspect="1"/>
          </p:cNvGraphicFramePr>
          <p:nvPr>
            <p:ph idx="1"/>
          </p:nvPr>
        </p:nvGraphicFramePr>
        <p:xfrm>
          <a:off x="1447800" y="2590800"/>
          <a:ext cx="5186363" cy="1217613"/>
        </p:xfrm>
        <a:graphic>
          <a:graphicData uri="http://schemas.openxmlformats.org/presentationml/2006/ole">
            <p:oleObj spid="_x0000_s1026" name="Equation" r:id="rId3" imgW="1675673" imgH="393529" progId="Equation.3">
              <p:embed/>
            </p:oleObj>
          </a:graphicData>
        </a:graphic>
      </p:graphicFrame>
      <p:pic>
        <p:nvPicPr>
          <p:cNvPr id="1028" name="Picture 7"/>
          <p:cNvPicPr>
            <a:picLocks noChangeAspect="1" noChangeArrowheads="1"/>
          </p:cNvPicPr>
          <p:nvPr/>
        </p:nvPicPr>
        <p:blipFill>
          <a:blip r:embed="rId4" cstate="print"/>
          <a:srcRect/>
          <a:stretch>
            <a:fillRect/>
          </a:stretch>
        </p:blipFill>
        <p:spPr bwMode="auto">
          <a:xfrm>
            <a:off x="5791200" y="609600"/>
            <a:ext cx="2667000" cy="1555750"/>
          </a:xfrm>
          <a:prstGeom prst="rect">
            <a:avLst/>
          </a:prstGeom>
          <a:noFill/>
          <a:ln w="9525">
            <a:noFill/>
            <a:miter lim="800000"/>
            <a:headEnd/>
            <a:tailEnd/>
          </a:ln>
        </p:spPr>
      </p:pic>
      <p:sp>
        <p:nvSpPr>
          <p:cNvPr id="1029" name="SMARTInkAnnotation0"/>
          <p:cNvSpPr>
            <a:spLocks/>
          </p:cNvSpPr>
          <p:nvPr/>
        </p:nvSpPr>
        <p:spPr bwMode="auto">
          <a:xfrm>
            <a:off x="2530475" y="2759075"/>
            <a:ext cx="334963" cy="142875"/>
          </a:xfrm>
          <a:custGeom>
            <a:avLst/>
            <a:gdLst>
              <a:gd name="T0" fmla="*/ 0 w 334701"/>
              <a:gd name="T1" fmla="*/ 120662 h 142863"/>
              <a:gd name="T2" fmla="*/ 1984 w 334701"/>
              <a:gd name="T3" fmla="*/ 115467 h 142863"/>
              <a:gd name="T4" fmla="*/ 5345 w 334701"/>
              <a:gd name="T5" fmla="*/ 109851 h 142863"/>
              <a:gd name="T6" fmla="*/ 11418 w 334701"/>
              <a:gd name="T7" fmla="*/ 101110 h 142863"/>
              <a:gd name="T8" fmla="*/ 17928 w 334701"/>
              <a:gd name="T9" fmla="*/ 91245 h 142863"/>
              <a:gd name="T10" fmla="*/ 22348 w 334701"/>
              <a:gd name="T11" fmla="*/ 81556 h 142863"/>
              <a:gd name="T12" fmla="*/ 26792 w 334701"/>
              <a:gd name="T13" fmla="*/ 73282 h 142863"/>
              <a:gd name="T14" fmla="*/ 31246 w 334701"/>
              <a:gd name="T15" fmla="*/ 66297 h 142863"/>
              <a:gd name="T16" fmla="*/ 35705 w 334701"/>
              <a:gd name="T17" fmla="*/ 59885 h 142863"/>
              <a:gd name="T18" fmla="*/ 42149 w 334701"/>
              <a:gd name="T19" fmla="*/ 53728 h 142863"/>
              <a:gd name="T20" fmla="*/ 49228 w 334701"/>
              <a:gd name="T21" fmla="*/ 47685 h 142863"/>
              <a:gd name="T22" fmla="*/ 54854 w 334701"/>
              <a:gd name="T23" fmla="*/ 41691 h 142863"/>
              <a:gd name="T24" fmla="*/ 61816 w 334701"/>
              <a:gd name="T25" fmla="*/ 35720 h 142863"/>
              <a:gd name="T26" fmla="*/ 70613 w 334701"/>
              <a:gd name="T27" fmla="*/ 29759 h 142863"/>
              <a:gd name="T28" fmla="*/ 81961 w 334701"/>
              <a:gd name="T29" fmla="*/ 23802 h 142863"/>
              <a:gd name="T30" fmla="*/ 97340 w 334701"/>
              <a:gd name="T31" fmla="*/ 19611 h 142863"/>
              <a:gd name="T32" fmla="*/ 108715 w 334701"/>
              <a:gd name="T33" fmla="*/ 15985 h 142863"/>
              <a:gd name="T34" fmla="*/ 127663 w 334701"/>
              <a:gd name="T35" fmla="*/ 8365 h 142863"/>
              <a:gd name="T36" fmla="*/ 140786 w 334701"/>
              <a:gd name="T37" fmla="*/ 3711 h 142863"/>
              <a:gd name="T38" fmla="*/ 154057 w 334701"/>
              <a:gd name="T39" fmla="*/ 1642 h 142863"/>
              <a:gd name="T40" fmla="*/ 174072 w 334701"/>
              <a:gd name="T41" fmla="*/ 477 h 142863"/>
              <a:gd name="T42" fmla="*/ 230737 w 334701"/>
              <a:gd name="T43" fmla="*/ 0 h 142863"/>
              <a:gd name="T44" fmla="*/ 242380 w 334701"/>
              <a:gd name="T45" fmla="*/ 2639 h 142863"/>
              <a:gd name="T46" fmla="*/ 254249 w 334701"/>
              <a:gd name="T47" fmla="*/ 7119 h 142863"/>
              <a:gd name="T48" fmla="*/ 264483 w 334701"/>
              <a:gd name="T49" fmla="*/ 12417 h 142863"/>
              <a:gd name="T50" fmla="*/ 272006 w 334701"/>
              <a:gd name="T51" fmla="*/ 18079 h 142863"/>
              <a:gd name="T52" fmla="*/ 278573 w 334701"/>
              <a:gd name="T53" fmla="*/ 23903 h 142863"/>
              <a:gd name="T54" fmla="*/ 286450 w 334701"/>
              <a:gd name="T55" fmla="*/ 29799 h 142863"/>
              <a:gd name="T56" fmla="*/ 292926 w 334701"/>
              <a:gd name="T57" fmla="*/ 35726 h 142863"/>
              <a:gd name="T58" fmla="*/ 300753 w 334701"/>
              <a:gd name="T59" fmla="*/ 41996 h 142863"/>
              <a:gd name="T60" fmla="*/ 307783 w 334701"/>
              <a:gd name="T61" fmla="*/ 46499 h 142863"/>
              <a:gd name="T62" fmla="*/ 314576 w 334701"/>
              <a:gd name="T63" fmla="*/ 51472 h 142863"/>
              <a:gd name="T64" fmla="*/ 321300 w 334701"/>
              <a:gd name="T65" fmla="*/ 55591 h 142863"/>
              <a:gd name="T66" fmla="*/ 325026 w 334701"/>
              <a:gd name="T67" fmla="*/ 60419 h 142863"/>
              <a:gd name="T68" fmla="*/ 326682 w 334701"/>
              <a:gd name="T69" fmla="*/ 65872 h 142863"/>
              <a:gd name="T70" fmla="*/ 329401 w 334701"/>
              <a:gd name="T71" fmla="*/ 68957 h 142863"/>
              <a:gd name="T72" fmla="*/ 334563 w 334701"/>
              <a:gd name="T73" fmla="*/ 74006 h 14286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34701"/>
              <a:gd name="T112" fmla="*/ 0 h 142863"/>
              <a:gd name="T113" fmla="*/ 334701 w 334701"/>
              <a:gd name="T114" fmla="*/ 142863 h 14286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34701" h="142863">
                <a:moveTo>
                  <a:pt x="0" y="142862"/>
                </a:moveTo>
                <a:lnTo>
                  <a:pt x="0" y="120662"/>
                </a:lnTo>
                <a:lnTo>
                  <a:pt x="744" y="118140"/>
                </a:lnTo>
                <a:lnTo>
                  <a:pt x="1984" y="115467"/>
                </a:lnTo>
                <a:lnTo>
                  <a:pt x="3554" y="112693"/>
                </a:lnTo>
                <a:lnTo>
                  <a:pt x="5345" y="109851"/>
                </a:lnTo>
                <a:lnTo>
                  <a:pt x="7282" y="106964"/>
                </a:lnTo>
                <a:lnTo>
                  <a:pt x="11418" y="101110"/>
                </a:lnTo>
                <a:lnTo>
                  <a:pt x="15736" y="95201"/>
                </a:lnTo>
                <a:lnTo>
                  <a:pt x="17928" y="91245"/>
                </a:lnTo>
                <a:lnTo>
                  <a:pt x="20134" y="86622"/>
                </a:lnTo>
                <a:lnTo>
                  <a:pt x="22348" y="81556"/>
                </a:lnTo>
                <a:lnTo>
                  <a:pt x="24568" y="77187"/>
                </a:lnTo>
                <a:lnTo>
                  <a:pt x="26792" y="73282"/>
                </a:lnTo>
                <a:lnTo>
                  <a:pt x="29018" y="69686"/>
                </a:lnTo>
                <a:lnTo>
                  <a:pt x="31246" y="66297"/>
                </a:lnTo>
                <a:lnTo>
                  <a:pt x="33475" y="63045"/>
                </a:lnTo>
                <a:lnTo>
                  <a:pt x="35705" y="59885"/>
                </a:lnTo>
                <a:lnTo>
                  <a:pt x="38679" y="56786"/>
                </a:lnTo>
                <a:lnTo>
                  <a:pt x="42149" y="53728"/>
                </a:lnTo>
                <a:lnTo>
                  <a:pt x="45950" y="50697"/>
                </a:lnTo>
                <a:lnTo>
                  <a:pt x="49228" y="47685"/>
                </a:lnTo>
                <a:lnTo>
                  <a:pt x="52157" y="44684"/>
                </a:lnTo>
                <a:lnTo>
                  <a:pt x="54854" y="41691"/>
                </a:lnTo>
                <a:lnTo>
                  <a:pt x="58139" y="38704"/>
                </a:lnTo>
                <a:lnTo>
                  <a:pt x="61816" y="35720"/>
                </a:lnTo>
                <a:lnTo>
                  <a:pt x="65756" y="32739"/>
                </a:lnTo>
                <a:lnTo>
                  <a:pt x="70613" y="29759"/>
                </a:lnTo>
                <a:lnTo>
                  <a:pt x="76083" y="26780"/>
                </a:lnTo>
                <a:lnTo>
                  <a:pt x="81961" y="23802"/>
                </a:lnTo>
                <a:lnTo>
                  <a:pt x="87367" y="21817"/>
                </a:lnTo>
                <a:lnTo>
                  <a:pt x="97340" y="19611"/>
                </a:lnTo>
                <a:lnTo>
                  <a:pt x="102827" y="18031"/>
                </a:lnTo>
                <a:lnTo>
                  <a:pt x="108715" y="15985"/>
                </a:lnTo>
                <a:lnTo>
                  <a:pt x="114872" y="13629"/>
                </a:lnTo>
                <a:lnTo>
                  <a:pt x="127663" y="8365"/>
                </a:lnTo>
                <a:lnTo>
                  <a:pt x="134199" y="5572"/>
                </a:lnTo>
                <a:lnTo>
                  <a:pt x="140786" y="3711"/>
                </a:lnTo>
                <a:lnTo>
                  <a:pt x="147410" y="2469"/>
                </a:lnTo>
                <a:lnTo>
                  <a:pt x="154057" y="1642"/>
                </a:lnTo>
                <a:lnTo>
                  <a:pt x="160719" y="1091"/>
                </a:lnTo>
                <a:lnTo>
                  <a:pt x="174072" y="477"/>
                </a:lnTo>
                <a:lnTo>
                  <a:pt x="200826" y="84"/>
                </a:lnTo>
                <a:lnTo>
                  <a:pt x="230737" y="0"/>
                </a:lnTo>
                <a:lnTo>
                  <a:pt x="236385" y="988"/>
                </a:lnTo>
                <a:lnTo>
                  <a:pt x="242380" y="2639"/>
                </a:lnTo>
                <a:lnTo>
                  <a:pt x="248609" y="4731"/>
                </a:lnTo>
                <a:lnTo>
                  <a:pt x="254249" y="7119"/>
                </a:lnTo>
                <a:lnTo>
                  <a:pt x="259496" y="9702"/>
                </a:lnTo>
                <a:lnTo>
                  <a:pt x="264483" y="12417"/>
                </a:lnTo>
                <a:lnTo>
                  <a:pt x="268550" y="15219"/>
                </a:lnTo>
                <a:lnTo>
                  <a:pt x="272006" y="18079"/>
                </a:lnTo>
                <a:lnTo>
                  <a:pt x="275053" y="20978"/>
                </a:lnTo>
                <a:lnTo>
                  <a:pt x="278573" y="23903"/>
                </a:lnTo>
                <a:lnTo>
                  <a:pt x="282406" y="26845"/>
                </a:lnTo>
                <a:lnTo>
                  <a:pt x="286450" y="29799"/>
                </a:lnTo>
                <a:lnTo>
                  <a:pt x="289889" y="32760"/>
                </a:lnTo>
                <a:lnTo>
                  <a:pt x="292926" y="35726"/>
                </a:lnTo>
                <a:lnTo>
                  <a:pt x="295694" y="38696"/>
                </a:lnTo>
                <a:lnTo>
                  <a:pt x="300753" y="41996"/>
                </a:lnTo>
                <a:lnTo>
                  <a:pt x="303143" y="42876"/>
                </a:lnTo>
                <a:lnTo>
                  <a:pt x="307783" y="46499"/>
                </a:lnTo>
                <a:lnTo>
                  <a:pt x="310061" y="48854"/>
                </a:lnTo>
                <a:lnTo>
                  <a:pt x="314576" y="51472"/>
                </a:lnTo>
                <a:lnTo>
                  <a:pt x="316822" y="52169"/>
                </a:lnTo>
                <a:lnTo>
                  <a:pt x="321300" y="55591"/>
                </a:lnTo>
                <a:lnTo>
                  <a:pt x="323535" y="57892"/>
                </a:lnTo>
                <a:lnTo>
                  <a:pt x="325026" y="60419"/>
                </a:lnTo>
                <a:lnTo>
                  <a:pt x="326019" y="63095"/>
                </a:lnTo>
                <a:lnTo>
                  <a:pt x="326682" y="65872"/>
                </a:lnTo>
                <a:lnTo>
                  <a:pt x="327867" y="67723"/>
                </a:lnTo>
                <a:lnTo>
                  <a:pt x="329401" y="68957"/>
                </a:lnTo>
                <a:lnTo>
                  <a:pt x="334391" y="71280"/>
                </a:lnTo>
                <a:lnTo>
                  <a:pt x="334563" y="74006"/>
                </a:lnTo>
                <a:lnTo>
                  <a:pt x="334700" y="80354"/>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30" name="SMARTInkAnnotation1"/>
          <p:cNvSpPr>
            <a:spLocks/>
          </p:cNvSpPr>
          <p:nvPr/>
        </p:nvSpPr>
        <p:spPr bwMode="auto">
          <a:xfrm>
            <a:off x="2911475" y="2732088"/>
            <a:ext cx="60325" cy="187325"/>
          </a:xfrm>
          <a:custGeom>
            <a:avLst/>
            <a:gdLst>
              <a:gd name="T0" fmla="*/ 0 w 59855"/>
              <a:gd name="T1" fmla="*/ 0 h 187524"/>
              <a:gd name="T2" fmla="*/ 0 w 59855"/>
              <a:gd name="T3" fmla="*/ 21249 h 187524"/>
              <a:gd name="T4" fmla="*/ 744 w 59855"/>
              <a:gd name="T5" fmla="*/ 25080 h 187524"/>
              <a:gd name="T6" fmla="*/ 1984 w 59855"/>
              <a:gd name="T7" fmla="*/ 29618 h 187524"/>
              <a:gd name="T8" fmla="*/ 3554 w 59855"/>
              <a:gd name="T9" fmla="*/ 34628 h 187524"/>
              <a:gd name="T10" fmla="*/ 5345 w 59855"/>
              <a:gd name="T11" fmla="*/ 38960 h 187524"/>
              <a:gd name="T12" fmla="*/ 7282 w 59855"/>
              <a:gd name="T13" fmla="*/ 42841 h 187524"/>
              <a:gd name="T14" fmla="*/ 9317 w 59855"/>
              <a:gd name="T15" fmla="*/ 46420 h 187524"/>
              <a:gd name="T16" fmla="*/ 12162 w 59855"/>
              <a:gd name="T17" fmla="*/ 50790 h 187524"/>
              <a:gd name="T18" fmla="*/ 15546 w 59855"/>
              <a:gd name="T19" fmla="*/ 55688 h 187524"/>
              <a:gd name="T20" fmla="*/ 19289 w 59855"/>
              <a:gd name="T21" fmla="*/ 60938 h 187524"/>
              <a:gd name="T22" fmla="*/ 22529 w 59855"/>
              <a:gd name="T23" fmla="*/ 66422 h 187524"/>
              <a:gd name="T24" fmla="*/ 25432 w 59855"/>
              <a:gd name="T25" fmla="*/ 72063 h 187524"/>
              <a:gd name="T26" fmla="*/ 28112 w 59855"/>
              <a:gd name="T27" fmla="*/ 77807 h 187524"/>
              <a:gd name="T28" fmla="*/ 30641 w 59855"/>
              <a:gd name="T29" fmla="*/ 83621 h 187524"/>
              <a:gd name="T30" fmla="*/ 35436 w 59855"/>
              <a:gd name="T31" fmla="*/ 95374 h 187524"/>
              <a:gd name="T32" fmla="*/ 42317 w 59855"/>
              <a:gd name="T33" fmla="*/ 113146 h 187524"/>
              <a:gd name="T34" fmla="*/ 44575 w 59855"/>
              <a:gd name="T35" fmla="*/ 118095 h 187524"/>
              <a:gd name="T36" fmla="*/ 46823 w 59855"/>
              <a:gd name="T37" fmla="*/ 122386 h 187524"/>
              <a:gd name="T38" fmla="*/ 49066 w 59855"/>
              <a:gd name="T39" fmla="*/ 126239 h 187524"/>
              <a:gd name="T40" fmla="*/ 51305 w 59855"/>
              <a:gd name="T41" fmla="*/ 130792 h 187524"/>
              <a:gd name="T42" fmla="*/ 53542 w 59855"/>
              <a:gd name="T43" fmla="*/ 135812 h 187524"/>
              <a:gd name="T44" fmla="*/ 55777 w 59855"/>
              <a:gd name="T45" fmla="*/ 141143 h 187524"/>
              <a:gd name="T46" fmla="*/ 57267 w 59855"/>
              <a:gd name="T47" fmla="*/ 145689 h 187524"/>
              <a:gd name="T48" fmla="*/ 58260 w 59855"/>
              <a:gd name="T49" fmla="*/ 149712 h 187524"/>
              <a:gd name="T50" fmla="*/ 58922 w 59855"/>
              <a:gd name="T51" fmla="*/ 153386 h 187524"/>
              <a:gd name="T52" fmla="*/ 59364 w 59855"/>
              <a:gd name="T53" fmla="*/ 156828 h 187524"/>
              <a:gd name="T54" fmla="*/ 59658 w 59855"/>
              <a:gd name="T55" fmla="*/ 160114 h 187524"/>
              <a:gd name="T56" fmla="*/ 59854 w 59855"/>
              <a:gd name="T57" fmla="*/ 163297 h 187524"/>
              <a:gd name="T58" fmla="*/ 59241 w 59855"/>
              <a:gd name="T59" fmla="*/ 166412 h 187524"/>
              <a:gd name="T60" fmla="*/ 58089 w 59855"/>
              <a:gd name="T61" fmla="*/ 169480 h 187524"/>
              <a:gd name="T62" fmla="*/ 54448 w 59855"/>
              <a:gd name="T63" fmla="*/ 176793 h 187524"/>
              <a:gd name="T64" fmla="*/ 53406 w 59855"/>
              <a:gd name="T65" fmla="*/ 178386 h 187524"/>
              <a:gd name="T66" fmla="*/ 51967 w 59855"/>
              <a:gd name="T67" fmla="*/ 180439 h 187524"/>
              <a:gd name="T68" fmla="*/ 47867 w 59855"/>
              <a:gd name="T69" fmla="*/ 186124 h 187524"/>
              <a:gd name="T70" fmla="*/ 46043 w 59855"/>
              <a:gd name="T71" fmla="*/ 186591 h 187524"/>
              <a:gd name="T72" fmla="*/ 43340 w 59855"/>
              <a:gd name="T73" fmla="*/ 186901 h 187524"/>
              <a:gd name="T74" fmla="*/ 37113 w 59855"/>
              <a:gd name="T75" fmla="*/ 187247 h 187524"/>
              <a:gd name="T76" fmla="*/ 31866 w 59855"/>
              <a:gd name="T77" fmla="*/ 187400 h 187524"/>
              <a:gd name="T78" fmla="*/ 6694 w 59855"/>
              <a:gd name="T79" fmla="*/ 187523 h 18752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9855"/>
              <a:gd name="T121" fmla="*/ 0 h 187524"/>
              <a:gd name="T122" fmla="*/ 59855 w 59855"/>
              <a:gd name="T123" fmla="*/ 187524 h 18752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9855" h="187524">
                <a:moveTo>
                  <a:pt x="0" y="0"/>
                </a:moveTo>
                <a:lnTo>
                  <a:pt x="0" y="21249"/>
                </a:lnTo>
                <a:lnTo>
                  <a:pt x="744" y="25080"/>
                </a:lnTo>
                <a:lnTo>
                  <a:pt x="1984" y="29618"/>
                </a:lnTo>
                <a:lnTo>
                  <a:pt x="3554" y="34628"/>
                </a:lnTo>
                <a:lnTo>
                  <a:pt x="5345" y="38960"/>
                </a:lnTo>
                <a:lnTo>
                  <a:pt x="7282" y="42841"/>
                </a:lnTo>
                <a:lnTo>
                  <a:pt x="9317" y="46420"/>
                </a:lnTo>
                <a:lnTo>
                  <a:pt x="12162" y="50790"/>
                </a:lnTo>
                <a:lnTo>
                  <a:pt x="15546" y="55688"/>
                </a:lnTo>
                <a:lnTo>
                  <a:pt x="19289" y="60938"/>
                </a:lnTo>
                <a:lnTo>
                  <a:pt x="22529" y="66422"/>
                </a:lnTo>
                <a:lnTo>
                  <a:pt x="25432" y="72063"/>
                </a:lnTo>
                <a:lnTo>
                  <a:pt x="28112" y="77807"/>
                </a:lnTo>
                <a:lnTo>
                  <a:pt x="30641" y="83621"/>
                </a:lnTo>
                <a:lnTo>
                  <a:pt x="35436" y="95374"/>
                </a:lnTo>
                <a:lnTo>
                  <a:pt x="42317" y="113146"/>
                </a:lnTo>
                <a:lnTo>
                  <a:pt x="44575" y="118095"/>
                </a:lnTo>
                <a:lnTo>
                  <a:pt x="46823" y="122386"/>
                </a:lnTo>
                <a:lnTo>
                  <a:pt x="49066" y="126239"/>
                </a:lnTo>
                <a:lnTo>
                  <a:pt x="51305" y="130792"/>
                </a:lnTo>
                <a:lnTo>
                  <a:pt x="53542" y="135812"/>
                </a:lnTo>
                <a:lnTo>
                  <a:pt x="55777" y="141143"/>
                </a:lnTo>
                <a:lnTo>
                  <a:pt x="57267" y="145689"/>
                </a:lnTo>
                <a:lnTo>
                  <a:pt x="58260" y="149712"/>
                </a:lnTo>
                <a:lnTo>
                  <a:pt x="58922" y="153386"/>
                </a:lnTo>
                <a:lnTo>
                  <a:pt x="59364" y="156828"/>
                </a:lnTo>
                <a:lnTo>
                  <a:pt x="59658" y="160114"/>
                </a:lnTo>
                <a:lnTo>
                  <a:pt x="59854" y="163297"/>
                </a:lnTo>
                <a:lnTo>
                  <a:pt x="59241" y="166412"/>
                </a:lnTo>
                <a:lnTo>
                  <a:pt x="58089" y="169480"/>
                </a:lnTo>
                <a:lnTo>
                  <a:pt x="54448" y="176793"/>
                </a:lnTo>
                <a:lnTo>
                  <a:pt x="53406" y="178386"/>
                </a:lnTo>
                <a:lnTo>
                  <a:pt x="51967" y="180439"/>
                </a:lnTo>
                <a:lnTo>
                  <a:pt x="47867" y="186124"/>
                </a:lnTo>
                <a:lnTo>
                  <a:pt x="46043" y="186591"/>
                </a:lnTo>
                <a:lnTo>
                  <a:pt x="43340" y="186901"/>
                </a:lnTo>
                <a:lnTo>
                  <a:pt x="37113" y="187247"/>
                </a:lnTo>
                <a:lnTo>
                  <a:pt x="31866" y="187400"/>
                </a:lnTo>
                <a:lnTo>
                  <a:pt x="6694" y="187523"/>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31" name="SMARTInkAnnotation2"/>
          <p:cNvSpPr>
            <a:spLocks/>
          </p:cNvSpPr>
          <p:nvPr/>
        </p:nvSpPr>
        <p:spPr bwMode="auto">
          <a:xfrm>
            <a:off x="2530475" y="2652713"/>
            <a:ext cx="969963" cy="222250"/>
          </a:xfrm>
          <a:custGeom>
            <a:avLst/>
            <a:gdLst>
              <a:gd name="T0" fmla="*/ 7108 w 970631"/>
              <a:gd name="T1" fmla="*/ 200520 h 223121"/>
              <a:gd name="T2" fmla="*/ 14564 w 970631"/>
              <a:gd name="T3" fmla="*/ 192901 h 223121"/>
              <a:gd name="T4" fmla="*/ 23580 w 970631"/>
              <a:gd name="T5" fmla="*/ 183893 h 223121"/>
              <a:gd name="T6" fmla="*/ 41201 w 970631"/>
              <a:gd name="T7" fmla="*/ 173243 h 223121"/>
              <a:gd name="T8" fmla="*/ 65162 w 970631"/>
              <a:gd name="T9" fmla="*/ 160755 h 223121"/>
              <a:gd name="T10" fmla="*/ 83768 w 970631"/>
              <a:gd name="T11" fmla="*/ 149079 h 223121"/>
              <a:gd name="T12" fmla="*/ 98964 w 970631"/>
              <a:gd name="T13" fmla="*/ 139611 h 223121"/>
              <a:gd name="T14" fmla="*/ 113155 w 970631"/>
              <a:gd name="T15" fmla="*/ 132096 h 223121"/>
              <a:gd name="T16" fmla="*/ 126901 w 970631"/>
              <a:gd name="T17" fmla="*/ 122803 h 223121"/>
              <a:gd name="T18" fmla="*/ 141191 w 970631"/>
              <a:gd name="T19" fmla="*/ 113050 h 223121"/>
              <a:gd name="T20" fmla="*/ 157460 w 970631"/>
              <a:gd name="T21" fmla="*/ 105409 h 223121"/>
              <a:gd name="T22" fmla="*/ 174607 w 970631"/>
              <a:gd name="T23" fmla="*/ 96059 h 223121"/>
              <a:gd name="T24" fmla="*/ 192145 w 970631"/>
              <a:gd name="T25" fmla="*/ 86281 h 223121"/>
              <a:gd name="T26" fmla="*/ 209857 w 970631"/>
              <a:gd name="T27" fmla="*/ 78629 h 223121"/>
              <a:gd name="T28" fmla="*/ 236555 w 970631"/>
              <a:gd name="T29" fmla="*/ 68742 h 223121"/>
              <a:gd name="T30" fmla="*/ 252404 w 970631"/>
              <a:gd name="T31" fmla="*/ 59919 h 223121"/>
              <a:gd name="T32" fmla="*/ 267629 w 970631"/>
              <a:gd name="T33" fmla="*/ 50375 h 223121"/>
              <a:gd name="T34" fmla="*/ 284313 w 970631"/>
              <a:gd name="T35" fmla="*/ 42826 h 223121"/>
              <a:gd name="T36" fmla="*/ 323122 w 970631"/>
              <a:gd name="T37" fmla="*/ 29896 h 223121"/>
              <a:gd name="T38" fmla="*/ 357784 w 970631"/>
              <a:gd name="T39" fmla="*/ 17787 h 223121"/>
              <a:gd name="T40" fmla="*/ 409405 w 970631"/>
              <a:gd name="T41" fmla="*/ 6950 h 223121"/>
              <a:gd name="T42" fmla="*/ 467278 w 970631"/>
              <a:gd name="T43" fmla="*/ 499 h 223121"/>
              <a:gd name="T44" fmla="*/ 529300 w 970631"/>
              <a:gd name="T45" fmla="*/ 2578 h 223121"/>
              <a:gd name="T46" fmla="*/ 573546 w 970631"/>
              <a:gd name="T47" fmla="*/ 7577 h 223121"/>
              <a:gd name="T48" fmla="*/ 634638 w 970631"/>
              <a:gd name="T49" fmla="*/ 21128 h 223121"/>
              <a:gd name="T50" fmla="*/ 691404 w 970631"/>
              <a:gd name="T51" fmla="*/ 38609 h 223121"/>
              <a:gd name="T52" fmla="*/ 711410 w 970631"/>
              <a:gd name="T53" fmla="*/ 47188 h 223121"/>
              <a:gd name="T54" fmla="*/ 731954 w 970631"/>
              <a:gd name="T55" fmla="*/ 57615 h 223121"/>
              <a:gd name="T56" fmla="*/ 751002 w 970631"/>
              <a:gd name="T57" fmla="*/ 68865 h 223121"/>
              <a:gd name="T58" fmla="*/ 769384 w 970631"/>
              <a:gd name="T59" fmla="*/ 77833 h 223121"/>
              <a:gd name="T60" fmla="*/ 786727 w 970631"/>
              <a:gd name="T61" fmla="*/ 86118 h 223121"/>
              <a:gd name="T62" fmla="*/ 809780 w 970631"/>
              <a:gd name="T63" fmla="*/ 101939 h 223121"/>
              <a:gd name="T64" fmla="*/ 834379 w 970631"/>
              <a:gd name="T65" fmla="*/ 118202 h 223121"/>
              <a:gd name="T66" fmla="*/ 849084 w 970631"/>
              <a:gd name="T67" fmla="*/ 126219 h 223121"/>
              <a:gd name="T68" fmla="*/ 863058 w 970631"/>
              <a:gd name="T69" fmla="*/ 135735 h 223121"/>
              <a:gd name="T70" fmla="*/ 876706 w 970631"/>
              <a:gd name="T71" fmla="*/ 145587 h 223121"/>
              <a:gd name="T72" fmla="*/ 890210 w 970631"/>
              <a:gd name="T73" fmla="*/ 153273 h 223121"/>
              <a:gd name="T74" fmla="*/ 901665 w 970631"/>
              <a:gd name="T75" fmla="*/ 162642 h 223121"/>
              <a:gd name="T76" fmla="*/ 911715 w 970631"/>
              <a:gd name="T77" fmla="*/ 172428 h 223121"/>
              <a:gd name="T78" fmla="*/ 921141 w 970631"/>
              <a:gd name="T79" fmla="*/ 180085 h 223121"/>
              <a:gd name="T80" fmla="*/ 938569 w 970631"/>
              <a:gd name="T81" fmla="*/ 193085 h 223121"/>
              <a:gd name="T82" fmla="*/ 949945 w 970631"/>
              <a:gd name="T83" fmla="*/ 205207 h 223121"/>
              <a:gd name="T84" fmla="*/ 957025 w 970631"/>
              <a:gd name="T85" fmla="*/ 213007 h 223121"/>
              <a:gd name="T86" fmla="*/ 961558 w 970631"/>
              <a:gd name="T87" fmla="*/ 214832 h 223121"/>
              <a:gd name="T88" fmla="*/ 962879 w 970631"/>
              <a:gd name="T89" fmla="*/ 218775 h 223121"/>
              <a:gd name="T90" fmla="*/ 965450 w 970631"/>
              <a:gd name="T91" fmla="*/ 221189 h 22312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70631"/>
              <a:gd name="T139" fmla="*/ 0 h 223121"/>
              <a:gd name="T140" fmla="*/ 970631 w 970631"/>
              <a:gd name="T141" fmla="*/ 223121 h 22312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70631" h="223121">
                <a:moveTo>
                  <a:pt x="0" y="205261"/>
                </a:moveTo>
                <a:lnTo>
                  <a:pt x="7108" y="200520"/>
                </a:lnTo>
                <a:lnTo>
                  <a:pt x="10689" y="197139"/>
                </a:lnTo>
                <a:lnTo>
                  <a:pt x="14564" y="192901"/>
                </a:lnTo>
                <a:lnTo>
                  <a:pt x="18635" y="188091"/>
                </a:lnTo>
                <a:lnTo>
                  <a:pt x="23580" y="183893"/>
                </a:lnTo>
                <a:lnTo>
                  <a:pt x="29108" y="180101"/>
                </a:lnTo>
                <a:lnTo>
                  <a:pt x="41201" y="173243"/>
                </a:lnTo>
                <a:lnTo>
                  <a:pt x="54013" y="166887"/>
                </a:lnTo>
                <a:lnTo>
                  <a:pt x="65162" y="160755"/>
                </a:lnTo>
                <a:lnTo>
                  <a:pt x="70217" y="157731"/>
                </a:lnTo>
                <a:lnTo>
                  <a:pt x="83768" y="149079"/>
                </a:lnTo>
                <a:lnTo>
                  <a:pt x="91547" y="143994"/>
                </a:lnTo>
                <a:lnTo>
                  <a:pt x="98964" y="139611"/>
                </a:lnTo>
                <a:lnTo>
                  <a:pt x="106140" y="135697"/>
                </a:lnTo>
                <a:lnTo>
                  <a:pt x="113155" y="132096"/>
                </a:lnTo>
                <a:lnTo>
                  <a:pt x="120064" y="127711"/>
                </a:lnTo>
                <a:lnTo>
                  <a:pt x="126901" y="122803"/>
                </a:lnTo>
                <a:lnTo>
                  <a:pt x="133690" y="117547"/>
                </a:lnTo>
                <a:lnTo>
                  <a:pt x="141191" y="113050"/>
                </a:lnTo>
                <a:lnTo>
                  <a:pt x="149167" y="109060"/>
                </a:lnTo>
                <a:lnTo>
                  <a:pt x="157460" y="105409"/>
                </a:lnTo>
                <a:lnTo>
                  <a:pt x="165963" y="100990"/>
                </a:lnTo>
                <a:lnTo>
                  <a:pt x="174607" y="96059"/>
                </a:lnTo>
                <a:lnTo>
                  <a:pt x="183345" y="90788"/>
                </a:lnTo>
                <a:lnTo>
                  <a:pt x="192145" y="86281"/>
                </a:lnTo>
                <a:lnTo>
                  <a:pt x="200987" y="82285"/>
                </a:lnTo>
                <a:lnTo>
                  <a:pt x="209857" y="78629"/>
                </a:lnTo>
                <a:lnTo>
                  <a:pt x="227646" y="71920"/>
                </a:lnTo>
                <a:lnTo>
                  <a:pt x="236555" y="68742"/>
                </a:lnTo>
                <a:lnTo>
                  <a:pt x="244725" y="64638"/>
                </a:lnTo>
                <a:lnTo>
                  <a:pt x="252404" y="59919"/>
                </a:lnTo>
                <a:lnTo>
                  <a:pt x="259754" y="54788"/>
                </a:lnTo>
                <a:lnTo>
                  <a:pt x="267629" y="50375"/>
                </a:lnTo>
                <a:lnTo>
                  <a:pt x="275854" y="46441"/>
                </a:lnTo>
                <a:lnTo>
                  <a:pt x="284313" y="42826"/>
                </a:lnTo>
                <a:lnTo>
                  <a:pt x="303628" y="36164"/>
                </a:lnTo>
                <a:lnTo>
                  <a:pt x="323122" y="29896"/>
                </a:lnTo>
                <a:lnTo>
                  <a:pt x="339223" y="23802"/>
                </a:lnTo>
                <a:lnTo>
                  <a:pt x="357784" y="17787"/>
                </a:lnTo>
                <a:lnTo>
                  <a:pt x="385175" y="11468"/>
                </a:lnTo>
                <a:lnTo>
                  <a:pt x="409405" y="6950"/>
                </a:lnTo>
                <a:lnTo>
                  <a:pt x="437411" y="1973"/>
                </a:lnTo>
                <a:lnTo>
                  <a:pt x="467278" y="499"/>
                </a:lnTo>
                <a:lnTo>
                  <a:pt x="507578" y="0"/>
                </a:lnTo>
                <a:lnTo>
                  <a:pt x="529300" y="2578"/>
                </a:lnTo>
                <a:lnTo>
                  <a:pt x="551350" y="6039"/>
                </a:lnTo>
                <a:lnTo>
                  <a:pt x="573546" y="7577"/>
                </a:lnTo>
                <a:lnTo>
                  <a:pt x="603396" y="13183"/>
                </a:lnTo>
                <a:lnTo>
                  <a:pt x="634638" y="21128"/>
                </a:lnTo>
                <a:lnTo>
                  <a:pt x="654445" y="26851"/>
                </a:lnTo>
                <a:lnTo>
                  <a:pt x="691404" y="38609"/>
                </a:lnTo>
                <a:lnTo>
                  <a:pt x="701176" y="42566"/>
                </a:lnTo>
                <a:lnTo>
                  <a:pt x="711410" y="47188"/>
                </a:lnTo>
                <a:lnTo>
                  <a:pt x="721951" y="52254"/>
                </a:lnTo>
                <a:lnTo>
                  <a:pt x="731954" y="57615"/>
                </a:lnTo>
                <a:lnTo>
                  <a:pt x="741598" y="63174"/>
                </a:lnTo>
                <a:lnTo>
                  <a:pt x="751002" y="68865"/>
                </a:lnTo>
                <a:lnTo>
                  <a:pt x="760246" y="73650"/>
                </a:lnTo>
                <a:lnTo>
                  <a:pt x="769384" y="77833"/>
                </a:lnTo>
                <a:lnTo>
                  <a:pt x="778452" y="81613"/>
                </a:lnTo>
                <a:lnTo>
                  <a:pt x="786727" y="86118"/>
                </a:lnTo>
                <a:lnTo>
                  <a:pt x="794476" y="91106"/>
                </a:lnTo>
                <a:lnTo>
                  <a:pt x="809780" y="101939"/>
                </a:lnTo>
                <a:lnTo>
                  <a:pt x="826499" y="113369"/>
                </a:lnTo>
                <a:lnTo>
                  <a:pt x="834379" y="118202"/>
                </a:lnTo>
                <a:lnTo>
                  <a:pt x="841863" y="122417"/>
                </a:lnTo>
                <a:lnTo>
                  <a:pt x="849084" y="126219"/>
                </a:lnTo>
                <a:lnTo>
                  <a:pt x="856129" y="130738"/>
                </a:lnTo>
                <a:lnTo>
                  <a:pt x="863058" y="135735"/>
                </a:lnTo>
                <a:lnTo>
                  <a:pt x="869908" y="141051"/>
                </a:lnTo>
                <a:lnTo>
                  <a:pt x="876706" y="145587"/>
                </a:lnTo>
                <a:lnTo>
                  <a:pt x="883469" y="149603"/>
                </a:lnTo>
                <a:lnTo>
                  <a:pt x="890210" y="153273"/>
                </a:lnTo>
                <a:lnTo>
                  <a:pt x="896191" y="157704"/>
                </a:lnTo>
                <a:lnTo>
                  <a:pt x="901665" y="162642"/>
                </a:lnTo>
                <a:lnTo>
                  <a:pt x="906803" y="167919"/>
                </a:lnTo>
                <a:lnTo>
                  <a:pt x="911715" y="172428"/>
                </a:lnTo>
                <a:lnTo>
                  <a:pt x="916478" y="176427"/>
                </a:lnTo>
                <a:lnTo>
                  <a:pt x="921141" y="180085"/>
                </a:lnTo>
                <a:lnTo>
                  <a:pt x="930288" y="186795"/>
                </a:lnTo>
                <a:lnTo>
                  <a:pt x="938569" y="193085"/>
                </a:lnTo>
                <a:lnTo>
                  <a:pt x="944728" y="199188"/>
                </a:lnTo>
                <a:lnTo>
                  <a:pt x="949945" y="205207"/>
                </a:lnTo>
                <a:lnTo>
                  <a:pt x="955801" y="212416"/>
                </a:lnTo>
                <a:lnTo>
                  <a:pt x="957025" y="213007"/>
                </a:lnTo>
                <a:lnTo>
                  <a:pt x="960368" y="213665"/>
                </a:lnTo>
                <a:lnTo>
                  <a:pt x="961558" y="214832"/>
                </a:lnTo>
                <a:lnTo>
                  <a:pt x="962350" y="216603"/>
                </a:lnTo>
                <a:lnTo>
                  <a:pt x="962879" y="218775"/>
                </a:lnTo>
                <a:lnTo>
                  <a:pt x="963975" y="220223"/>
                </a:lnTo>
                <a:lnTo>
                  <a:pt x="965450" y="221189"/>
                </a:lnTo>
                <a:lnTo>
                  <a:pt x="970630" y="22312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32" name="SMARTInkAnnotation3"/>
          <p:cNvSpPr>
            <a:spLocks/>
          </p:cNvSpPr>
          <p:nvPr/>
        </p:nvSpPr>
        <p:spPr bwMode="auto">
          <a:xfrm>
            <a:off x="3494088" y="2786063"/>
            <a:ext cx="139700" cy="160337"/>
          </a:xfrm>
          <a:custGeom>
            <a:avLst/>
            <a:gdLst>
              <a:gd name="T0" fmla="*/ 107104 w 140186"/>
              <a:gd name="T1" fmla="*/ 0 h 160722"/>
              <a:gd name="T2" fmla="*/ 107104 w 140186"/>
              <a:gd name="T3" fmla="*/ 15377 h 160722"/>
              <a:gd name="T4" fmla="*/ 109087 w 140186"/>
              <a:gd name="T5" fmla="*/ 19402 h 160722"/>
              <a:gd name="T6" fmla="*/ 110657 w 140186"/>
              <a:gd name="T7" fmla="*/ 21864 h 160722"/>
              <a:gd name="T8" fmla="*/ 111704 w 140186"/>
              <a:gd name="T9" fmla="*/ 25490 h 160722"/>
              <a:gd name="T10" fmla="*/ 112402 w 140186"/>
              <a:gd name="T11" fmla="*/ 29892 h 160722"/>
              <a:gd name="T12" fmla="*/ 112868 w 140186"/>
              <a:gd name="T13" fmla="*/ 34811 h 160722"/>
              <a:gd name="T14" fmla="*/ 113921 w 140186"/>
              <a:gd name="T15" fmla="*/ 40074 h 160722"/>
              <a:gd name="T16" fmla="*/ 115368 w 140186"/>
              <a:gd name="T17" fmla="*/ 45568 h 160722"/>
              <a:gd name="T18" fmla="*/ 117076 w 140186"/>
              <a:gd name="T19" fmla="*/ 51215 h 160722"/>
              <a:gd name="T20" fmla="*/ 118958 w 140186"/>
              <a:gd name="T21" fmla="*/ 56963 h 160722"/>
              <a:gd name="T22" fmla="*/ 123033 w 140186"/>
              <a:gd name="T23" fmla="*/ 68643 h 160722"/>
              <a:gd name="T24" fmla="*/ 125162 w 140186"/>
              <a:gd name="T25" fmla="*/ 73543 h 160722"/>
              <a:gd name="T26" fmla="*/ 127324 w 140186"/>
              <a:gd name="T27" fmla="*/ 77802 h 160722"/>
              <a:gd name="T28" fmla="*/ 129509 w 140186"/>
              <a:gd name="T29" fmla="*/ 81634 h 160722"/>
              <a:gd name="T30" fmla="*/ 131710 w 140186"/>
              <a:gd name="T31" fmla="*/ 86173 h 160722"/>
              <a:gd name="T32" fmla="*/ 133921 w 140186"/>
              <a:gd name="T33" fmla="*/ 91183 h 160722"/>
              <a:gd name="T34" fmla="*/ 136138 w 140186"/>
              <a:gd name="T35" fmla="*/ 96507 h 160722"/>
              <a:gd name="T36" fmla="*/ 137617 w 140186"/>
              <a:gd name="T37" fmla="*/ 102041 h 160722"/>
              <a:gd name="T38" fmla="*/ 138602 w 140186"/>
              <a:gd name="T39" fmla="*/ 107715 h 160722"/>
              <a:gd name="T40" fmla="*/ 139259 w 140186"/>
              <a:gd name="T41" fmla="*/ 113482 h 160722"/>
              <a:gd name="T42" fmla="*/ 139698 w 140186"/>
              <a:gd name="T43" fmla="*/ 118319 h 160722"/>
              <a:gd name="T44" fmla="*/ 139990 w 140186"/>
              <a:gd name="T45" fmla="*/ 122536 h 160722"/>
              <a:gd name="T46" fmla="*/ 140185 w 140186"/>
              <a:gd name="T47" fmla="*/ 126339 h 160722"/>
              <a:gd name="T48" fmla="*/ 139571 w 140186"/>
              <a:gd name="T49" fmla="*/ 129866 h 160722"/>
              <a:gd name="T50" fmla="*/ 138418 w 140186"/>
              <a:gd name="T51" fmla="*/ 133210 h 160722"/>
              <a:gd name="T52" fmla="*/ 136905 w 140186"/>
              <a:gd name="T53" fmla="*/ 136432 h 160722"/>
              <a:gd name="T54" fmla="*/ 135153 w 140186"/>
              <a:gd name="T55" fmla="*/ 139572 h 160722"/>
              <a:gd name="T56" fmla="*/ 133241 w 140186"/>
              <a:gd name="T57" fmla="*/ 142657 h 160722"/>
              <a:gd name="T58" fmla="*/ 131223 w 140186"/>
              <a:gd name="T59" fmla="*/ 145707 h 160722"/>
              <a:gd name="T60" fmla="*/ 126997 w 140186"/>
              <a:gd name="T61" fmla="*/ 151741 h 160722"/>
              <a:gd name="T62" fmla="*/ 124828 w 140186"/>
              <a:gd name="T63" fmla="*/ 154738 h 160722"/>
              <a:gd name="T64" fmla="*/ 122639 w 140186"/>
              <a:gd name="T65" fmla="*/ 156737 h 160722"/>
              <a:gd name="T66" fmla="*/ 120436 w 140186"/>
              <a:gd name="T67" fmla="*/ 158070 h 160722"/>
              <a:gd name="T68" fmla="*/ 118223 w 140186"/>
              <a:gd name="T69" fmla="*/ 158958 h 160722"/>
              <a:gd name="T70" fmla="*/ 115260 w 140186"/>
              <a:gd name="T71" fmla="*/ 159550 h 160722"/>
              <a:gd name="T72" fmla="*/ 111798 w 140186"/>
              <a:gd name="T73" fmla="*/ 159945 h 160722"/>
              <a:gd name="T74" fmla="*/ 108002 w 140186"/>
              <a:gd name="T75" fmla="*/ 160208 h 160722"/>
              <a:gd name="T76" fmla="*/ 99817 w 140186"/>
              <a:gd name="T77" fmla="*/ 160500 h 160722"/>
              <a:gd name="T78" fmla="*/ 63373 w 140186"/>
              <a:gd name="T79" fmla="*/ 160721 h 160722"/>
              <a:gd name="T80" fmla="*/ 57868 w 140186"/>
              <a:gd name="T81" fmla="*/ 159733 h 160722"/>
              <a:gd name="T82" fmla="*/ 51967 w 140186"/>
              <a:gd name="T83" fmla="*/ 158082 h 160722"/>
              <a:gd name="T84" fmla="*/ 45801 w 140186"/>
              <a:gd name="T85" fmla="*/ 155990 h 160722"/>
              <a:gd name="T86" fmla="*/ 40947 w 140186"/>
              <a:gd name="T87" fmla="*/ 154595 h 160722"/>
              <a:gd name="T88" fmla="*/ 36967 w 140186"/>
              <a:gd name="T89" fmla="*/ 153665 h 160722"/>
              <a:gd name="T90" fmla="*/ 33570 w 140186"/>
              <a:gd name="T91" fmla="*/ 153045 h 160722"/>
              <a:gd name="T92" fmla="*/ 29818 w 140186"/>
              <a:gd name="T93" fmla="*/ 151639 h 160722"/>
              <a:gd name="T94" fmla="*/ 25829 w 140186"/>
              <a:gd name="T95" fmla="*/ 149710 h 160722"/>
              <a:gd name="T96" fmla="*/ 21682 w 140186"/>
              <a:gd name="T97" fmla="*/ 147432 h 160722"/>
              <a:gd name="T98" fmla="*/ 18174 w 140186"/>
              <a:gd name="T99" fmla="*/ 145913 h 160722"/>
              <a:gd name="T100" fmla="*/ 15091 w 140186"/>
              <a:gd name="T101" fmla="*/ 144900 h 160722"/>
              <a:gd name="T102" fmla="*/ 8353 w 140186"/>
              <a:gd name="T103" fmla="*/ 143275 h 160722"/>
              <a:gd name="T104" fmla="*/ 5448 w 140186"/>
              <a:gd name="T105" fmla="*/ 143053 h 160722"/>
              <a:gd name="T106" fmla="*/ 28 w 140186"/>
              <a:gd name="T107" fmla="*/ 142876 h 160722"/>
              <a:gd name="T108" fmla="*/ 3 w 140186"/>
              <a:gd name="T109" fmla="*/ 142875 h 160722"/>
              <a:gd name="T110" fmla="*/ 0 w 140186"/>
              <a:gd name="T111" fmla="*/ 142875 h 1607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40186"/>
              <a:gd name="T169" fmla="*/ 0 h 160722"/>
              <a:gd name="T170" fmla="*/ 140186 w 140186"/>
              <a:gd name="T171" fmla="*/ 160722 h 1607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40186" h="160722">
                <a:moveTo>
                  <a:pt x="107104" y="0"/>
                </a:moveTo>
                <a:lnTo>
                  <a:pt x="107104" y="15377"/>
                </a:lnTo>
                <a:lnTo>
                  <a:pt x="109087" y="19402"/>
                </a:lnTo>
                <a:lnTo>
                  <a:pt x="110657" y="21864"/>
                </a:lnTo>
                <a:lnTo>
                  <a:pt x="111704" y="25490"/>
                </a:lnTo>
                <a:lnTo>
                  <a:pt x="112402" y="29892"/>
                </a:lnTo>
                <a:lnTo>
                  <a:pt x="112868" y="34811"/>
                </a:lnTo>
                <a:lnTo>
                  <a:pt x="113921" y="40074"/>
                </a:lnTo>
                <a:lnTo>
                  <a:pt x="115368" y="45568"/>
                </a:lnTo>
                <a:lnTo>
                  <a:pt x="117076" y="51215"/>
                </a:lnTo>
                <a:lnTo>
                  <a:pt x="118958" y="56963"/>
                </a:lnTo>
                <a:lnTo>
                  <a:pt x="123033" y="68643"/>
                </a:lnTo>
                <a:lnTo>
                  <a:pt x="125162" y="73543"/>
                </a:lnTo>
                <a:lnTo>
                  <a:pt x="127324" y="77802"/>
                </a:lnTo>
                <a:lnTo>
                  <a:pt x="129509" y="81634"/>
                </a:lnTo>
                <a:lnTo>
                  <a:pt x="131710" y="86173"/>
                </a:lnTo>
                <a:lnTo>
                  <a:pt x="133921" y="91183"/>
                </a:lnTo>
                <a:lnTo>
                  <a:pt x="136138" y="96507"/>
                </a:lnTo>
                <a:lnTo>
                  <a:pt x="137617" y="102041"/>
                </a:lnTo>
                <a:lnTo>
                  <a:pt x="138602" y="107715"/>
                </a:lnTo>
                <a:lnTo>
                  <a:pt x="139259" y="113482"/>
                </a:lnTo>
                <a:lnTo>
                  <a:pt x="139698" y="118319"/>
                </a:lnTo>
                <a:lnTo>
                  <a:pt x="139990" y="122536"/>
                </a:lnTo>
                <a:lnTo>
                  <a:pt x="140185" y="126339"/>
                </a:lnTo>
                <a:lnTo>
                  <a:pt x="139571" y="129866"/>
                </a:lnTo>
                <a:lnTo>
                  <a:pt x="138418" y="133210"/>
                </a:lnTo>
                <a:lnTo>
                  <a:pt x="136905" y="136432"/>
                </a:lnTo>
                <a:lnTo>
                  <a:pt x="135153" y="139572"/>
                </a:lnTo>
                <a:lnTo>
                  <a:pt x="133241" y="142657"/>
                </a:lnTo>
                <a:lnTo>
                  <a:pt x="131223" y="145707"/>
                </a:lnTo>
                <a:lnTo>
                  <a:pt x="126997" y="151741"/>
                </a:lnTo>
                <a:lnTo>
                  <a:pt x="124828" y="154738"/>
                </a:lnTo>
                <a:lnTo>
                  <a:pt x="122639" y="156737"/>
                </a:lnTo>
                <a:lnTo>
                  <a:pt x="120436" y="158070"/>
                </a:lnTo>
                <a:lnTo>
                  <a:pt x="118223" y="158958"/>
                </a:lnTo>
                <a:lnTo>
                  <a:pt x="115260" y="159550"/>
                </a:lnTo>
                <a:lnTo>
                  <a:pt x="111798" y="159945"/>
                </a:lnTo>
                <a:lnTo>
                  <a:pt x="108002" y="160208"/>
                </a:lnTo>
                <a:lnTo>
                  <a:pt x="99817" y="160500"/>
                </a:lnTo>
                <a:lnTo>
                  <a:pt x="63373" y="160721"/>
                </a:lnTo>
                <a:lnTo>
                  <a:pt x="57868" y="159733"/>
                </a:lnTo>
                <a:lnTo>
                  <a:pt x="51967" y="158082"/>
                </a:lnTo>
                <a:lnTo>
                  <a:pt x="45801" y="155990"/>
                </a:lnTo>
                <a:lnTo>
                  <a:pt x="40947" y="154595"/>
                </a:lnTo>
                <a:lnTo>
                  <a:pt x="36967" y="153665"/>
                </a:lnTo>
                <a:lnTo>
                  <a:pt x="33570" y="153045"/>
                </a:lnTo>
                <a:lnTo>
                  <a:pt x="29818" y="151639"/>
                </a:lnTo>
                <a:lnTo>
                  <a:pt x="25829" y="149710"/>
                </a:lnTo>
                <a:lnTo>
                  <a:pt x="21682" y="147432"/>
                </a:lnTo>
                <a:lnTo>
                  <a:pt x="18174" y="145913"/>
                </a:lnTo>
                <a:lnTo>
                  <a:pt x="15091" y="144900"/>
                </a:lnTo>
                <a:lnTo>
                  <a:pt x="8353" y="143275"/>
                </a:lnTo>
                <a:lnTo>
                  <a:pt x="5448" y="143053"/>
                </a:lnTo>
                <a:lnTo>
                  <a:pt x="28" y="142876"/>
                </a:lnTo>
                <a:lnTo>
                  <a:pt x="3" y="142875"/>
                </a:lnTo>
                <a:lnTo>
                  <a:pt x="0" y="142875"/>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33" name="SMARTInkAnnotation4"/>
          <p:cNvSpPr>
            <a:spLocks/>
          </p:cNvSpPr>
          <p:nvPr/>
        </p:nvSpPr>
        <p:spPr bwMode="auto">
          <a:xfrm>
            <a:off x="2751138" y="3517900"/>
            <a:ext cx="6350" cy="214313"/>
          </a:xfrm>
          <a:custGeom>
            <a:avLst/>
            <a:gdLst>
              <a:gd name="T0" fmla="*/ 6695 w 6696"/>
              <a:gd name="T1" fmla="*/ 0 h 214313"/>
              <a:gd name="T2" fmla="*/ 6695 w 6696"/>
              <a:gd name="T3" fmla="*/ 12428 h 214313"/>
              <a:gd name="T4" fmla="*/ 5951 w 6696"/>
              <a:gd name="T5" fmla="*/ 15231 h 214313"/>
              <a:gd name="T6" fmla="*/ 4711 w 6696"/>
              <a:gd name="T7" fmla="*/ 18091 h 214313"/>
              <a:gd name="T8" fmla="*/ 3141 w 6696"/>
              <a:gd name="T9" fmla="*/ 20990 h 214313"/>
              <a:gd name="T10" fmla="*/ 2094 w 6696"/>
              <a:gd name="T11" fmla="*/ 24908 h 214313"/>
              <a:gd name="T12" fmla="*/ 1396 w 6696"/>
              <a:gd name="T13" fmla="*/ 29503 h 214313"/>
              <a:gd name="T14" fmla="*/ 931 w 6696"/>
              <a:gd name="T15" fmla="*/ 34552 h 214313"/>
              <a:gd name="T16" fmla="*/ 621 w 6696"/>
              <a:gd name="T17" fmla="*/ 40894 h 214313"/>
              <a:gd name="T18" fmla="*/ 414 w 6696"/>
              <a:gd name="T19" fmla="*/ 48098 h 214313"/>
              <a:gd name="T20" fmla="*/ 123 w 6696"/>
              <a:gd name="T21" fmla="*/ 69814 h 214313"/>
              <a:gd name="T22" fmla="*/ 0 w 6696"/>
              <a:gd name="T23" fmla="*/ 199016 h 214313"/>
              <a:gd name="T24" fmla="*/ 744 w 6696"/>
              <a:gd name="T25" fmla="*/ 202130 h 214313"/>
              <a:gd name="T26" fmla="*/ 1984 w 6696"/>
              <a:gd name="T27" fmla="*/ 205199 h 214313"/>
              <a:gd name="T28" fmla="*/ 6695 w 6696"/>
              <a:gd name="T29" fmla="*/ 214312 h 2143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696"/>
              <a:gd name="T46" fmla="*/ 0 h 214313"/>
              <a:gd name="T47" fmla="*/ 6696 w 6696"/>
              <a:gd name="T48" fmla="*/ 214313 h 2143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696" h="214313">
                <a:moveTo>
                  <a:pt x="6695" y="0"/>
                </a:moveTo>
                <a:lnTo>
                  <a:pt x="6695" y="12428"/>
                </a:lnTo>
                <a:lnTo>
                  <a:pt x="5951" y="15231"/>
                </a:lnTo>
                <a:lnTo>
                  <a:pt x="4711" y="18091"/>
                </a:lnTo>
                <a:lnTo>
                  <a:pt x="3141" y="20990"/>
                </a:lnTo>
                <a:lnTo>
                  <a:pt x="2094" y="24908"/>
                </a:lnTo>
                <a:lnTo>
                  <a:pt x="1396" y="29503"/>
                </a:lnTo>
                <a:lnTo>
                  <a:pt x="931" y="34552"/>
                </a:lnTo>
                <a:lnTo>
                  <a:pt x="621" y="40894"/>
                </a:lnTo>
                <a:lnTo>
                  <a:pt x="414" y="48098"/>
                </a:lnTo>
                <a:lnTo>
                  <a:pt x="123" y="69814"/>
                </a:lnTo>
                <a:lnTo>
                  <a:pt x="0" y="199016"/>
                </a:lnTo>
                <a:lnTo>
                  <a:pt x="744" y="202130"/>
                </a:lnTo>
                <a:lnTo>
                  <a:pt x="1984" y="205199"/>
                </a:lnTo>
                <a:lnTo>
                  <a:pt x="6695" y="214312"/>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34" name="SMARTInkAnnotation5"/>
          <p:cNvSpPr>
            <a:spLocks/>
          </p:cNvSpPr>
          <p:nvPr/>
        </p:nvSpPr>
        <p:spPr bwMode="auto">
          <a:xfrm>
            <a:off x="2570163" y="3741738"/>
            <a:ext cx="368300" cy="9525"/>
          </a:xfrm>
          <a:custGeom>
            <a:avLst/>
            <a:gdLst>
              <a:gd name="T0" fmla="*/ 0 w 368171"/>
              <a:gd name="T1" fmla="*/ 8929 h 8930"/>
              <a:gd name="T2" fmla="*/ 261977 w 368171"/>
              <a:gd name="T3" fmla="*/ 8929 h 8930"/>
              <a:gd name="T4" fmla="*/ 270599 w 368171"/>
              <a:gd name="T5" fmla="*/ 7937 h 8930"/>
              <a:gd name="T6" fmla="*/ 278578 w 368171"/>
              <a:gd name="T7" fmla="*/ 6284 h 8930"/>
              <a:gd name="T8" fmla="*/ 286129 w 368171"/>
              <a:gd name="T9" fmla="*/ 4189 h 8930"/>
              <a:gd name="T10" fmla="*/ 293394 w 368171"/>
              <a:gd name="T11" fmla="*/ 2792 h 8930"/>
              <a:gd name="T12" fmla="*/ 300469 w 368171"/>
              <a:gd name="T13" fmla="*/ 1861 h 8930"/>
              <a:gd name="T14" fmla="*/ 307417 w 368171"/>
              <a:gd name="T15" fmla="*/ 1241 h 8930"/>
              <a:gd name="T16" fmla="*/ 319103 w 368171"/>
              <a:gd name="T17" fmla="*/ 551 h 8930"/>
              <a:gd name="T18" fmla="*/ 334046 w 368171"/>
              <a:gd name="T19" fmla="*/ 163 h 8930"/>
              <a:gd name="T20" fmla="*/ 368170 w 368171"/>
              <a:gd name="T21" fmla="*/ 0 h 89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8171"/>
              <a:gd name="T34" fmla="*/ 0 h 8930"/>
              <a:gd name="T35" fmla="*/ 368171 w 368171"/>
              <a:gd name="T36" fmla="*/ 8930 h 893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8171" h="8930">
                <a:moveTo>
                  <a:pt x="0" y="8929"/>
                </a:moveTo>
                <a:lnTo>
                  <a:pt x="261977" y="8929"/>
                </a:lnTo>
                <a:lnTo>
                  <a:pt x="270599" y="7937"/>
                </a:lnTo>
                <a:lnTo>
                  <a:pt x="278578" y="6284"/>
                </a:lnTo>
                <a:lnTo>
                  <a:pt x="286129" y="4189"/>
                </a:lnTo>
                <a:lnTo>
                  <a:pt x="293394" y="2792"/>
                </a:lnTo>
                <a:lnTo>
                  <a:pt x="300469" y="1861"/>
                </a:lnTo>
                <a:lnTo>
                  <a:pt x="307417" y="1241"/>
                </a:lnTo>
                <a:lnTo>
                  <a:pt x="319103" y="551"/>
                </a:lnTo>
                <a:lnTo>
                  <a:pt x="334046" y="163"/>
                </a:lnTo>
                <a:lnTo>
                  <a:pt x="368170"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35" name="SMARTInkAnnotation6"/>
          <p:cNvSpPr>
            <a:spLocks/>
          </p:cNvSpPr>
          <p:nvPr/>
        </p:nvSpPr>
        <p:spPr bwMode="auto">
          <a:xfrm>
            <a:off x="2697163" y="3813175"/>
            <a:ext cx="174625" cy="133350"/>
          </a:xfrm>
          <a:custGeom>
            <a:avLst/>
            <a:gdLst>
              <a:gd name="T0" fmla="*/ 46858 w 174044"/>
              <a:gd name="T1" fmla="*/ 9482 h 133946"/>
              <a:gd name="T2" fmla="*/ 44874 w 174044"/>
              <a:gd name="T3" fmla="*/ 19428 h 133946"/>
              <a:gd name="T4" fmla="*/ 42257 w 174044"/>
              <a:gd name="T5" fmla="*/ 29471 h 133946"/>
              <a:gd name="T6" fmla="*/ 41094 w 174044"/>
              <a:gd name="T7" fmla="*/ 37242 h 133946"/>
              <a:gd name="T8" fmla="*/ 40577 w 174044"/>
              <a:gd name="T9" fmla="*/ 46648 h 133946"/>
              <a:gd name="T10" fmla="*/ 39603 w 174044"/>
              <a:gd name="T11" fmla="*/ 57444 h 133946"/>
              <a:gd name="T12" fmla="*/ 36691 w 174044"/>
              <a:gd name="T13" fmla="*/ 68856 h 133946"/>
              <a:gd name="T14" fmla="*/ 32918 w 174044"/>
              <a:gd name="T15" fmla="*/ 77897 h 133946"/>
              <a:gd name="T16" fmla="*/ 28762 w 174044"/>
              <a:gd name="T17" fmla="*/ 86215 h 133946"/>
              <a:gd name="T18" fmla="*/ 24435 w 174044"/>
              <a:gd name="T19" fmla="*/ 96526 h 133946"/>
              <a:gd name="T20" fmla="*/ 22016 w 174044"/>
              <a:gd name="T21" fmla="*/ 105078 h 133946"/>
              <a:gd name="T22" fmla="*/ 20198 w 174044"/>
              <a:gd name="T23" fmla="*/ 112185 h 133946"/>
              <a:gd name="T24" fmla="*/ 16910 w 174044"/>
              <a:gd name="T25" fmla="*/ 118652 h 133946"/>
              <a:gd name="T26" fmla="*/ 12970 w 174044"/>
              <a:gd name="T27" fmla="*/ 122187 h 133946"/>
              <a:gd name="T28" fmla="*/ 6570 w 174044"/>
              <a:gd name="T29" fmla="*/ 126824 h 133946"/>
              <a:gd name="T30" fmla="*/ 0 w 174044"/>
              <a:gd name="T31" fmla="*/ 133945 h 133946"/>
              <a:gd name="T32" fmla="*/ 5344 w 174044"/>
              <a:gd name="T33" fmla="*/ 127809 h 133946"/>
              <a:gd name="T34" fmla="*/ 15545 w 174044"/>
              <a:gd name="T35" fmla="*/ 122922 h 133946"/>
              <a:gd name="T36" fmla="*/ 24016 w 174044"/>
              <a:gd name="T37" fmla="*/ 119124 h 133946"/>
              <a:gd name="T38" fmla="*/ 35218 w 174044"/>
              <a:gd name="T39" fmla="*/ 117436 h 133946"/>
              <a:gd name="T40" fmla="*/ 45651 w 174044"/>
              <a:gd name="T41" fmla="*/ 114040 h 133946"/>
              <a:gd name="T42" fmla="*/ 55247 w 174044"/>
              <a:gd name="T43" fmla="*/ 110216 h 133946"/>
              <a:gd name="T44" fmla="*/ 64470 w 174044"/>
              <a:gd name="T45" fmla="*/ 108516 h 133946"/>
              <a:gd name="T46" fmla="*/ 73528 w 174044"/>
              <a:gd name="T47" fmla="*/ 107761 h 133946"/>
              <a:gd name="T48" fmla="*/ 114705 w 174044"/>
              <a:gd name="T49" fmla="*/ 107167 h 133946"/>
              <a:gd name="T50" fmla="*/ 121886 w 174044"/>
              <a:gd name="T51" fmla="*/ 109807 h 133946"/>
              <a:gd name="T52" fmla="*/ 129293 w 174044"/>
              <a:gd name="T53" fmla="*/ 113295 h 133946"/>
              <a:gd name="T54" fmla="*/ 137644 w 174044"/>
              <a:gd name="T55" fmla="*/ 115259 h 133946"/>
              <a:gd name="T56" fmla="*/ 147129 w 174044"/>
              <a:gd name="T57" fmla="*/ 115923 h 133946"/>
              <a:gd name="T58" fmla="*/ 150925 w 174044"/>
              <a:gd name="T59" fmla="*/ 117006 h 133946"/>
              <a:gd name="T60" fmla="*/ 152612 w 174044"/>
              <a:gd name="T61" fmla="*/ 120794 h 133946"/>
              <a:gd name="T62" fmla="*/ 155345 w 174044"/>
              <a:gd name="T63" fmla="*/ 123140 h 133946"/>
              <a:gd name="T64" fmla="*/ 163160 w 174044"/>
              <a:gd name="T65" fmla="*/ 124645 h 133946"/>
              <a:gd name="T66" fmla="*/ 174043 w 174044"/>
              <a:gd name="T67" fmla="*/ 125016 h 1339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4044"/>
              <a:gd name="T103" fmla="*/ 0 h 133946"/>
              <a:gd name="T104" fmla="*/ 174044 w 174044"/>
              <a:gd name="T105" fmla="*/ 133946 h 13394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4044" h="133946">
                <a:moveTo>
                  <a:pt x="46858" y="0"/>
                </a:moveTo>
                <a:lnTo>
                  <a:pt x="46858" y="9482"/>
                </a:lnTo>
                <a:lnTo>
                  <a:pt x="46113" y="14258"/>
                </a:lnTo>
                <a:lnTo>
                  <a:pt x="44874" y="19428"/>
                </a:lnTo>
                <a:lnTo>
                  <a:pt x="43304" y="24858"/>
                </a:lnTo>
                <a:lnTo>
                  <a:pt x="42257" y="29471"/>
                </a:lnTo>
                <a:lnTo>
                  <a:pt x="41559" y="33538"/>
                </a:lnTo>
                <a:lnTo>
                  <a:pt x="41094" y="37242"/>
                </a:lnTo>
                <a:lnTo>
                  <a:pt x="40784" y="41695"/>
                </a:lnTo>
                <a:lnTo>
                  <a:pt x="40577" y="46648"/>
                </a:lnTo>
                <a:lnTo>
                  <a:pt x="40439" y="51935"/>
                </a:lnTo>
                <a:lnTo>
                  <a:pt x="39603" y="57444"/>
                </a:lnTo>
                <a:lnTo>
                  <a:pt x="38303" y="63101"/>
                </a:lnTo>
                <a:lnTo>
                  <a:pt x="36691" y="68856"/>
                </a:lnTo>
                <a:lnTo>
                  <a:pt x="34874" y="73685"/>
                </a:lnTo>
                <a:lnTo>
                  <a:pt x="32918" y="77897"/>
                </a:lnTo>
                <a:lnTo>
                  <a:pt x="30870" y="81697"/>
                </a:lnTo>
                <a:lnTo>
                  <a:pt x="28762" y="86215"/>
                </a:lnTo>
                <a:lnTo>
                  <a:pt x="26612" y="91211"/>
                </a:lnTo>
                <a:lnTo>
                  <a:pt x="24435" y="96526"/>
                </a:lnTo>
                <a:lnTo>
                  <a:pt x="22984" y="101062"/>
                </a:lnTo>
                <a:lnTo>
                  <a:pt x="22016" y="105078"/>
                </a:lnTo>
                <a:lnTo>
                  <a:pt x="21371" y="108747"/>
                </a:lnTo>
                <a:lnTo>
                  <a:pt x="20198" y="112185"/>
                </a:lnTo>
                <a:lnTo>
                  <a:pt x="18671" y="115471"/>
                </a:lnTo>
                <a:lnTo>
                  <a:pt x="16910" y="118652"/>
                </a:lnTo>
                <a:lnTo>
                  <a:pt x="14992" y="120773"/>
                </a:lnTo>
                <a:lnTo>
                  <a:pt x="12970" y="122187"/>
                </a:lnTo>
                <a:lnTo>
                  <a:pt x="10878" y="123131"/>
                </a:lnTo>
                <a:lnTo>
                  <a:pt x="6570" y="126824"/>
                </a:lnTo>
                <a:lnTo>
                  <a:pt x="9" y="133935"/>
                </a:lnTo>
                <a:lnTo>
                  <a:pt x="0" y="133945"/>
                </a:lnTo>
                <a:lnTo>
                  <a:pt x="3553" y="129205"/>
                </a:lnTo>
                <a:lnTo>
                  <a:pt x="5344" y="127809"/>
                </a:lnTo>
                <a:lnTo>
                  <a:pt x="12161" y="124851"/>
                </a:lnTo>
                <a:lnTo>
                  <a:pt x="15545" y="122922"/>
                </a:lnTo>
                <a:lnTo>
                  <a:pt x="19288" y="120643"/>
                </a:lnTo>
                <a:lnTo>
                  <a:pt x="24016" y="119124"/>
                </a:lnTo>
                <a:lnTo>
                  <a:pt x="29398" y="118111"/>
                </a:lnTo>
                <a:lnTo>
                  <a:pt x="35218" y="117436"/>
                </a:lnTo>
                <a:lnTo>
                  <a:pt x="40585" y="115994"/>
                </a:lnTo>
                <a:lnTo>
                  <a:pt x="45651" y="114040"/>
                </a:lnTo>
                <a:lnTo>
                  <a:pt x="50516" y="111746"/>
                </a:lnTo>
                <a:lnTo>
                  <a:pt x="55247" y="110216"/>
                </a:lnTo>
                <a:lnTo>
                  <a:pt x="59888" y="109196"/>
                </a:lnTo>
                <a:lnTo>
                  <a:pt x="64470" y="108516"/>
                </a:lnTo>
                <a:lnTo>
                  <a:pt x="69012" y="108063"/>
                </a:lnTo>
                <a:lnTo>
                  <a:pt x="73528" y="107761"/>
                </a:lnTo>
                <a:lnTo>
                  <a:pt x="82511" y="107425"/>
                </a:lnTo>
                <a:lnTo>
                  <a:pt x="114705" y="107167"/>
                </a:lnTo>
                <a:lnTo>
                  <a:pt x="118121" y="108156"/>
                </a:lnTo>
                <a:lnTo>
                  <a:pt x="121886" y="109807"/>
                </a:lnTo>
                <a:lnTo>
                  <a:pt x="125884" y="111900"/>
                </a:lnTo>
                <a:lnTo>
                  <a:pt x="129293" y="113295"/>
                </a:lnTo>
                <a:lnTo>
                  <a:pt x="132309" y="114225"/>
                </a:lnTo>
                <a:lnTo>
                  <a:pt x="137644" y="115259"/>
                </a:lnTo>
                <a:lnTo>
                  <a:pt x="142494" y="115719"/>
                </a:lnTo>
                <a:lnTo>
                  <a:pt x="147129" y="115923"/>
                </a:lnTo>
                <a:lnTo>
                  <a:pt x="149407" y="115977"/>
                </a:lnTo>
                <a:lnTo>
                  <a:pt x="150925" y="117006"/>
                </a:lnTo>
                <a:lnTo>
                  <a:pt x="151937" y="118684"/>
                </a:lnTo>
                <a:lnTo>
                  <a:pt x="152612" y="120794"/>
                </a:lnTo>
                <a:lnTo>
                  <a:pt x="153805" y="122202"/>
                </a:lnTo>
                <a:lnTo>
                  <a:pt x="155345" y="123140"/>
                </a:lnTo>
                <a:lnTo>
                  <a:pt x="159039" y="124182"/>
                </a:lnTo>
                <a:lnTo>
                  <a:pt x="163160" y="124645"/>
                </a:lnTo>
                <a:lnTo>
                  <a:pt x="167266" y="124942"/>
                </a:lnTo>
                <a:lnTo>
                  <a:pt x="174043" y="125016"/>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36" name="SMARTInkAnnotation7"/>
          <p:cNvSpPr>
            <a:spLocks/>
          </p:cNvSpPr>
          <p:nvPr/>
        </p:nvSpPr>
        <p:spPr bwMode="auto">
          <a:xfrm>
            <a:off x="2844800" y="3813175"/>
            <a:ext cx="26988" cy="249238"/>
          </a:xfrm>
          <a:custGeom>
            <a:avLst/>
            <a:gdLst>
              <a:gd name="T0" fmla="*/ 26776 w 26777"/>
              <a:gd name="T1" fmla="*/ 0 h 248666"/>
              <a:gd name="T2" fmla="*/ 26776 w 26777"/>
              <a:gd name="T3" fmla="*/ 4741 h 248666"/>
              <a:gd name="T4" fmla="*/ 26032 w 26777"/>
              <a:gd name="T5" fmla="*/ 7129 h 248666"/>
              <a:gd name="T6" fmla="*/ 24793 w 26777"/>
              <a:gd name="T7" fmla="*/ 9714 h 248666"/>
              <a:gd name="T8" fmla="*/ 23222 w 26777"/>
              <a:gd name="T9" fmla="*/ 12429 h 248666"/>
              <a:gd name="T10" fmla="*/ 22176 w 26777"/>
              <a:gd name="T11" fmla="*/ 15232 h 248666"/>
              <a:gd name="T12" fmla="*/ 21478 w 26777"/>
              <a:gd name="T13" fmla="*/ 18092 h 248666"/>
              <a:gd name="T14" fmla="*/ 20702 w 26777"/>
              <a:gd name="T15" fmla="*/ 24909 h 248666"/>
              <a:gd name="T16" fmla="*/ 20495 w 26777"/>
              <a:gd name="T17" fmla="*/ 29504 h 248666"/>
              <a:gd name="T18" fmla="*/ 20266 w 26777"/>
              <a:gd name="T19" fmla="*/ 39902 h 248666"/>
              <a:gd name="T20" fmla="*/ 20093 w 26777"/>
              <a:gd name="T21" fmla="*/ 83084 h 248666"/>
              <a:gd name="T22" fmla="*/ 20089 w 26777"/>
              <a:gd name="T23" fmla="*/ 91108 h 248666"/>
              <a:gd name="T24" fmla="*/ 19343 w 26777"/>
              <a:gd name="T25" fmla="*/ 98442 h 248666"/>
              <a:gd name="T26" fmla="*/ 18102 w 26777"/>
              <a:gd name="T27" fmla="*/ 105315 h 248666"/>
              <a:gd name="T28" fmla="*/ 16531 w 26777"/>
              <a:gd name="T29" fmla="*/ 111882 h 248666"/>
              <a:gd name="T30" fmla="*/ 15483 w 26777"/>
              <a:gd name="T31" fmla="*/ 118245 h 248666"/>
              <a:gd name="T32" fmla="*/ 14785 w 26777"/>
              <a:gd name="T33" fmla="*/ 124471 h 248666"/>
              <a:gd name="T34" fmla="*/ 14319 w 26777"/>
              <a:gd name="T35" fmla="*/ 130606 h 248666"/>
              <a:gd name="T36" fmla="*/ 14009 w 26777"/>
              <a:gd name="T37" fmla="*/ 136680 h 248666"/>
              <a:gd name="T38" fmla="*/ 13802 w 26777"/>
              <a:gd name="T39" fmla="*/ 142713 h 248666"/>
              <a:gd name="T40" fmla="*/ 13572 w 26777"/>
              <a:gd name="T41" fmla="*/ 154710 h 248666"/>
              <a:gd name="T42" fmla="*/ 13470 w 26777"/>
              <a:gd name="T43" fmla="*/ 166656 h 248666"/>
              <a:gd name="T44" fmla="*/ 12699 w 26777"/>
              <a:gd name="T45" fmla="*/ 172620 h 248666"/>
              <a:gd name="T46" fmla="*/ 11441 w 26777"/>
              <a:gd name="T47" fmla="*/ 178580 h 248666"/>
              <a:gd name="T48" fmla="*/ 9859 w 26777"/>
              <a:gd name="T49" fmla="*/ 184538 h 248666"/>
              <a:gd name="T50" fmla="*/ 8803 w 26777"/>
              <a:gd name="T51" fmla="*/ 189502 h 248666"/>
              <a:gd name="T52" fmla="*/ 8100 w 26777"/>
              <a:gd name="T53" fmla="*/ 193803 h 248666"/>
              <a:gd name="T54" fmla="*/ 7632 w 26777"/>
              <a:gd name="T55" fmla="*/ 197664 h 248666"/>
              <a:gd name="T56" fmla="*/ 6576 w 26777"/>
              <a:gd name="T57" fmla="*/ 202221 h 248666"/>
              <a:gd name="T58" fmla="*/ 5127 w 26777"/>
              <a:gd name="T59" fmla="*/ 207244 h 248666"/>
              <a:gd name="T60" fmla="*/ 3418 w 26777"/>
              <a:gd name="T61" fmla="*/ 212577 h 248666"/>
              <a:gd name="T62" fmla="*/ 2279 w 26777"/>
              <a:gd name="T63" fmla="*/ 217124 h 248666"/>
              <a:gd name="T64" fmla="*/ 1519 w 26777"/>
              <a:gd name="T65" fmla="*/ 221148 h 248666"/>
              <a:gd name="T66" fmla="*/ 300 w 26777"/>
              <a:gd name="T67" fmla="*/ 229995 h 248666"/>
              <a:gd name="T68" fmla="*/ 89 w 26777"/>
              <a:gd name="T69" fmla="*/ 236268 h 248666"/>
              <a:gd name="T70" fmla="*/ 12 w 26777"/>
              <a:gd name="T71" fmla="*/ 243111 h 248666"/>
              <a:gd name="T72" fmla="*/ 2 w 26777"/>
              <a:gd name="T73" fmla="*/ 248665 h 248666"/>
              <a:gd name="T74" fmla="*/ 0 w 26777"/>
              <a:gd name="T75" fmla="*/ 241102 h 24866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6777"/>
              <a:gd name="T115" fmla="*/ 0 h 248666"/>
              <a:gd name="T116" fmla="*/ 26777 w 26777"/>
              <a:gd name="T117" fmla="*/ 248666 h 24866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6777" h="248666">
                <a:moveTo>
                  <a:pt x="26776" y="0"/>
                </a:moveTo>
                <a:lnTo>
                  <a:pt x="26776" y="4741"/>
                </a:lnTo>
                <a:lnTo>
                  <a:pt x="26032" y="7129"/>
                </a:lnTo>
                <a:lnTo>
                  <a:pt x="24793" y="9714"/>
                </a:lnTo>
                <a:lnTo>
                  <a:pt x="23222" y="12429"/>
                </a:lnTo>
                <a:lnTo>
                  <a:pt x="22176" y="15232"/>
                </a:lnTo>
                <a:lnTo>
                  <a:pt x="21478" y="18092"/>
                </a:lnTo>
                <a:lnTo>
                  <a:pt x="20702" y="24909"/>
                </a:lnTo>
                <a:lnTo>
                  <a:pt x="20495" y="29504"/>
                </a:lnTo>
                <a:lnTo>
                  <a:pt x="20266" y="39902"/>
                </a:lnTo>
                <a:lnTo>
                  <a:pt x="20093" y="83084"/>
                </a:lnTo>
                <a:lnTo>
                  <a:pt x="20089" y="91108"/>
                </a:lnTo>
                <a:lnTo>
                  <a:pt x="19343" y="98442"/>
                </a:lnTo>
                <a:lnTo>
                  <a:pt x="18102" y="105315"/>
                </a:lnTo>
                <a:lnTo>
                  <a:pt x="16531" y="111882"/>
                </a:lnTo>
                <a:lnTo>
                  <a:pt x="15483" y="118245"/>
                </a:lnTo>
                <a:lnTo>
                  <a:pt x="14785" y="124471"/>
                </a:lnTo>
                <a:lnTo>
                  <a:pt x="14319" y="130606"/>
                </a:lnTo>
                <a:lnTo>
                  <a:pt x="14009" y="136680"/>
                </a:lnTo>
                <a:lnTo>
                  <a:pt x="13802" y="142713"/>
                </a:lnTo>
                <a:lnTo>
                  <a:pt x="13572" y="154710"/>
                </a:lnTo>
                <a:lnTo>
                  <a:pt x="13470" y="166656"/>
                </a:lnTo>
                <a:lnTo>
                  <a:pt x="12699" y="172620"/>
                </a:lnTo>
                <a:lnTo>
                  <a:pt x="11441" y="178580"/>
                </a:lnTo>
                <a:lnTo>
                  <a:pt x="9859" y="184538"/>
                </a:lnTo>
                <a:lnTo>
                  <a:pt x="8803" y="189502"/>
                </a:lnTo>
                <a:lnTo>
                  <a:pt x="8100" y="193803"/>
                </a:lnTo>
                <a:lnTo>
                  <a:pt x="7632" y="197664"/>
                </a:lnTo>
                <a:lnTo>
                  <a:pt x="6576" y="202221"/>
                </a:lnTo>
                <a:lnTo>
                  <a:pt x="5127" y="207244"/>
                </a:lnTo>
                <a:lnTo>
                  <a:pt x="3418" y="212577"/>
                </a:lnTo>
                <a:lnTo>
                  <a:pt x="2279" y="217124"/>
                </a:lnTo>
                <a:lnTo>
                  <a:pt x="1519" y="221148"/>
                </a:lnTo>
                <a:lnTo>
                  <a:pt x="300" y="229995"/>
                </a:lnTo>
                <a:lnTo>
                  <a:pt x="89" y="236268"/>
                </a:lnTo>
                <a:lnTo>
                  <a:pt x="12" y="243111"/>
                </a:lnTo>
                <a:lnTo>
                  <a:pt x="2" y="248665"/>
                </a:lnTo>
                <a:lnTo>
                  <a:pt x="0" y="241102"/>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37" name="SMARTInkAnnotation8"/>
          <p:cNvSpPr>
            <a:spLocks/>
          </p:cNvSpPr>
          <p:nvPr/>
        </p:nvSpPr>
        <p:spPr bwMode="auto">
          <a:xfrm>
            <a:off x="3041650" y="3500438"/>
            <a:ext cx="131763" cy="571500"/>
          </a:xfrm>
          <a:custGeom>
            <a:avLst/>
            <a:gdLst>
              <a:gd name="T0" fmla="*/ 130963 w 130964"/>
              <a:gd name="T1" fmla="*/ 0 h 571501"/>
              <a:gd name="T2" fmla="*/ 92686 w 130964"/>
              <a:gd name="T3" fmla="*/ 51061 h 571501"/>
              <a:gd name="T4" fmla="*/ 89082 w 130964"/>
              <a:gd name="T5" fmla="*/ 57853 h 571501"/>
              <a:gd name="T6" fmla="*/ 85935 w 130964"/>
              <a:gd name="T7" fmla="*/ 65358 h 571501"/>
              <a:gd name="T8" fmla="*/ 83094 w 130964"/>
              <a:gd name="T9" fmla="*/ 73338 h 571501"/>
              <a:gd name="T10" fmla="*/ 79712 w 130964"/>
              <a:gd name="T11" fmla="*/ 81634 h 571501"/>
              <a:gd name="T12" fmla="*/ 75970 w 130964"/>
              <a:gd name="T13" fmla="*/ 90141 h 571501"/>
              <a:gd name="T14" fmla="*/ 67846 w 130964"/>
              <a:gd name="T15" fmla="*/ 107532 h 571501"/>
              <a:gd name="T16" fmla="*/ 41654 w 130964"/>
              <a:gd name="T17" fmla="*/ 160768 h 571501"/>
              <a:gd name="T18" fmla="*/ 32760 w 130964"/>
              <a:gd name="T19" fmla="*/ 178609 h 571501"/>
              <a:gd name="T20" fmla="*/ 29049 w 130964"/>
              <a:gd name="T21" fmla="*/ 188525 h 571501"/>
              <a:gd name="T22" fmla="*/ 25832 w 130964"/>
              <a:gd name="T23" fmla="*/ 199106 h 571501"/>
              <a:gd name="T24" fmla="*/ 22943 w 130964"/>
              <a:gd name="T25" fmla="*/ 210128 h 571501"/>
              <a:gd name="T26" fmla="*/ 20274 w 130964"/>
              <a:gd name="T27" fmla="*/ 221444 h 571501"/>
              <a:gd name="T28" fmla="*/ 15323 w 130964"/>
              <a:gd name="T29" fmla="*/ 244602 h 571501"/>
              <a:gd name="T30" fmla="*/ 8355 w 130964"/>
              <a:gd name="T31" fmla="*/ 279952 h 571501"/>
              <a:gd name="T32" fmla="*/ 6829 w 130964"/>
              <a:gd name="T33" fmla="*/ 291807 h 571501"/>
              <a:gd name="T34" fmla="*/ 5812 w 130964"/>
              <a:gd name="T35" fmla="*/ 303678 h 571501"/>
              <a:gd name="T36" fmla="*/ 5134 w 130964"/>
              <a:gd name="T37" fmla="*/ 315562 h 571501"/>
              <a:gd name="T38" fmla="*/ 4682 w 130964"/>
              <a:gd name="T39" fmla="*/ 327452 h 571501"/>
              <a:gd name="T40" fmla="*/ 4179 w 130964"/>
              <a:gd name="T41" fmla="*/ 351248 h 571501"/>
              <a:gd name="T42" fmla="*/ 3301 w 130964"/>
              <a:gd name="T43" fmla="*/ 362158 h 571501"/>
              <a:gd name="T44" fmla="*/ 1972 w 130964"/>
              <a:gd name="T45" fmla="*/ 372408 h 571501"/>
              <a:gd name="T46" fmla="*/ 343 w 130964"/>
              <a:gd name="T47" fmla="*/ 382217 h 571501"/>
              <a:gd name="T48" fmla="*/ 0 w 130964"/>
              <a:gd name="T49" fmla="*/ 392726 h 571501"/>
              <a:gd name="T50" fmla="*/ 515 w 130964"/>
              <a:gd name="T51" fmla="*/ 403700 h 571501"/>
              <a:gd name="T52" fmla="*/ 1603 w 130964"/>
              <a:gd name="T53" fmla="*/ 414985 h 571501"/>
              <a:gd name="T54" fmla="*/ 2327 w 130964"/>
              <a:gd name="T55" fmla="*/ 425484 h 571501"/>
              <a:gd name="T56" fmla="*/ 2811 w 130964"/>
              <a:gd name="T57" fmla="*/ 435461 h 571501"/>
              <a:gd name="T58" fmla="*/ 3133 w 130964"/>
              <a:gd name="T59" fmla="*/ 445089 h 571501"/>
              <a:gd name="T60" fmla="*/ 4091 w 130964"/>
              <a:gd name="T61" fmla="*/ 454483 h 571501"/>
              <a:gd name="T62" fmla="*/ 5475 w 130964"/>
              <a:gd name="T63" fmla="*/ 463724 h 571501"/>
              <a:gd name="T64" fmla="*/ 8994 w 130964"/>
              <a:gd name="T65" fmla="*/ 480935 h 571501"/>
              <a:gd name="T66" fmla="*/ 13038 w 130964"/>
              <a:gd name="T67" fmla="*/ 495200 h 571501"/>
              <a:gd name="T68" fmla="*/ 15158 w 130964"/>
              <a:gd name="T69" fmla="*/ 501782 h 571501"/>
              <a:gd name="T70" fmla="*/ 19496 w 130964"/>
              <a:gd name="T71" fmla="*/ 514386 h 571501"/>
              <a:gd name="T72" fmla="*/ 21920 w 130964"/>
              <a:gd name="T73" fmla="*/ 526603 h 571501"/>
              <a:gd name="T74" fmla="*/ 22566 w 130964"/>
              <a:gd name="T75" fmla="*/ 532639 h 571501"/>
              <a:gd name="T76" fmla="*/ 25268 w 130964"/>
              <a:gd name="T77" fmla="*/ 541991 h 571501"/>
              <a:gd name="T78" fmla="*/ 28948 w 130964"/>
              <a:gd name="T79" fmla="*/ 549456 h 571501"/>
              <a:gd name="T80" fmla="*/ 30971 w 130964"/>
              <a:gd name="T81" fmla="*/ 552835 h 571501"/>
              <a:gd name="T82" fmla="*/ 33063 w 130964"/>
              <a:gd name="T83" fmla="*/ 556080 h 571501"/>
              <a:gd name="T84" fmla="*/ 34458 w 130964"/>
              <a:gd name="T85" fmla="*/ 559236 h 571501"/>
              <a:gd name="T86" fmla="*/ 36880 w 130964"/>
              <a:gd name="T87" fmla="*/ 569689 h 571501"/>
              <a:gd name="T88" fmla="*/ 37746 w 130964"/>
              <a:gd name="T89" fmla="*/ 570293 h 571501"/>
              <a:gd name="T90" fmla="*/ 41775 w 130964"/>
              <a:gd name="T91" fmla="*/ 571142 h 571501"/>
              <a:gd name="T92" fmla="*/ 43941 w 130964"/>
              <a:gd name="T93" fmla="*/ 571500 h 5715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30964"/>
              <a:gd name="T142" fmla="*/ 0 h 571501"/>
              <a:gd name="T143" fmla="*/ 130964 w 130964"/>
              <a:gd name="T144" fmla="*/ 571501 h 57150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30964" h="571501">
                <a:moveTo>
                  <a:pt x="130963" y="0"/>
                </a:moveTo>
                <a:lnTo>
                  <a:pt x="92686" y="51061"/>
                </a:lnTo>
                <a:lnTo>
                  <a:pt x="89082" y="57853"/>
                </a:lnTo>
                <a:lnTo>
                  <a:pt x="85935" y="65358"/>
                </a:lnTo>
                <a:lnTo>
                  <a:pt x="83094" y="73338"/>
                </a:lnTo>
                <a:lnTo>
                  <a:pt x="79712" y="81634"/>
                </a:lnTo>
                <a:lnTo>
                  <a:pt x="75970" y="90141"/>
                </a:lnTo>
                <a:lnTo>
                  <a:pt x="67846" y="107532"/>
                </a:lnTo>
                <a:lnTo>
                  <a:pt x="41654" y="160768"/>
                </a:lnTo>
                <a:lnTo>
                  <a:pt x="32760" y="178609"/>
                </a:lnTo>
                <a:lnTo>
                  <a:pt x="29049" y="188525"/>
                </a:lnTo>
                <a:lnTo>
                  <a:pt x="25832" y="199106"/>
                </a:lnTo>
                <a:lnTo>
                  <a:pt x="22943" y="210128"/>
                </a:lnTo>
                <a:lnTo>
                  <a:pt x="20274" y="221444"/>
                </a:lnTo>
                <a:lnTo>
                  <a:pt x="15323" y="244602"/>
                </a:lnTo>
                <a:lnTo>
                  <a:pt x="8355" y="279952"/>
                </a:lnTo>
                <a:lnTo>
                  <a:pt x="6829" y="291807"/>
                </a:lnTo>
                <a:lnTo>
                  <a:pt x="5812" y="303678"/>
                </a:lnTo>
                <a:lnTo>
                  <a:pt x="5134" y="315562"/>
                </a:lnTo>
                <a:lnTo>
                  <a:pt x="4682" y="327452"/>
                </a:lnTo>
                <a:lnTo>
                  <a:pt x="4179" y="351248"/>
                </a:lnTo>
                <a:lnTo>
                  <a:pt x="3301" y="362158"/>
                </a:lnTo>
                <a:lnTo>
                  <a:pt x="1972" y="372408"/>
                </a:lnTo>
                <a:lnTo>
                  <a:pt x="343" y="382217"/>
                </a:lnTo>
                <a:lnTo>
                  <a:pt x="0" y="392726"/>
                </a:lnTo>
                <a:lnTo>
                  <a:pt x="515" y="403700"/>
                </a:lnTo>
                <a:lnTo>
                  <a:pt x="1603" y="414985"/>
                </a:lnTo>
                <a:lnTo>
                  <a:pt x="2327" y="425484"/>
                </a:lnTo>
                <a:lnTo>
                  <a:pt x="2811" y="435461"/>
                </a:lnTo>
                <a:lnTo>
                  <a:pt x="3133" y="445089"/>
                </a:lnTo>
                <a:lnTo>
                  <a:pt x="4091" y="454483"/>
                </a:lnTo>
                <a:lnTo>
                  <a:pt x="5475" y="463724"/>
                </a:lnTo>
                <a:lnTo>
                  <a:pt x="8994" y="480935"/>
                </a:lnTo>
                <a:lnTo>
                  <a:pt x="13038" y="495200"/>
                </a:lnTo>
                <a:lnTo>
                  <a:pt x="15158" y="501782"/>
                </a:lnTo>
                <a:lnTo>
                  <a:pt x="19496" y="514386"/>
                </a:lnTo>
                <a:lnTo>
                  <a:pt x="21920" y="526603"/>
                </a:lnTo>
                <a:lnTo>
                  <a:pt x="22566" y="532639"/>
                </a:lnTo>
                <a:lnTo>
                  <a:pt x="25268" y="541991"/>
                </a:lnTo>
                <a:lnTo>
                  <a:pt x="28948" y="549456"/>
                </a:lnTo>
                <a:lnTo>
                  <a:pt x="30971" y="552835"/>
                </a:lnTo>
                <a:lnTo>
                  <a:pt x="33063" y="556080"/>
                </a:lnTo>
                <a:lnTo>
                  <a:pt x="34458" y="559236"/>
                </a:lnTo>
                <a:lnTo>
                  <a:pt x="36880" y="569689"/>
                </a:lnTo>
                <a:lnTo>
                  <a:pt x="37746" y="570293"/>
                </a:lnTo>
                <a:lnTo>
                  <a:pt x="41775" y="571142"/>
                </a:lnTo>
                <a:lnTo>
                  <a:pt x="43941" y="57150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38" name="SMARTInkAnnotation9"/>
          <p:cNvSpPr>
            <a:spLocks/>
          </p:cNvSpPr>
          <p:nvPr/>
        </p:nvSpPr>
        <p:spPr bwMode="auto">
          <a:xfrm>
            <a:off x="3219450" y="3598863"/>
            <a:ext cx="33338" cy="160337"/>
          </a:xfrm>
          <a:custGeom>
            <a:avLst/>
            <a:gdLst>
              <a:gd name="T0" fmla="*/ 33470 w 33471"/>
              <a:gd name="T1" fmla="*/ 0 h 160735"/>
              <a:gd name="T2" fmla="*/ 29916 w 33471"/>
              <a:gd name="T3" fmla="*/ 9481 h 160735"/>
              <a:gd name="T4" fmla="*/ 28870 w 33471"/>
              <a:gd name="T5" fmla="*/ 13266 h 160735"/>
              <a:gd name="T6" fmla="*/ 28172 w 33471"/>
              <a:gd name="T7" fmla="*/ 16781 h 160735"/>
              <a:gd name="T8" fmla="*/ 27707 w 33471"/>
              <a:gd name="T9" fmla="*/ 20117 h 160735"/>
              <a:gd name="T10" fmla="*/ 26653 w 33471"/>
              <a:gd name="T11" fmla="*/ 24326 h 160735"/>
              <a:gd name="T12" fmla="*/ 25206 w 33471"/>
              <a:gd name="T13" fmla="*/ 29116 h 160735"/>
              <a:gd name="T14" fmla="*/ 23498 w 33471"/>
              <a:gd name="T15" fmla="*/ 34293 h 160735"/>
              <a:gd name="T16" fmla="*/ 22360 w 33471"/>
              <a:gd name="T17" fmla="*/ 39729 h 160735"/>
              <a:gd name="T18" fmla="*/ 21600 w 33471"/>
              <a:gd name="T19" fmla="*/ 45337 h 160735"/>
              <a:gd name="T20" fmla="*/ 21094 w 33471"/>
              <a:gd name="T21" fmla="*/ 51061 h 160735"/>
              <a:gd name="T22" fmla="*/ 20013 w 33471"/>
              <a:gd name="T23" fmla="*/ 55869 h 160735"/>
              <a:gd name="T24" fmla="*/ 18548 w 33471"/>
              <a:gd name="T25" fmla="*/ 60066 h 160735"/>
              <a:gd name="T26" fmla="*/ 16828 w 33471"/>
              <a:gd name="T27" fmla="*/ 63857 h 160735"/>
              <a:gd name="T28" fmla="*/ 15681 w 33471"/>
              <a:gd name="T29" fmla="*/ 68368 h 160735"/>
              <a:gd name="T30" fmla="*/ 14917 w 33471"/>
              <a:gd name="T31" fmla="*/ 73360 h 160735"/>
              <a:gd name="T32" fmla="*/ 14407 w 33471"/>
              <a:gd name="T33" fmla="*/ 78672 h 160735"/>
              <a:gd name="T34" fmla="*/ 14067 w 33471"/>
              <a:gd name="T35" fmla="*/ 83206 h 160735"/>
              <a:gd name="T36" fmla="*/ 13841 w 33471"/>
              <a:gd name="T37" fmla="*/ 87221 h 160735"/>
              <a:gd name="T38" fmla="*/ 13690 w 33471"/>
              <a:gd name="T39" fmla="*/ 90889 h 160735"/>
              <a:gd name="T40" fmla="*/ 12846 w 33471"/>
              <a:gd name="T41" fmla="*/ 95319 h 160735"/>
              <a:gd name="T42" fmla="*/ 11539 w 33471"/>
              <a:gd name="T43" fmla="*/ 100257 h 160735"/>
              <a:gd name="T44" fmla="*/ 9924 w 33471"/>
              <a:gd name="T45" fmla="*/ 105533 h 160735"/>
              <a:gd name="T46" fmla="*/ 8847 w 33471"/>
              <a:gd name="T47" fmla="*/ 110043 h 160735"/>
              <a:gd name="T48" fmla="*/ 8130 w 33471"/>
              <a:gd name="T49" fmla="*/ 114042 h 160735"/>
              <a:gd name="T50" fmla="*/ 7651 w 33471"/>
              <a:gd name="T51" fmla="*/ 117699 h 160735"/>
              <a:gd name="T52" fmla="*/ 7332 w 33471"/>
              <a:gd name="T53" fmla="*/ 122122 h 160735"/>
              <a:gd name="T54" fmla="*/ 7119 w 33471"/>
              <a:gd name="T55" fmla="*/ 127055 h 160735"/>
              <a:gd name="T56" fmla="*/ 6883 w 33471"/>
              <a:gd name="T57" fmla="*/ 136836 h 160735"/>
              <a:gd name="T58" fmla="*/ 6731 w 33471"/>
              <a:gd name="T59" fmla="*/ 151200 h 160735"/>
              <a:gd name="T60" fmla="*/ 6719 w 33471"/>
              <a:gd name="T61" fmla="*/ 154378 h 160735"/>
              <a:gd name="T62" fmla="*/ 5967 w 33471"/>
              <a:gd name="T63" fmla="*/ 156497 h 160735"/>
              <a:gd name="T64" fmla="*/ 4722 w 33471"/>
              <a:gd name="T65" fmla="*/ 157909 h 160735"/>
              <a:gd name="T66" fmla="*/ 0 w 33471"/>
              <a:gd name="T67" fmla="*/ 160734 h 16073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471"/>
              <a:gd name="T103" fmla="*/ 0 h 160735"/>
              <a:gd name="T104" fmla="*/ 33471 w 33471"/>
              <a:gd name="T105" fmla="*/ 160735 h 16073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471" h="160735">
                <a:moveTo>
                  <a:pt x="33470" y="0"/>
                </a:moveTo>
                <a:lnTo>
                  <a:pt x="29916" y="9481"/>
                </a:lnTo>
                <a:lnTo>
                  <a:pt x="28870" y="13266"/>
                </a:lnTo>
                <a:lnTo>
                  <a:pt x="28172" y="16781"/>
                </a:lnTo>
                <a:lnTo>
                  <a:pt x="27707" y="20117"/>
                </a:lnTo>
                <a:lnTo>
                  <a:pt x="26653" y="24326"/>
                </a:lnTo>
                <a:lnTo>
                  <a:pt x="25206" y="29116"/>
                </a:lnTo>
                <a:lnTo>
                  <a:pt x="23498" y="34293"/>
                </a:lnTo>
                <a:lnTo>
                  <a:pt x="22360" y="39729"/>
                </a:lnTo>
                <a:lnTo>
                  <a:pt x="21600" y="45337"/>
                </a:lnTo>
                <a:lnTo>
                  <a:pt x="21094" y="51061"/>
                </a:lnTo>
                <a:lnTo>
                  <a:pt x="20013" y="55869"/>
                </a:lnTo>
                <a:lnTo>
                  <a:pt x="18548" y="60066"/>
                </a:lnTo>
                <a:lnTo>
                  <a:pt x="16828" y="63857"/>
                </a:lnTo>
                <a:lnTo>
                  <a:pt x="15681" y="68368"/>
                </a:lnTo>
                <a:lnTo>
                  <a:pt x="14917" y="73360"/>
                </a:lnTo>
                <a:lnTo>
                  <a:pt x="14407" y="78672"/>
                </a:lnTo>
                <a:lnTo>
                  <a:pt x="14067" y="83206"/>
                </a:lnTo>
                <a:lnTo>
                  <a:pt x="13841" y="87221"/>
                </a:lnTo>
                <a:lnTo>
                  <a:pt x="13690" y="90889"/>
                </a:lnTo>
                <a:lnTo>
                  <a:pt x="12846" y="95319"/>
                </a:lnTo>
                <a:lnTo>
                  <a:pt x="11539" y="100257"/>
                </a:lnTo>
                <a:lnTo>
                  <a:pt x="9924" y="105533"/>
                </a:lnTo>
                <a:lnTo>
                  <a:pt x="8847" y="110043"/>
                </a:lnTo>
                <a:lnTo>
                  <a:pt x="8130" y="114042"/>
                </a:lnTo>
                <a:lnTo>
                  <a:pt x="7651" y="117699"/>
                </a:lnTo>
                <a:lnTo>
                  <a:pt x="7332" y="122122"/>
                </a:lnTo>
                <a:lnTo>
                  <a:pt x="7119" y="127055"/>
                </a:lnTo>
                <a:lnTo>
                  <a:pt x="6883" y="136836"/>
                </a:lnTo>
                <a:lnTo>
                  <a:pt x="6731" y="151200"/>
                </a:lnTo>
                <a:lnTo>
                  <a:pt x="6719" y="154378"/>
                </a:lnTo>
                <a:lnTo>
                  <a:pt x="5967" y="156497"/>
                </a:lnTo>
                <a:lnTo>
                  <a:pt x="4722" y="157909"/>
                </a:lnTo>
                <a:lnTo>
                  <a:pt x="0" y="160734"/>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39" name="SMARTInkAnnotation10"/>
          <p:cNvSpPr>
            <a:spLocks/>
          </p:cNvSpPr>
          <p:nvPr/>
        </p:nvSpPr>
        <p:spPr bwMode="auto">
          <a:xfrm>
            <a:off x="3300413" y="3581400"/>
            <a:ext cx="120650" cy="195263"/>
          </a:xfrm>
          <a:custGeom>
            <a:avLst/>
            <a:gdLst>
              <a:gd name="T0" fmla="*/ 23187 w 120145"/>
              <a:gd name="T1" fmla="*/ 48976 h 196453"/>
              <a:gd name="T2" fmla="*/ 20053 w 120145"/>
              <a:gd name="T3" fmla="*/ 62387 h 196453"/>
              <a:gd name="T4" fmla="*/ 23600 w 120145"/>
              <a:gd name="T5" fmla="*/ 41256 h 196453"/>
              <a:gd name="T6" fmla="*/ 42394 w 120145"/>
              <a:gd name="T7" fmla="*/ 14872 h 196453"/>
              <a:gd name="T8" fmla="*/ 52617 w 120145"/>
              <a:gd name="T9" fmla="*/ 10690 h 196453"/>
              <a:gd name="T10" fmla="*/ 61514 w 120145"/>
              <a:gd name="T11" fmla="*/ 4710 h 196453"/>
              <a:gd name="T12" fmla="*/ 72414 w 120145"/>
              <a:gd name="T13" fmla="*/ 1395 h 196453"/>
              <a:gd name="T14" fmla="*/ 81512 w 120145"/>
              <a:gd name="T15" fmla="*/ 5154 h 196453"/>
              <a:gd name="T16" fmla="*/ 92471 w 120145"/>
              <a:gd name="T17" fmla="*/ 7810 h 196453"/>
              <a:gd name="T18" fmla="*/ 101586 w 120145"/>
              <a:gd name="T19" fmla="*/ 8598 h 196453"/>
              <a:gd name="T20" fmla="*/ 108998 w 120145"/>
              <a:gd name="T21" fmla="*/ 13572 h 196453"/>
              <a:gd name="T22" fmla="*/ 112350 w 120145"/>
              <a:gd name="T23" fmla="*/ 26069 h 196453"/>
              <a:gd name="T24" fmla="*/ 116897 w 120145"/>
              <a:gd name="T25" fmla="*/ 37600 h 196453"/>
              <a:gd name="T26" fmla="*/ 119402 w 120145"/>
              <a:gd name="T27" fmla="*/ 47300 h 196453"/>
              <a:gd name="T28" fmla="*/ 119504 w 120145"/>
              <a:gd name="T29" fmla="*/ 60459 h 196453"/>
              <a:gd name="T30" fmla="*/ 115794 w 120145"/>
              <a:gd name="T31" fmla="*/ 74578 h 196453"/>
              <a:gd name="T32" fmla="*/ 113620 w 120145"/>
              <a:gd name="T33" fmla="*/ 86479 h 196453"/>
              <a:gd name="T34" fmla="*/ 107852 w 120145"/>
              <a:gd name="T35" fmla="*/ 101140 h 196453"/>
              <a:gd name="T36" fmla="*/ 97797 w 120145"/>
              <a:gd name="T37" fmla="*/ 113200 h 196453"/>
              <a:gd name="T38" fmla="*/ 89032 w 120145"/>
              <a:gd name="T39" fmla="*/ 127908 h 196453"/>
              <a:gd name="T40" fmla="*/ 77344 w 120145"/>
              <a:gd name="T41" fmla="*/ 139983 h 196453"/>
              <a:gd name="T42" fmla="*/ 64461 w 120145"/>
              <a:gd name="T43" fmla="*/ 154696 h 196453"/>
              <a:gd name="T44" fmla="*/ 51222 w 120145"/>
              <a:gd name="T45" fmla="*/ 164788 h 196453"/>
              <a:gd name="T46" fmla="*/ 37878 w 120145"/>
              <a:gd name="T47" fmla="*/ 169211 h 196453"/>
              <a:gd name="T48" fmla="*/ 25247 w 120145"/>
              <a:gd name="T49" fmla="*/ 175372 h 196453"/>
              <a:gd name="T50" fmla="*/ 16464 w 120145"/>
              <a:gd name="T51" fmla="*/ 177639 h 196453"/>
              <a:gd name="T52" fmla="*/ 9150 w 120145"/>
              <a:gd name="T53" fmla="*/ 178310 h 196453"/>
              <a:gd name="T54" fmla="*/ 0 w 120145"/>
              <a:gd name="T55" fmla="*/ 166163 h 196453"/>
              <a:gd name="T56" fmla="*/ 5315 w 120145"/>
              <a:gd name="T57" fmla="*/ 153685 h 196453"/>
              <a:gd name="T58" fmla="*/ 11384 w 120145"/>
              <a:gd name="T59" fmla="*/ 139683 h 196453"/>
              <a:gd name="T60" fmla="*/ 18637 w 120145"/>
              <a:gd name="T61" fmla="*/ 129802 h 196453"/>
              <a:gd name="T62" fmla="*/ 29132 w 120145"/>
              <a:gd name="T63" fmla="*/ 125441 h 196453"/>
              <a:gd name="T64" fmla="*/ 37283 w 120145"/>
              <a:gd name="T65" fmla="*/ 119298 h 196453"/>
              <a:gd name="T66" fmla="*/ 45153 w 120145"/>
              <a:gd name="T67" fmla="*/ 117037 h 196453"/>
              <a:gd name="T68" fmla="*/ 55831 w 120145"/>
              <a:gd name="T69" fmla="*/ 117359 h 196453"/>
              <a:gd name="T70" fmla="*/ 64781 w 120145"/>
              <a:gd name="T71" fmla="*/ 122306 h 196453"/>
              <a:gd name="T72" fmla="*/ 75779 w 120145"/>
              <a:gd name="T73" fmla="*/ 125204 h 196453"/>
              <a:gd name="T74" fmla="*/ 83335 w 120145"/>
              <a:gd name="T75" fmla="*/ 131906 h 196453"/>
              <a:gd name="T76" fmla="*/ 88248 w 120145"/>
              <a:gd name="T77" fmla="*/ 143059 h 196453"/>
              <a:gd name="T78" fmla="*/ 96160 w 120145"/>
              <a:gd name="T79" fmla="*/ 154817 h 196453"/>
              <a:gd name="T80" fmla="*/ 99819 w 120145"/>
              <a:gd name="T81" fmla="*/ 169668 h 196453"/>
              <a:gd name="T82" fmla="*/ 102193 w 120145"/>
              <a:gd name="T83" fmla="*/ 175949 h 196453"/>
              <a:gd name="T84" fmla="*/ 105624 w 120145"/>
              <a:gd name="T85" fmla="*/ 180456 h 196453"/>
              <a:gd name="T86" fmla="*/ 107068 w 120145"/>
              <a:gd name="T87" fmla="*/ 196452 h 19645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0145"/>
              <a:gd name="T133" fmla="*/ 0 h 196453"/>
              <a:gd name="T134" fmla="*/ 120145 w 120145"/>
              <a:gd name="T135" fmla="*/ 196453 h 19645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0145" h="196453">
                <a:moveTo>
                  <a:pt x="26740" y="0"/>
                </a:moveTo>
                <a:lnTo>
                  <a:pt x="26740" y="43255"/>
                </a:lnTo>
                <a:lnTo>
                  <a:pt x="23187" y="48976"/>
                </a:lnTo>
                <a:lnTo>
                  <a:pt x="20977" y="52214"/>
                </a:lnTo>
                <a:lnTo>
                  <a:pt x="20460" y="55617"/>
                </a:lnTo>
                <a:lnTo>
                  <a:pt x="20053" y="62387"/>
                </a:lnTo>
                <a:lnTo>
                  <a:pt x="20046" y="49202"/>
                </a:lnTo>
                <a:lnTo>
                  <a:pt x="20790" y="46692"/>
                </a:lnTo>
                <a:lnTo>
                  <a:pt x="23600" y="41256"/>
                </a:lnTo>
                <a:lnTo>
                  <a:pt x="27328" y="35534"/>
                </a:lnTo>
                <a:lnTo>
                  <a:pt x="31464" y="29683"/>
                </a:lnTo>
                <a:lnTo>
                  <a:pt x="42394" y="14872"/>
                </a:lnTo>
                <a:lnTo>
                  <a:pt x="45358" y="12890"/>
                </a:lnTo>
                <a:lnTo>
                  <a:pt x="48821" y="11570"/>
                </a:lnTo>
                <a:lnTo>
                  <a:pt x="52617" y="10690"/>
                </a:lnTo>
                <a:lnTo>
                  <a:pt x="55892" y="9111"/>
                </a:lnTo>
                <a:lnTo>
                  <a:pt x="58818" y="7066"/>
                </a:lnTo>
                <a:lnTo>
                  <a:pt x="61514" y="4710"/>
                </a:lnTo>
                <a:lnTo>
                  <a:pt x="64798" y="3140"/>
                </a:lnTo>
                <a:lnTo>
                  <a:pt x="68475" y="2094"/>
                </a:lnTo>
                <a:lnTo>
                  <a:pt x="72414" y="1395"/>
                </a:lnTo>
                <a:lnTo>
                  <a:pt x="75784" y="1922"/>
                </a:lnTo>
                <a:lnTo>
                  <a:pt x="78774" y="3266"/>
                </a:lnTo>
                <a:lnTo>
                  <a:pt x="81512" y="5154"/>
                </a:lnTo>
                <a:lnTo>
                  <a:pt x="84824" y="6412"/>
                </a:lnTo>
                <a:lnTo>
                  <a:pt x="88520" y="7251"/>
                </a:lnTo>
                <a:lnTo>
                  <a:pt x="92471" y="7810"/>
                </a:lnTo>
                <a:lnTo>
                  <a:pt x="95849" y="8183"/>
                </a:lnTo>
                <a:lnTo>
                  <a:pt x="98845" y="8432"/>
                </a:lnTo>
                <a:lnTo>
                  <a:pt x="101586" y="8598"/>
                </a:lnTo>
                <a:lnTo>
                  <a:pt x="104157" y="9701"/>
                </a:lnTo>
                <a:lnTo>
                  <a:pt x="106615" y="11428"/>
                </a:lnTo>
                <a:lnTo>
                  <a:pt x="108998" y="13572"/>
                </a:lnTo>
                <a:lnTo>
                  <a:pt x="110585" y="16985"/>
                </a:lnTo>
                <a:lnTo>
                  <a:pt x="111645" y="21245"/>
                </a:lnTo>
                <a:lnTo>
                  <a:pt x="112350" y="26069"/>
                </a:lnTo>
                <a:lnTo>
                  <a:pt x="113565" y="30278"/>
                </a:lnTo>
                <a:lnTo>
                  <a:pt x="115118" y="34075"/>
                </a:lnTo>
                <a:lnTo>
                  <a:pt x="116897" y="37600"/>
                </a:lnTo>
                <a:lnTo>
                  <a:pt x="118084" y="40941"/>
                </a:lnTo>
                <a:lnTo>
                  <a:pt x="118874" y="44161"/>
                </a:lnTo>
                <a:lnTo>
                  <a:pt x="119402" y="47300"/>
                </a:lnTo>
                <a:lnTo>
                  <a:pt x="119987" y="53434"/>
                </a:lnTo>
                <a:lnTo>
                  <a:pt x="120144" y="56458"/>
                </a:lnTo>
                <a:lnTo>
                  <a:pt x="119504" y="60459"/>
                </a:lnTo>
                <a:lnTo>
                  <a:pt x="118334" y="65110"/>
                </a:lnTo>
                <a:lnTo>
                  <a:pt x="116810" y="70195"/>
                </a:lnTo>
                <a:lnTo>
                  <a:pt x="115794" y="74578"/>
                </a:lnTo>
                <a:lnTo>
                  <a:pt x="115116" y="78492"/>
                </a:lnTo>
                <a:lnTo>
                  <a:pt x="114665" y="82094"/>
                </a:lnTo>
                <a:lnTo>
                  <a:pt x="113620" y="86479"/>
                </a:lnTo>
                <a:lnTo>
                  <a:pt x="112180" y="91387"/>
                </a:lnTo>
                <a:lnTo>
                  <a:pt x="110476" y="96643"/>
                </a:lnTo>
                <a:lnTo>
                  <a:pt x="107852" y="101140"/>
                </a:lnTo>
                <a:lnTo>
                  <a:pt x="104616" y="105129"/>
                </a:lnTo>
                <a:lnTo>
                  <a:pt x="100971" y="108781"/>
                </a:lnTo>
                <a:lnTo>
                  <a:pt x="97797" y="113200"/>
                </a:lnTo>
                <a:lnTo>
                  <a:pt x="94937" y="118131"/>
                </a:lnTo>
                <a:lnTo>
                  <a:pt x="92287" y="123402"/>
                </a:lnTo>
                <a:lnTo>
                  <a:pt x="89032" y="127908"/>
                </a:lnTo>
                <a:lnTo>
                  <a:pt x="85375" y="131905"/>
                </a:lnTo>
                <a:lnTo>
                  <a:pt x="81449" y="135561"/>
                </a:lnTo>
                <a:lnTo>
                  <a:pt x="77344" y="139983"/>
                </a:lnTo>
                <a:lnTo>
                  <a:pt x="73121" y="144916"/>
                </a:lnTo>
                <a:lnTo>
                  <a:pt x="68817" y="150188"/>
                </a:lnTo>
                <a:lnTo>
                  <a:pt x="64461" y="154696"/>
                </a:lnTo>
                <a:lnTo>
                  <a:pt x="60069" y="158693"/>
                </a:lnTo>
                <a:lnTo>
                  <a:pt x="55653" y="162350"/>
                </a:lnTo>
                <a:lnTo>
                  <a:pt x="51222" y="164788"/>
                </a:lnTo>
                <a:lnTo>
                  <a:pt x="46780" y="166413"/>
                </a:lnTo>
                <a:lnTo>
                  <a:pt x="42331" y="167496"/>
                </a:lnTo>
                <a:lnTo>
                  <a:pt x="37878" y="169211"/>
                </a:lnTo>
                <a:lnTo>
                  <a:pt x="33422" y="171346"/>
                </a:lnTo>
                <a:lnTo>
                  <a:pt x="28963" y="173761"/>
                </a:lnTo>
                <a:lnTo>
                  <a:pt x="25247" y="175372"/>
                </a:lnTo>
                <a:lnTo>
                  <a:pt x="22026" y="176446"/>
                </a:lnTo>
                <a:lnTo>
                  <a:pt x="19135" y="177162"/>
                </a:lnTo>
                <a:lnTo>
                  <a:pt x="16464" y="177639"/>
                </a:lnTo>
                <a:lnTo>
                  <a:pt x="13939" y="177957"/>
                </a:lnTo>
                <a:lnTo>
                  <a:pt x="11512" y="178169"/>
                </a:lnTo>
                <a:lnTo>
                  <a:pt x="9150" y="178310"/>
                </a:lnTo>
                <a:lnTo>
                  <a:pt x="366" y="178582"/>
                </a:lnTo>
                <a:lnTo>
                  <a:pt x="83" y="173849"/>
                </a:lnTo>
                <a:lnTo>
                  <a:pt x="0" y="166163"/>
                </a:lnTo>
                <a:lnTo>
                  <a:pt x="731" y="163361"/>
                </a:lnTo>
                <a:lnTo>
                  <a:pt x="3528" y="157602"/>
                </a:lnTo>
                <a:lnTo>
                  <a:pt x="5315" y="153685"/>
                </a:lnTo>
                <a:lnTo>
                  <a:pt x="7250" y="149089"/>
                </a:lnTo>
                <a:lnTo>
                  <a:pt x="9284" y="144041"/>
                </a:lnTo>
                <a:lnTo>
                  <a:pt x="11384" y="139683"/>
                </a:lnTo>
                <a:lnTo>
                  <a:pt x="13527" y="135786"/>
                </a:lnTo>
                <a:lnTo>
                  <a:pt x="15700" y="132196"/>
                </a:lnTo>
                <a:lnTo>
                  <a:pt x="18637" y="129802"/>
                </a:lnTo>
                <a:lnTo>
                  <a:pt x="22082" y="128206"/>
                </a:lnTo>
                <a:lnTo>
                  <a:pt x="25865" y="127142"/>
                </a:lnTo>
                <a:lnTo>
                  <a:pt x="29132" y="125441"/>
                </a:lnTo>
                <a:lnTo>
                  <a:pt x="32053" y="123315"/>
                </a:lnTo>
                <a:lnTo>
                  <a:pt x="34746" y="120905"/>
                </a:lnTo>
                <a:lnTo>
                  <a:pt x="37283" y="119298"/>
                </a:lnTo>
                <a:lnTo>
                  <a:pt x="39719" y="118227"/>
                </a:lnTo>
                <a:lnTo>
                  <a:pt x="42087" y="117513"/>
                </a:lnTo>
                <a:lnTo>
                  <a:pt x="45153" y="117037"/>
                </a:lnTo>
                <a:lnTo>
                  <a:pt x="48684" y="116720"/>
                </a:lnTo>
                <a:lnTo>
                  <a:pt x="52526" y="116508"/>
                </a:lnTo>
                <a:lnTo>
                  <a:pt x="55831" y="117359"/>
                </a:lnTo>
                <a:lnTo>
                  <a:pt x="58778" y="118919"/>
                </a:lnTo>
                <a:lnTo>
                  <a:pt x="61487" y="120951"/>
                </a:lnTo>
                <a:lnTo>
                  <a:pt x="64781" y="122306"/>
                </a:lnTo>
                <a:lnTo>
                  <a:pt x="68463" y="123209"/>
                </a:lnTo>
                <a:lnTo>
                  <a:pt x="72406" y="123811"/>
                </a:lnTo>
                <a:lnTo>
                  <a:pt x="75779" y="125204"/>
                </a:lnTo>
                <a:lnTo>
                  <a:pt x="78771" y="127126"/>
                </a:lnTo>
                <a:lnTo>
                  <a:pt x="81509" y="129399"/>
                </a:lnTo>
                <a:lnTo>
                  <a:pt x="83335" y="131906"/>
                </a:lnTo>
                <a:lnTo>
                  <a:pt x="84552" y="134570"/>
                </a:lnTo>
                <a:lnTo>
                  <a:pt x="85363" y="137338"/>
                </a:lnTo>
                <a:lnTo>
                  <a:pt x="88248" y="143059"/>
                </a:lnTo>
                <a:lnTo>
                  <a:pt x="90059" y="145974"/>
                </a:lnTo>
                <a:lnTo>
                  <a:pt x="92009" y="148910"/>
                </a:lnTo>
                <a:lnTo>
                  <a:pt x="96160" y="154817"/>
                </a:lnTo>
                <a:lnTo>
                  <a:pt x="97565" y="157781"/>
                </a:lnTo>
                <a:lnTo>
                  <a:pt x="99126" y="163721"/>
                </a:lnTo>
                <a:lnTo>
                  <a:pt x="99819" y="169668"/>
                </a:lnTo>
                <a:lnTo>
                  <a:pt x="100004" y="172643"/>
                </a:lnTo>
                <a:lnTo>
                  <a:pt x="100871" y="174626"/>
                </a:lnTo>
                <a:lnTo>
                  <a:pt x="102193" y="175949"/>
                </a:lnTo>
                <a:lnTo>
                  <a:pt x="103818" y="176830"/>
                </a:lnTo>
                <a:lnTo>
                  <a:pt x="104901" y="178410"/>
                </a:lnTo>
                <a:lnTo>
                  <a:pt x="105624" y="180456"/>
                </a:lnTo>
                <a:lnTo>
                  <a:pt x="106426" y="185374"/>
                </a:lnTo>
                <a:lnTo>
                  <a:pt x="106783" y="190867"/>
                </a:lnTo>
                <a:lnTo>
                  <a:pt x="107068" y="196452"/>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40" name="SMARTInkAnnotation11"/>
          <p:cNvSpPr>
            <a:spLocks/>
          </p:cNvSpPr>
          <p:nvPr/>
        </p:nvSpPr>
        <p:spPr bwMode="auto">
          <a:xfrm>
            <a:off x="3467100" y="3438525"/>
            <a:ext cx="187325" cy="687388"/>
          </a:xfrm>
          <a:custGeom>
            <a:avLst/>
            <a:gdLst>
              <a:gd name="T0" fmla="*/ 3553 w 186730"/>
              <a:gd name="T1" fmla="*/ 0 h 687586"/>
              <a:gd name="T2" fmla="*/ 9317 w 186730"/>
              <a:gd name="T3" fmla="*/ 4740 h 687586"/>
              <a:gd name="T4" fmla="*/ 18672 w 186730"/>
              <a:gd name="T5" fmla="*/ 15231 h 687586"/>
              <a:gd name="T6" fmla="*/ 25901 w 186730"/>
              <a:gd name="T7" fmla="*/ 20990 h 687586"/>
              <a:gd name="T8" fmla="*/ 34073 w 186730"/>
              <a:gd name="T9" fmla="*/ 29503 h 687586"/>
              <a:gd name="T10" fmla="*/ 47036 w 186730"/>
              <a:gd name="T11" fmla="*/ 45452 h 687586"/>
              <a:gd name="T12" fmla="*/ 56606 w 186730"/>
              <a:gd name="T13" fmla="*/ 56912 h 687586"/>
              <a:gd name="T14" fmla="*/ 68297 w 186730"/>
              <a:gd name="T15" fmla="*/ 68619 h 687586"/>
              <a:gd name="T16" fmla="*/ 78948 w 186730"/>
              <a:gd name="T17" fmla="*/ 80437 h 687586"/>
              <a:gd name="T18" fmla="*/ 88640 w 186730"/>
              <a:gd name="T19" fmla="*/ 94289 h 687586"/>
              <a:gd name="T20" fmla="*/ 97906 w 186730"/>
              <a:gd name="T21" fmla="*/ 113674 h 687586"/>
              <a:gd name="T22" fmla="*/ 108966 w 186730"/>
              <a:gd name="T23" fmla="*/ 132873 h 687586"/>
              <a:gd name="T24" fmla="*/ 120575 w 186730"/>
              <a:gd name="T25" fmla="*/ 152320 h 687586"/>
              <a:gd name="T26" fmla="*/ 130695 w 186730"/>
              <a:gd name="T27" fmla="*/ 174192 h 687586"/>
              <a:gd name="T28" fmla="*/ 144754 w 186730"/>
              <a:gd name="T29" fmla="*/ 208819 h 687586"/>
              <a:gd name="T30" fmla="*/ 153836 w 186730"/>
              <a:gd name="T31" fmla="*/ 235022 h 687586"/>
              <a:gd name="T32" fmla="*/ 162088 w 186730"/>
              <a:gd name="T33" fmla="*/ 263203 h 687586"/>
              <a:gd name="T34" fmla="*/ 168234 w 186730"/>
              <a:gd name="T35" fmla="*/ 292265 h 687586"/>
              <a:gd name="T36" fmla="*/ 175428 w 186730"/>
              <a:gd name="T37" fmla="*/ 319073 h 687586"/>
              <a:gd name="T38" fmla="*/ 182097 w 186730"/>
              <a:gd name="T39" fmla="*/ 345208 h 687586"/>
              <a:gd name="T40" fmla="*/ 185061 w 186730"/>
              <a:gd name="T41" fmla="*/ 373361 h 687586"/>
              <a:gd name="T42" fmla="*/ 186378 w 186730"/>
              <a:gd name="T43" fmla="*/ 399763 h 687586"/>
              <a:gd name="T44" fmla="*/ 186219 w 186730"/>
              <a:gd name="T45" fmla="*/ 424727 h 687586"/>
              <a:gd name="T46" fmla="*/ 183670 w 186730"/>
              <a:gd name="T47" fmla="*/ 449051 h 687586"/>
              <a:gd name="T48" fmla="*/ 178053 w 186730"/>
              <a:gd name="T49" fmla="*/ 485058 h 687586"/>
              <a:gd name="T50" fmla="*/ 168748 w 186730"/>
              <a:gd name="T51" fmla="*/ 526643 h 687586"/>
              <a:gd name="T52" fmla="*/ 161525 w 186730"/>
              <a:gd name="T53" fmla="*/ 548917 h 687586"/>
              <a:gd name="T54" fmla="*/ 153356 w 186730"/>
              <a:gd name="T55" fmla="*/ 566755 h 687586"/>
              <a:gd name="T56" fmla="*/ 140394 w 186730"/>
              <a:gd name="T57" fmla="*/ 590599 h 687586"/>
              <a:gd name="T58" fmla="*/ 131569 w 186730"/>
              <a:gd name="T59" fmla="*/ 606777 h 687586"/>
              <a:gd name="T60" fmla="*/ 122688 w 186730"/>
              <a:gd name="T61" fmla="*/ 620581 h 687586"/>
              <a:gd name="T62" fmla="*/ 109325 w 186730"/>
              <a:gd name="T63" fmla="*/ 639511 h 687586"/>
              <a:gd name="T64" fmla="*/ 100405 w 186730"/>
              <a:gd name="T65" fmla="*/ 649020 h 687586"/>
              <a:gd name="T66" fmla="*/ 91483 w 186730"/>
              <a:gd name="T67" fmla="*/ 656554 h 687586"/>
              <a:gd name="T68" fmla="*/ 82558 w 186730"/>
              <a:gd name="T69" fmla="*/ 663211 h 687586"/>
              <a:gd name="T70" fmla="*/ 75617 w 186730"/>
              <a:gd name="T71" fmla="*/ 669476 h 687586"/>
              <a:gd name="T72" fmla="*/ 69309 w 186730"/>
              <a:gd name="T73" fmla="*/ 675568 h 687586"/>
              <a:gd name="T74" fmla="*/ 55921 w 186730"/>
              <a:gd name="T75" fmla="*/ 685807 h 687586"/>
              <a:gd name="T76" fmla="*/ 46858 w 186730"/>
              <a:gd name="T77" fmla="*/ 687585 h 68758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86730"/>
              <a:gd name="T118" fmla="*/ 0 h 687586"/>
              <a:gd name="T119" fmla="*/ 186730 w 186730"/>
              <a:gd name="T120" fmla="*/ 687586 h 68758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86730" h="687586">
                <a:moveTo>
                  <a:pt x="0" y="0"/>
                </a:moveTo>
                <a:lnTo>
                  <a:pt x="3553" y="0"/>
                </a:lnTo>
                <a:lnTo>
                  <a:pt x="5344" y="992"/>
                </a:lnTo>
                <a:lnTo>
                  <a:pt x="9317" y="4740"/>
                </a:lnTo>
                <a:lnTo>
                  <a:pt x="13562" y="9713"/>
                </a:lnTo>
                <a:lnTo>
                  <a:pt x="18672" y="15231"/>
                </a:lnTo>
                <a:lnTo>
                  <a:pt x="22117" y="18091"/>
                </a:lnTo>
                <a:lnTo>
                  <a:pt x="25901" y="20990"/>
                </a:lnTo>
                <a:lnTo>
                  <a:pt x="29912" y="24908"/>
                </a:lnTo>
                <a:lnTo>
                  <a:pt x="34073" y="29503"/>
                </a:lnTo>
                <a:lnTo>
                  <a:pt x="38334" y="34552"/>
                </a:lnTo>
                <a:lnTo>
                  <a:pt x="47036" y="45452"/>
                </a:lnTo>
                <a:lnTo>
                  <a:pt x="51440" y="51138"/>
                </a:lnTo>
                <a:lnTo>
                  <a:pt x="56606" y="56912"/>
                </a:lnTo>
                <a:lnTo>
                  <a:pt x="62282" y="62746"/>
                </a:lnTo>
                <a:lnTo>
                  <a:pt x="68297" y="68619"/>
                </a:lnTo>
                <a:lnTo>
                  <a:pt x="73795" y="74519"/>
                </a:lnTo>
                <a:lnTo>
                  <a:pt x="78948" y="80437"/>
                </a:lnTo>
                <a:lnTo>
                  <a:pt x="83871" y="86367"/>
                </a:lnTo>
                <a:lnTo>
                  <a:pt x="88640" y="94289"/>
                </a:lnTo>
                <a:lnTo>
                  <a:pt x="93307" y="103539"/>
                </a:lnTo>
                <a:lnTo>
                  <a:pt x="97906" y="113674"/>
                </a:lnTo>
                <a:lnTo>
                  <a:pt x="103203" y="123408"/>
                </a:lnTo>
                <a:lnTo>
                  <a:pt x="108966" y="132873"/>
                </a:lnTo>
                <a:lnTo>
                  <a:pt x="115040" y="142160"/>
                </a:lnTo>
                <a:lnTo>
                  <a:pt x="120575" y="152320"/>
                </a:lnTo>
                <a:lnTo>
                  <a:pt x="125754" y="163062"/>
                </a:lnTo>
                <a:lnTo>
                  <a:pt x="130695" y="174192"/>
                </a:lnTo>
                <a:lnTo>
                  <a:pt x="135475" y="185581"/>
                </a:lnTo>
                <a:lnTo>
                  <a:pt x="144754" y="208819"/>
                </a:lnTo>
                <a:lnTo>
                  <a:pt x="149311" y="221564"/>
                </a:lnTo>
                <a:lnTo>
                  <a:pt x="153836" y="235022"/>
                </a:lnTo>
                <a:lnTo>
                  <a:pt x="158341" y="248954"/>
                </a:lnTo>
                <a:lnTo>
                  <a:pt x="162088" y="263203"/>
                </a:lnTo>
                <a:lnTo>
                  <a:pt x="165329" y="277664"/>
                </a:lnTo>
                <a:lnTo>
                  <a:pt x="168234" y="292265"/>
                </a:lnTo>
                <a:lnTo>
                  <a:pt x="171658" y="305968"/>
                </a:lnTo>
                <a:lnTo>
                  <a:pt x="175428" y="319073"/>
                </a:lnTo>
                <a:lnTo>
                  <a:pt x="179430" y="331777"/>
                </a:lnTo>
                <a:lnTo>
                  <a:pt x="182097" y="345208"/>
                </a:lnTo>
                <a:lnTo>
                  <a:pt x="183875" y="359123"/>
                </a:lnTo>
                <a:lnTo>
                  <a:pt x="185061" y="373361"/>
                </a:lnTo>
                <a:lnTo>
                  <a:pt x="185851" y="386821"/>
                </a:lnTo>
                <a:lnTo>
                  <a:pt x="186378" y="399763"/>
                </a:lnTo>
                <a:lnTo>
                  <a:pt x="186729" y="412360"/>
                </a:lnTo>
                <a:lnTo>
                  <a:pt x="186219" y="424727"/>
                </a:lnTo>
                <a:lnTo>
                  <a:pt x="185136" y="436940"/>
                </a:lnTo>
                <a:lnTo>
                  <a:pt x="183670" y="449051"/>
                </a:lnTo>
                <a:lnTo>
                  <a:pt x="181949" y="461094"/>
                </a:lnTo>
                <a:lnTo>
                  <a:pt x="178053" y="485058"/>
                </a:lnTo>
                <a:lnTo>
                  <a:pt x="173842" y="506292"/>
                </a:lnTo>
                <a:lnTo>
                  <a:pt x="168748" y="526643"/>
                </a:lnTo>
                <a:lnTo>
                  <a:pt x="165306" y="537626"/>
                </a:lnTo>
                <a:lnTo>
                  <a:pt x="161525" y="548917"/>
                </a:lnTo>
                <a:lnTo>
                  <a:pt x="157517" y="558429"/>
                </a:lnTo>
                <a:lnTo>
                  <a:pt x="153356" y="566755"/>
                </a:lnTo>
                <a:lnTo>
                  <a:pt x="149095" y="574289"/>
                </a:lnTo>
                <a:lnTo>
                  <a:pt x="140394" y="590599"/>
                </a:lnTo>
                <a:lnTo>
                  <a:pt x="135991" y="599115"/>
                </a:lnTo>
                <a:lnTo>
                  <a:pt x="131569" y="606777"/>
                </a:lnTo>
                <a:lnTo>
                  <a:pt x="127133" y="613869"/>
                </a:lnTo>
                <a:lnTo>
                  <a:pt x="122688" y="620581"/>
                </a:lnTo>
                <a:lnTo>
                  <a:pt x="113782" y="633333"/>
                </a:lnTo>
                <a:lnTo>
                  <a:pt x="109325" y="639511"/>
                </a:lnTo>
                <a:lnTo>
                  <a:pt x="104866" y="644621"/>
                </a:lnTo>
                <a:lnTo>
                  <a:pt x="100405" y="649020"/>
                </a:lnTo>
                <a:lnTo>
                  <a:pt x="95944" y="652946"/>
                </a:lnTo>
                <a:lnTo>
                  <a:pt x="91483" y="656554"/>
                </a:lnTo>
                <a:lnTo>
                  <a:pt x="87020" y="659953"/>
                </a:lnTo>
                <a:lnTo>
                  <a:pt x="82558" y="663211"/>
                </a:lnTo>
                <a:lnTo>
                  <a:pt x="78840" y="666375"/>
                </a:lnTo>
                <a:lnTo>
                  <a:pt x="75617" y="669476"/>
                </a:lnTo>
                <a:lnTo>
                  <a:pt x="72724" y="672536"/>
                </a:lnTo>
                <a:lnTo>
                  <a:pt x="69309" y="675568"/>
                </a:lnTo>
                <a:lnTo>
                  <a:pt x="65544" y="678581"/>
                </a:lnTo>
                <a:lnTo>
                  <a:pt x="55921" y="685807"/>
                </a:lnTo>
                <a:lnTo>
                  <a:pt x="52621" y="686795"/>
                </a:lnTo>
                <a:lnTo>
                  <a:pt x="46858" y="687585"/>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41" name="SMARTInkAnnotation12"/>
          <p:cNvSpPr>
            <a:spLocks/>
          </p:cNvSpPr>
          <p:nvPr/>
        </p:nvSpPr>
        <p:spPr bwMode="auto">
          <a:xfrm>
            <a:off x="3206750" y="3759200"/>
            <a:ext cx="6350" cy="0"/>
          </a:xfrm>
          <a:custGeom>
            <a:avLst/>
            <a:gdLst>
              <a:gd name="T0" fmla="*/ 0 w 6695"/>
              <a:gd name="T1" fmla="*/ 0 h 1"/>
              <a:gd name="T2" fmla="*/ 6694 w 6695"/>
              <a:gd name="T3" fmla="*/ 0 h 1"/>
              <a:gd name="T4" fmla="*/ 0 60000 65536"/>
              <a:gd name="T5" fmla="*/ 0 60000 65536"/>
              <a:gd name="T6" fmla="*/ 0 w 6695"/>
              <a:gd name="T7" fmla="*/ 0 h 1"/>
              <a:gd name="T8" fmla="*/ 6695 w 6695"/>
              <a:gd name="T9" fmla="*/ 0 h 1"/>
            </a:gdLst>
            <a:ahLst/>
            <a:cxnLst>
              <a:cxn ang="T4">
                <a:pos x="T0" y="T1"/>
              </a:cxn>
              <a:cxn ang="T5">
                <a:pos x="T2" y="T3"/>
              </a:cxn>
            </a:cxnLst>
            <a:rect l="T6" t="T7" r="T8" b="T9"/>
            <a:pathLst>
              <a:path w="6695" h="1">
                <a:moveTo>
                  <a:pt x="0" y="0"/>
                </a:moveTo>
                <a:lnTo>
                  <a:pt x="6694" y="0"/>
                </a:lnTo>
              </a:path>
            </a:pathLst>
          </a:custGeom>
          <a:solidFill>
            <a:schemeClr val="accent1"/>
          </a:solidFill>
          <a:ln w="38100" cap="flat" cmpd="sng" algn="ctr">
            <a:solidFill>
              <a:srgbClr val="FF0000"/>
            </a:solidFill>
            <a:prstDash val="solid"/>
            <a:round/>
            <a:headEnd type="none" w="med" len="med"/>
            <a:tailEnd type="none" w="med" len="med"/>
          </a:ln>
        </p:spPr>
        <p:txBody>
          <a:bodyPr/>
          <a:lstStyle/>
          <a:p>
            <a:endParaRPr lang="en-US"/>
          </a:p>
        </p:txBody>
      </p:sp>
      <p:sp>
        <p:nvSpPr>
          <p:cNvPr id="1042" name="SMARTInkAnnotation13"/>
          <p:cNvSpPr>
            <a:spLocks/>
          </p:cNvSpPr>
          <p:nvPr/>
        </p:nvSpPr>
        <p:spPr bwMode="auto">
          <a:xfrm>
            <a:off x="3306763" y="3776663"/>
            <a:ext cx="6350" cy="0"/>
          </a:xfrm>
          <a:custGeom>
            <a:avLst/>
            <a:gdLst>
              <a:gd name="T0" fmla="*/ 0 w 6695"/>
              <a:gd name="T1" fmla="*/ 0 h 1"/>
              <a:gd name="T2" fmla="*/ 6694 w 6695"/>
              <a:gd name="T3" fmla="*/ 0 h 1"/>
              <a:gd name="T4" fmla="*/ 0 60000 65536"/>
              <a:gd name="T5" fmla="*/ 0 60000 65536"/>
              <a:gd name="T6" fmla="*/ 0 w 6695"/>
              <a:gd name="T7" fmla="*/ 0 h 1"/>
              <a:gd name="T8" fmla="*/ 6695 w 6695"/>
              <a:gd name="T9" fmla="*/ 0 h 1"/>
            </a:gdLst>
            <a:ahLst/>
            <a:cxnLst>
              <a:cxn ang="T4">
                <a:pos x="T0" y="T1"/>
              </a:cxn>
              <a:cxn ang="T5">
                <a:pos x="T2" y="T3"/>
              </a:cxn>
            </a:cxnLst>
            <a:rect l="T6" t="T7" r="T8" b="T9"/>
            <a:pathLst>
              <a:path w="6695" h="1">
                <a:moveTo>
                  <a:pt x="0" y="0"/>
                </a:moveTo>
                <a:lnTo>
                  <a:pt x="6694" y="0"/>
                </a:lnTo>
              </a:path>
            </a:pathLst>
          </a:custGeom>
          <a:solidFill>
            <a:schemeClr val="accent1"/>
          </a:solidFill>
          <a:ln w="38100" cap="flat" cmpd="sng" algn="ctr">
            <a:solidFill>
              <a:srgbClr val="FF0000"/>
            </a:solidFill>
            <a:prstDash val="solid"/>
            <a:round/>
            <a:headEnd type="none" w="med" len="med"/>
            <a:tailEnd type="none" w="med" len="med"/>
          </a:ln>
        </p:spPr>
        <p:txBody>
          <a:bodyPr/>
          <a:lstStyle/>
          <a:p>
            <a:endParaRPr lang="en-US"/>
          </a:p>
        </p:txBody>
      </p:sp>
      <p:sp>
        <p:nvSpPr>
          <p:cNvPr id="1043" name="SMARTInkAnnotation14"/>
          <p:cNvSpPr>
            <a:spLocks/>
          </p:cNvSpPr>
          <p:nvPr/>
        </p:nvSpPr>
        <p:spPr bwMode="auto">
          <a:xfrm>
            <a:off x="3373438" y="3759200"/>
            <a:ext cx="6350" cy="0"/>
          </a:xfrm>
          <a:custGeom>
            <a:avLst/>
            <a:gdLst>
              <a:gd name="T0" fmla="*/ 0 w 6695"/>
              <a:gd name="T1" fmla="*/ 0 h 1"/>
              <a:gd name="T2" fmla="*/ 6694 w 6695"/>
              <a:gd name="T3" fmla="*/ 0 h 1"/>
              <a:gd name="T4" fmla="*/ 0 60000 65536"/>
              <a:gd name="T5" fmla="*/ 0 60000 65536"/>
              <a:gd name="T6" fmla="*/ 0 w 6695"/>
              <a:gd name="T7" fmla="*/ 0 h 1"/>
              <a:gd name="T8" fmla="*/ 6695 w 6695"/>
              <a:gd name="T9" fmla="*/ 0 h 1"/>
            </a:gdLst>
            <a:ahLst/>
            <a:cxnLst>
              <a:cxn ang="T4">
                <a:pos x="T0" y="T1"/>
              </a:cxn>
              <a:cxn ang="T5">
                <a:pos x="T2" y="T3"/>
              </a:cxn>
            </a:cxnLst>
            <a:rect l="T6" t="T7" r="T8" b="T9"/>
            <a:pathLst>
              <a:path w="6695" h="1">
                <a:moveTo>
                  <a:pt x="0" y="0"/>
                </a:moveTo>
                <a:lnTo>
                  <a:pt x="6694" y="0"/>
                </a:lnTo>
              </a:path>
            </a:pathLst>
          </a:custGeom>
          <a:solidFill>
            <a:schemeClr val="accent1"/>
          </a:solidFill>
          <a:ln w="38100" cap="flat" cmpd="sng" algn="ctr">
            <a:solidFill>
              <a:srgbClr val="FF0000"/>
            </a:solidFill>
            <a:prstDash val="solid"/>
            <a:round/>
            <a:headEnd type="none" w="med" len="med"/>
            <a:tailEnd type="none" w="med" len="med"/>
          </a:ln>
        </p:spPr>
        <p:txBody>
          <a:bodyPr/>
          <a:lstStyle/>
          <a:p>
            <a:endParaRPr lang="en-US"/>
          </a:p>
        </p:txBody>
      </p:sp>
      <p:sp>
        <p:nvSpPr>
          <p:cNvPr id="1044" name="Freeform 21"/>
          <p:cNvSpPr>
            <a:spLocks/>
          </p:cNvSpPr>
          <p:nvPr/>
        </p:nvSpPr>
        <p:spPr bwMode="auto">
          <a:xfrm>
            <a:off x="3467100" y="3759200"/>
            <a:ext cx="1588" cy="0"/>
          </a:xfrm>
          <a:custGeom>
            <a:avLst/>
            <a:gdLst>
              <a:gd name="T0" fmla="*/ 0 w 1984"/>
              <a:gd name="T1" fmla="*/ 0 h 1"/>
              <a:gd name="T2" fmla="*/ 1983 w 1984"/>
              <a:gd name="T3" fmla="*/ 0 h 1"/>
              <a:gd name="T4" fmla="*/ 0 60000 65536"/>
              <a:gd name="T5" fmla="*/ 0 60000 65536"/>
              <a:gd name="T6" fmla="*/ 0 w 1984"/>
              <a:gd name="T7" fmla="*/ 0 h 1"/>
              <a:gd name="T8" fmla="*/ 1984 w 1984"/>
              <a:gd name="T9" fmla="*/ 0 h 1"/>
            </a:gdLst>
            <a:ahLst/>
            <a:cxnLst>
              <a:cxn ang="T4">
                <a:pos x="T0" y="T1"/>
              </a:cxn>
              <a:cxn ang="T5">
                <a:pos x="T2" y="T3"/>
              </a:cxn>
            </a:cxnLst>
            <a:rect l="T6" t="T7" r="T8" b="T9"/>
            <a:pathLst>
              <a:path w="1984" h="1">
                <a:moveTo>
                  <a:pt x="0" y="0"/>
                </a:moveTo>
                <a:lnTo>
                  <a:pt x="1983" y="0"/>
                </a:lnTo>
                <a:close/>
              </a:path>
            </a:pathLst>
          </a:custGeom>
          <a:solidFill>
            <a:schemeClr val="accent1"/>
          </a:solidFill>
          <a:ln w="38100" cap="flat" cmpd="sng" algn="ctr">
            <a:solidFill>
              <a:srgbClr val="FF0000"/>
            </a:solidFill>
            <a:prstDash val="solid"/>
            <a:round/>
            <a:headEnd type="none" w="med" len="med"/>
            <a:tailEnd type="none" w="med" len="med"/>
          </a:ln>
        </p:spPr>
        <p:txBody>
          <a:bodyPr/>
          <a:lstStyle/>
          <a:p>
            <a:endParaRPr lang="en-US"/>
          </a:p>
        </p:txBody>
      </p:sp>
      <p:sp>
        <p:nvSpPr>
          <p:cNvPr id="1045" name="Freeform 22"/>
          <p:cNvSpPr>
            <a:spLocks/>
          </p:cNvSpPr>
          <p:nvPr/>
        </p:nvSpPr>
        <p:spPr bwMode="auto">
          <a:xfrm>
            <a:off x="3527425" y="3741738"/>
            <a:ext cx="1588" cy="0"/>
          </a:xfrm>
          <a:custGeom>
            <a:avLst/>
            <a:gdLst>
              <a:gd name="T0" fmla="*/ 0 w 1984"/>
              <a:gd name="T1" fmla="*/ 0 h 1"/>
              <a:gd name="T2" fmla="*/ 1983 w 1984"/>
              <a:gd name="T3" fmla="*/ 0 h 1"/>
              <a:gd name="T4" fmla="*/ 0 60000 65536"/>
              <a:gd name="T5" fmla="*/ 0 60000 65536"/>
              <a:gd name="T6" fmla="*/ 0 w 1984"/>
              <a:gd name="T7" fmla="*/ 0 h 1"/>
              <a:gd name="T8" fmla="*/ 1984 w 1984"/>
              <a:gd name="T9" fmla="*/ 0 h 1"/>
            </a:gdLst>
            <a:ahLst/>
            <a:cxnLst>
              <a:cxn ang="T4">
                <a:pos x="T0" y="T1"/>
              </a:cxn>
              <a:cxn ang="T5">
                <a:pos x="T2" y="T3"/>
              </a:cxn>
            </a:cxnLst>
            <a:rect l="T6" t="T7" r="T8" b="T9"/>
            <a:pathLst>
              <a:path w="1984" h="1">
                <a:moveTo>
                  <a:pt x="0" y="0"/>
                </a:moveTo>
                <a:lnTo>
                  <a:pt x="1983" y="0"/>
                </a:lnTo>
                <a:close/>
              </a:path>
            </a:pathLst>
          </a:custGeom>
          <a:solidFill>
            <a:schemeClr val="accent1"/>
          </a:solidFill>
          <a:ln w="38100" cap="flat" cmpd="sng" algn="ctr">
            <a:solidFill>
              <a:srgbClr val="FF0000"/>
            </a:solidFill>
            <a:prstDash val="solid"/>
            <a:round/>
            <a:headEnd type="none" w="med" len="med"/>
            <a:tailEnd type="none" w="med" len="med"/>
          </a:ln>
        </p:spPr>
        <p:txBody>
          <a:bodyPr/>
          <a:lstStyle/>
          <a:p>
            <a:endParaRPr lang="en-US"/>
          </a:p>
        </p:txBody>
      </p:sp>
      <p:sp>
        <p:nvSpPr>
          <p:cNvPr id="1046" name="Freeform 23"/>
          <p:cNvSpPr>
            <a:spLocks/>
          </p:cNvSpPr>
          <p:nvPr/>
        </p:nvSpPr>
        <p:spPr bwMode="auto">
          <a:xfrm>
            <a:off x="3608388" y="3749675"/>
            <a:ext cx="1587" cy="1588"/>
          </a:xfrm>
          <a:custGeom>
            <a:avLst/>
            <a:gdLst>
              <a:gd name="T0" fmla="*/ 0 w 1984"/>
              <a:gd name="T1" fmla="*/ 0 h 1"/>
              <a:gd name="T2" fmla="*/ 1983 w 1984"/>
              <a:gd name="T3" fmla="*/ 0 h 1"/>
              <a:gd name="T4" fmla="*/ 0 60000 65536"/>
              <a:gd name="T5" fmla="*/ 0 60000 65536"/>
              <a:gd name="T6" fmla="*/ 0 w 1984"/>
              <a:gd name="T7" fmla="*/ 0 h 1"/>
              <a:gd name="T8" fmla="*/ 1984 w 1984"/>
              <a:gd name="T9" fmla="*/ 1 h 1"/>
            </a:gdLst>
            <a:ahLst/>
            <a:cxnLst>
              <a:cxn ang="T4">
                <a:pos x="T0" y="T1"/>
              </a:cxn>
              <a:cxn ang="T5">
                <a:pos x="T2" y="T3"/>
              </a:cxn>
            </a:cxnLst>
            <a:rect l="T6" t="T7" r="T8" b="T9"/>
            <a:pathLst>
              <a:path w="1984" h="1">
                <a:moveTo>
                  <a:pt x="0" y="0"/>
                </a:moveTo>
                <a:lnTo>
                  <a:pt x="1983" y="0"/>
                </a:lnTo>
                <a:close/>
              </a:path>
            </a:pathLst>
          </a:custGeom>
          <a:solidFill>
            <a:schemeClr val="accent1"/>
          </a:solidFill>
          <a:ln w="38100" cap="flat" cmpd="sng" algn="ctr">
            <a:solidFill>
              <a:srgbClr val="FF0000"/>
            </a:solidFill>
            <a:prstDash val="solid"/>
            <a:round/>
            <a:headEnd type="none" w="med" len="med"/>
            <a:tailEnd type="none" w="med" len="med"/>
          </a:ln>
        </p:spPr>
        <p:txBody>
          <a:bodyPr/>
          <a:lstStyle/>
          <a:p>
            <a:endParaRPr lang="en-US"/>
          </a:p>
        </p:txBody>
      </p:sp>
      <p:sp>
        <p:nvSpPr>
          <p:cNvPr id="1047" name="SMARTInkAnnotation18"/>
          <p:cNvSpPr>
            <a:spLocks/>
          </p:cNvSpPr>
          <p:nvPr/>
        </p:nvSpPr>
        <p:spPr bwMode="auto">
          <a:xfrm>
            <a:off x="3508375" y="3749675"/>
            <a:ext cx="6350" cy="9525"/>
          </a:xfrm>
          <a:custGeom>
            <a:avLst/>
            <a:gdLst>
              <a:gd name="T0" fmla="*/ 6694 w 6695"/>
              <a:gd name="T1" fmla="*/ 0 h 8931"/>
              <a:gd name="T2" fmla="*/ 3141 w 6695"/>
              <a:gd name="T3" fmla="*/ 0 h 8931"/>
              <a:gd name="T4" fmla="*/ 2093 w 6695"/>
              <a:gd name="T5" fmla="*/ 993 h 8931"/>
              <a:gd name="T6" fmla="*/ 1396 w 6695"/>
              <a:gd name="T7" fmla="*/ 2646 h 8931"/>
              <a:gd name="T8" fmla="*/ 0 w 6695"/>
              <a:gd name="T9" fmla="*/ 8930 h 8931"/>
              <a:gd name="T10" fmla="*/ 0 60000 65536"/>
              <a:gd name="T11" fmla="*/ 0 60000 65536"/>
              <a:gd name="T12" fmla="*/ 0 60000 65536"/>
              <a:gd name="T13" fmla="*/ 0 60000 65536"/>
              <a:gd name="T14" fmla="*/ 0 60000 65536"/>
              <a:gd name="T15" fmla="*/ 0 w 6695"/>
              <a:gd name="T16" fmla="*/ 0 h 8931"/>
              <a:gd name="T17" fmla="*/ 6695 w 6695"/>
              <a:gd name="T18" fmla="*/ 8931 h 8931"/>
            </a:gdLst>
            <a:ahLst/>
            <a:cxnLst>
              <a:cxn ang="T10">
                <a:pos x="T0" y="T1"/>
              </a:cxn>
              <a:cxn ang="T11">
                <a:pos x="T2" y="T3"/>
              </a:cxn>
              <a:cxn ang="T12">
                <a:pos x="T4" y="T5"/>
              </a:cxn>
              <a:cxn ang="T13">
                <a:pos x="T6" y="T7"/>
              </a:cxn>
              <a:cxn ang="T14">
                <a:pos x="T8" y="T9"/>
              </a:cxn>
            </a:cxnLst>
            <a:rect l="T15" t="T16" r="T17" b="T18"/>
            <a:pathLst>
              <a:path w="6695" h="8931">
                <a:moveTo>
                  <a:pt x="6694" y="0"/>
                </a:moveTo>
                <a:lnTo>
                  <a:pt x="3141" y="0"/>
                </a:lnTo>
                <a:lnTo>
                  <a:pt x="2093" y="993"/>
                </a:lnTo>
                <a:lnTo>
                  <a:pt x="1396" y="2646"/>
                </a:lnTo>
                <a:lnTo>
                  <a:pt x="0" y="893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48" name="SMARTInkAnnotation19"/>
          <p:cNvSpPr>
            <a:spLocks/>
          </p:cNvSpPr>
          <p:nvPr/>
        </p:nvSpPr>
        <p:spPr bwMode="auto">
          <a:xfrm>
            <a:off x="3340100" y="3776663"/>
            <a:ext cx="20638" cy="0"/>
          </a:xfrm>
          <a:custGeom>
            <a:avLst/>
            <a:gdLst>
              <a:gd name="T0" fmla="*/ 20082 w 20083"/>
              <a:gd name="T1" fmla="*/ 0 h 1"/>
              <a:gd name="T2" fmla="*/ 0 w 20083"/>
              <a:gd name="T3" fmla="*/ 0 h 1"/>
              <a:gd name="T4" fmla="*/ 0 60000 65536"/>
              <a:gd name="T5" fmla="*/ 0 60000 65536"/>
              <a:gd name="T6" fmla="*/ 0 w 20083"/>
              <a:gd name="T7" fmla="*/ 0 h 1"/>
              <a:gd name="T8" fmla="*/ 20083 w 20083"/>
              <a:gd name="T9" fmla="*/ 0 h 1"/>
            </a:gdLst>
            <a:ahLst/>
            <a:cxnLst>
              <a:cxn ang="T4">
                <a:pos x="T0" y="T1"/>
              </a:cxn>
              <a:cxn ang="T5">
                <a:pos x="T2" y="T3"/>
              </a:cxn>
            </a:cxnLst>
            <a:rect l="T6" t="T7" r="T8" b="T9"/>
            <a:pathLst>
              <a:path w="20083" h="1">
                <a:moveTo>
                  <a:pt x="20082" y="0"/>
                </a:moveTo>
                <a:lnTo>
                  <a:pt x="0" y="0"/>
                </a:lnTo>
              </a:path>
            </a:pathLst>
          </a:custGeom>
          <a:solidFill>
            <a:schemeClr val="accent1"/>
          </a:solidFill>
          <a:ln w="38100" cap="flat" cmpd="sng" algn="ctr">
            <a:solidFill>
              <a:srgbClr val="FF0000"/>
            </a:solidFill>
            <a:prstDash val="solid"/>
            <a:round/>
            <a:headEnd type="none" w="med" len="med"/>
            <a:tailEnd type="none" w="med" len="med"/>
          </a:ln>
        </p:spPr>
        <p:txBody>
          <a:bodyPr/>
          <a:lstStyle/>
          <a:p>
            <a:endParaRPr lang="en-US"/>
          </a:p>
        </p:txBody>
      </p:sp>
      <p:sp>
        <p:nvSpPr>
          <p:cNvPr id="1049" name="SMARTInkAnnotation20"/>
          <p:cNvSpPr>
            <a:spLocks/>
          </p:cNvSpPr>
          <p:nvPr/>
        </p:nvSpPr>
        <p:spPr bwMode="auto">
          <a:xfrm>
            <a:off x="3240088" y="3759200"/>
            <a:ext cx="12700" cy="0"/>
          </a:xfrm>
          <a:custGeom>
            <a:avLst/>
            <a:gdLst>
              <a:gd name="T0" fmla="*/ 13388 w 13389"/>
              <a:gd name="T1" fmla="*/ 0 h 1"/>
              <a:gd name="T2" fmla="*/ 0 w 13389"/>
              <a:gd name="T3" fmla="*/ 0 h 1"/>
              <a:gd name="T4" fmla="*/ 0 60000 65536"/>
              <a:gd name="T5" fmla="*/ 0 60000 65536"/>
              <a:gd name="T6" fmla="*/ 0 w 13389"/>
              <a:gd name="T7" fmla="*/ 0 h 1"/>
              <a:gd name="T8" fmla="*/ 13389 w 13389"/>
              <a:gd name="T9" fmla="*/ 0 h 1"/>
            </a:gdLst>
            <a:ahLst/>
            <a:cxnLst>
              <a:cxn ang="T4">
                <a:pos x="T0" y="T1"/>
              </a:cxn>
              <a:cxn ang="T5">
                <a:pos x="T2" y="T3"/>
              </a:cxn>
            </a:cxnLst>
            <a:rect l="T6" t="T7" r="T8" b="T9"/>
            <a:pathLst>
              <a:path w="13389" h="1">
                <a:moveTo>
                  <a:pt x="13388" y="0"/>
                </a:moveTo>
                <a:lnTo>
                  <a:pt x="0" y="0"/>
                </a:lnTo>
              </a:path>
            </a:pathLst>
          </a:custGeom>
          <a:solidFill>
            <a:schemeClr val="accent1"/>
          </a:solidFill>
          <a:ln w="38100" cap="flat" cmpd="sng" algn="ctr">
            <a:solidFill>
              <a:srgbClr val="FF0000"/>
            </a:solidFill>
            <a:prstDash val="solid"/>
            <a:round/>
            <a:headEnd type="none" w="med" len="med"/>
            <a:tailEnd type="none" w="med" len="med"/>
          </a:ln>
        </p:spPr>
        <p:txBody>
          <a:bodyPr/>
          <a:lstStyle/>
          <a:p>
            <a:endParaRPr lang="en-US"/>
          </a:p>
        </p:txBody>
      </p:sp>
      <p:sp>
        <p:nvSpPr>
          <p:cNvPr id="1050" name="SMARTInkAnnotation21"/>
          <p:cNvSpPr>
            <a:spLocks/>
          </p:cNvSpPr>
          <p:nvPr/>
        </p:nvSpPr>
        <p:spPr bwMode="auto">
          <a:xfrm>
            <a:off x="3200400" y="3759200"/>
            <a:ext cx="0" cy="17463"/>
          </a:xfrm>
          <a:custGeom>
            <a:avLst/>
            <a:gdLst>
              <a:gd name="T0" fmla="*/ 0 w 1"/>
              <a:gd name="T1" fmla="*/ 0 h 17860"/>
              <a:gd name="T2" fmla="*/ 0 w 1"/>
              <a:gd name="T3" fmla="*/ 17859 h 17860"/>
              <a:gd name="T4" fmla="*/ 0 60000 65536"/>
              <a:gd name="T5" fmla="*/ 0 60000 65536"/>
              <a:gd name="T6" fmla="*/ 0 w 1"/>
              <a:gd name="T7" fmla="*/ 0 h 17860"/>
              <a:gd name="T8" fmla="*/ 0 w 1"/>
              <a:gd name="T9" fmla="*/ 17860 h 17860"/>
            </a:gdLst>
            <a:ahLst/>
            <a:cxnLst>
              <a:cxn ang="T4">
                <a:pos x="T0" y="T1"/>
              </a:cxn>
              <a:cxn ang="T5">
                <a:pos x="T2" y="T3"/>
              </a:cxn>
            </a:cxnLst>
            <a:rect l="T6" t="T7" r="T8" b="T9"/>
            <a:pathLst>
              <a:path w="1" h="17860">
                <a:moveTo>
                  <a:pt x="0" y="0"/>
                </a:moveTo>
                <a:lnTo>
                  <a:pt x="0" y="17859"/>
                </a:lnTo>
              </a:path>
            </a:pathLst>
          </a:custGeom>
          <a:solidFill>
            <a:schemeClr val="accent1"/>
          </a:solidFill>
          <a:ln w="38100" cap="flat" cmpd="sng" algn="ctr">
            <a:solidFill>
              <a:srgbClr val="FF0000"/>
            </a:solidFill>
            <a:prstDash val="solid"/>
            <a:round/>
            <a:headEnd type="none" w="med" len="med"/>
            <a:tailEnd type="none" w="med" len="med"/>
          </a:ln>
        </p:spPr>
        <p:txBody>
          <a:bodyPr/>
          <a:lstStyle/>
          <a:p>
            <a:endParaRPr lang="en-US"/>
          </a:p>
        </p:txBody>
      </p:sp>
      <p:sp>
        <p:nvSpPr>
          <p:cNvPr id="1051" name="SMARTInkAnnotation22"/>
          <p:cNvSpPr>
            <a:spLocks/>
          </p:cNvSpPr>
          <p:nvPr/>
        </p:nvSpPr>
        <p:spPr bwMode="auto">
          <a:xfrm>
            <a:off x="3373438" y="3848100"/>
            <a:ext cx="0" cy="9525"/>
          </a:xfrm>
          <a:custGeom>
            <a:avLst/>
            <a:gdLst>
              <a:gd name="T0" fmla="*/ 0 w 1"/>
              <a:gd name="T1" fmla="*/ 0 h 8931"/>
              <a:gd name="T2" fmla="*/ 0 w 1"/>
              <a:gd name="T3" fmla="*/ 8930 h 8931"/>
              <a:gd name="T4" fmla="*/ 0 60000 65536"/>
              <a:gd name="T5" fmla="*/ 0 60000 65536"/>
              <a:gd name="T6" fmla="*/ 0 w 1"/>
              <a:gd name="T7" fmla="*/ 0 h 8931"/>
              <a:gd name="T8" fmla="*/ 0 w 1"/>
              <a:gd name="T9" fmla="*/ 8931 h 8931"/>
            </a:gdLst>
            <a:ahLst/>
            <a:cxnLst>
              <a:cxn ang="T4">
                <a:pos x="T0" y="T1"/>
              </a:cxn>
              <a:cxn ang="T5">
                <a:pos x="T2" y="T3"/>
              </a:cxn>
            </a:cxnLst>
            <a:rect l="T6" t="T7" r="T8" b="T9"/>
            <a:pathLst>
              <a:path w="1" h="8931">
                <a:moveTo>
                  <a:pt x="0" y="0"/>
                </a:moveTo>
                <a:lnTo>
                  <a:pt x="0" y="8930"/>
                </a:lnTo>
              </a:path>
            </a:pathLst>
          </a:custGeom>
          <a:solidFill>
            <a:schemeClr val="accent1"/>
          </a:solidFill>
          <a:ln w="38100" cap="flat" cmpd="sng" algn="ctr">
            <a:solidFill>
              <a:srgbClr val="FF0000"/>
            </a:solidFill>
            <a:prstDash val="solid"/>
            <a:round/>
            <a:headEnd type="none" w="med" len="med"/>
            <a:tailEnd type="none" w="med" len="med"/>
          </a:ln>
        </p:spPr>
        <p:txBody>
          <a:bodyPr/>
          <a:lstStyle/>
          <a:p>
            <a:endParaRPr lang="en-US"/>
          </a:p>
        </p:txBody>
      </p:sp>
      <p:sp>
        <p:nvSpPr>
          <p:cNvPr id="1052" name="SMARTInkAnnotation23"/>
          <p:cNvSpPr>
            <a:spLocks/>
          </p:cNvSpPr>
          <p:nvPr/>
        </p:nvSpPr>
        <p:spPr bwMode="auto">
          <a:xfrm>
            <a:off x="3394075" y="3884613"/>
            <a:ext cx="0" cy="17462"/>
          </a:xfrm>
          <a:custGeom>
            <a:avLst/>
            <a:gdLst>
              <a:gd name="T0" fmla="*/ 0 w 1"/>
              <a:gd name="T1" fmla="*/ 0 h 17860"/>
              <a:gd name="T2" fmla="*/ 0 w 1"/>
              <a:gd name="T3" fmla="*/ 17859 h 17860"/>
              <a:gd name="T4" fmla="*/ 0 60000 65536"/>
              <a:gd name="T5" fmla="*/ 0 60000 65536"/>
              <a:gd name="T6" fmla="*/ 0 w 1"/>
              <a:gd name="T7" fmla="*/ 0 h 17860"/>
              <a:gd name="T8" fmla="*/ 0 w 1"/>
              <a:gd name="T9" fmla="*/ 17860 h 17860"/>
            </a:gdLst>
            <a:ahLst/>
            <a:cxnLst>
              <a:cxn ang="T4">
                <a:pos x="T0" y="T1"/>
              </a:cxn>
              <a:cxn ang="T5">
                <a:pos x="T2" y="T3"/>
              </a:cxn>
            </a:cxnLst>
            <a:rect l="T6" t="T7" r="T8" b="T9"/>
            <a:pathLst>
              <a:path w="1" h="17860">
                <a:moveTo>
                  <a:pt x="0" y="0"/>
                </a:moveTo>
                <a:lnTo>
                  <a:pt x="0" y="17859"/>
                </a:lnTo>
              </a:path>
            </a:pathLst>
          </a:custGeom>
          <a:solidFill>
            <a:schemeClr val="accent1"/>
          </a:solidFill>
          <a:ln w="38100" cap="flat" cmpd="sng" algn="ctr">
            <a:solidFill>
              <a:srgbClr val="FF0000"/>
            </a:solidFill>
            <a:prstDash val="solid"/>
            <a:round/>
            <a:headEnd type="none" w="med" len="med"/>
            <a:tailEnd type="none" w="med" len="med"/>
          </a:ln>
        </p:spPr>
        <p:txBody>
          <a:bodyPr/>
          <a:lstStyle/>
          <a:p>
            <a:endParaRPr lang="en-US"/>
          </a:p>
        </p:txBody>
      </p:sp>
      <p:sp>
        <p:nvSpPr>
          <p:cNvPr id="1053" name="SMARTInkAnnotation24"/>
          <p:cNvSpPr>
            <a:spLocks/>
          </p:cNvSpPr>
          <p:nvPr/>
        </p:nvSpPr>
        <p:spPr bwMode="auto">
          <a:xfrm>
            <a:off x="3379788" y="3963988"/>
            <a:ext cx="0" cy="19050"/>
          </a:xfrm>
          <a:custGeom>
            <a:avLst/>
            <a:gdLst>
              <a:gd name="T0" fmla="*/ 0 w 1"/>
              <a:gd name="T1" fmla="*/ 0 h 17861"/>
              <a:gd name="T2" fmla="*/ 0 w 1"/>
              <a:gd name="T3" fmla="*/ 17860 h 17861"/>
              <a:gd name="T4" fmla="*/ 0 60000 65536"/>
              <a:gd name="T5" fmla="*/ 0 60000 65536"/>
              <a:gd name="T6" fmla="*/ 0 w 1"/>
              <a:gd name="T7" fmla="*/ 0 h 17861"/>
              <a:gd name="T8" fmla="*/ 0 w 1"/>
              <a:gd name="T9" fmla="*/ 17861 h 17861"/>
            </a:gdLst>
            <a:ahLst/>
            <a:cxnLst>
              <a:cxn ang="T4">
                <a:pos x="T0" y="T1"/>
              </a:cxn>
              <a:cxn ang="T5">
                <a:pos x="T2" y="T3"/>
              </a:cxn>
            </a:cxnLst>
            <a:rect l="T6" t="T7" r="T8" b="T9"/>
            <a:pathLst>
              <a:path w="1" h="17861">
                <a:moveTo>
                  <a:pt x="0" y="0"/>
                </a:moveTo>
                <a:lnTo>
                  <a:pt x="0" y="17860"/>
                </a:lnTo>
              </a:path>
            </a:pathLst>
          </a:custGeom>
          <a:solidFill>
            <a:schemeClr val="accent1"/>
          </a:solidFill>
          <a:ln w="38100" cap="flat" cmpd="sng" algn="ctr">
            <a:solidFill>
              <a:srgbClr val="FF0000"/>
            </a:solidFill>
            <a:prstDash val="solid"/>
            <a:round/>
            <a:headEnd type="none" w="med" len="med"/>
            <a:tailEnd type="none" w="med" len="med"/>
          </a:ln>
        </p:spPr>
        <p:txBody>
          <a:bodyPr/>
          <a:lstStyle/>
          <a:p>
            <a:endParaRPr lang="en-US"/>
          </a:p>
        </p:txBody>
      </p:sp>
      <p:sp>
        <p:nvSpPr>
          <p:cNvPr id="1054" name="SMARTInkAnnotation25"/>
          <p:cNvSpPr>
            <a:spLocks/>
          </p:cNvSpPr>
          <p:nvPr/>
        </p:nvSpPr>
        <p:spPr bwMode="auto">
          <a:xfrm>
            <a:off x="3379788" y="4027488"/>
            <a:ext cx="7937" cy="17462"/>
          </a:xfrm>
          <a:custGeom>
            <a:avLst/>
            <a:gdLst>
              <a:gd name="T0" fmla="*/ 6694 w 6695"/>
              <a:gd name="T1" fmla="*/ 0 h 17860"/>
              <a:gd name="T2" fmla="*/ 6694 w 6695"/>
              <a:gd name="T3" fmla="*/ 4741 h 17860"/>
              <a:gd name="T4" fmla="*/ 5950 w 6695"/>
              <a:gd name="T5" fmla="*/ 6137 h 17860"/>
              <a:gd name="T6" fmla="*/ 4711 w 6695"/>
              <a:gd name="T7" fmla="*/ 7068 h 17860"/>
              <a:gd name="T8" fmla="*/ 3140 w 6695"/>
              <a:gd name="T9" fmla="*/ 7688 h 17860"/>
              <a:gd name="T10" fmla="*/ 2094 w 6695"/>
              <a:gd name="T11" fmla="*/ 9094 h 17860"/>
              <a:gd name="T12" fmla="*/ 1396 w 6695"/>
              <a:gd name="T13" fmla="*/ 11023 h 17860"/>
              <a:gd name="T14" fmla="*/ 0 w 6695"/>
              <a:gd name="T15" fmla="*/ 17859 h 17860"/>
              <a:gd name="T16" fmla="*/ 0 60000 65536"/>
              <a:gd name="T17" fmla="*/ 0 60000 65536"/>
              <a:gd name="T18" fmla="*/ 0 60000 65536"/>
              <a:gd name="T19" fmla="*/ 0 60000 65536"/>
              <a:gd name="T20" fmla="*/ 0 60000 65536"/>
              <a:gd name="T21" fmla="*/ 0 60000 65536"/>
              <a:gd name="T22" fmla="*/ 0 60000 65536"/>
              <a:gd name="T23" fmla="*/ 0 60000 65536"/>
              <a:gd name="T24" fmla="*/ 0 w 6695"/>
              <a:gd name="T25" fmla="*/ 0 h 17860"/>
              <a:gd name="T26" fmla="*/ 6695 w 6695"/>
              <a:gd name="T27" fmla="*/ 17860 h 178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695" h="17860">
                <a:moveTo>
                  <a:pt x="6694" y="0"/>
                </a:moveTo>
                <a:lnTo>
                  <a:pt x="6694" y="4741"/>
                </a:lnTo>
                <a:lnTo>
                  <a:pt x="5950" y="6137"/>
                </a:lnTo>
                <a:lnTo>
                  <a:pt x="4711" y="7068"/>
                </a:lnTo>
                <a:lnTo>
                  <a:pt x="3140" y="7688"/>
                </a:lnTo>
                <a:lnTo>
                  <a:pt x="2094" y="9094"/>
                </a:lnTo>
                <a:lnTo>
                  <a:pt x="1396" y="11023"/>
                </a:lnTo>
                <a:lnTo>
                  <a:pt x="0" y="17859"/>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55" name="SMARTInkAnnotation26"/>
          <p:cNvSpPr>
            <a:spLocks/>
          </p:cNvSpPr>
          <p:nvPr/>
        </p:nvSpPr>
        <p:spPr bwMode="auto">
          <a:xfrm>
            <a:off x="2724150" y="3821113"/>
            <a:ext cx="322263" cy="179387"/>
          </a:xfrm>
          <a:custGeom>
            <a:avLst/>
            <a:gdLst>
              <a:gd name="T0" fmla="*/ 317480 w 321035"/>
              <a:gd name="T1" fmla="*/ 0 h 178595"/>
              <a:gd name="T2" fmla="*/ 315736 w 321035"/>
              <a:gd name="T3" fmla="*/ 2646 h 178595"/>
              <a:gd name="T4" fmla="*/ 306080 w 321035"/>
              <a:gd name="T5" fmla="*/ 8915 h 178595"/>
              <a:gd name="T6" fmla="*/ 303231 w 321035"/>
              <a:gd name="T7" fmla="*/ 9915 h 178595"/>
              <a:gd name="T8" fmla="*/ 301965 w 321035"/>
              <a:gd name="T9" fmla="*/ 13667 h 178595"/>
              <a:gd name="T10" fmla="*/ 299419 w 321035"/>
              <a:gd name="T11" fmla="*/ 15996 h 178595"/>
              <a:gd name="T12" fmla="*/ 293804 w 321035"/>
              <a:gd name="T13" fmla="*/ 19953 h 178595"/>
              <a:gd name="T14" fmla="*/ 289594 w 321035"/>
              <a:gd name="T15" fmla="*/ 23751 h 178595"/>
              <a:gd name="T16" fmla="*/ 278612 w 321035"/>
              <a:gd name="T17" fmla="*/ 26389 h 178595"/>
              <a:gd name="T18" fmla="*/ 276147 w 321035"/>
              <a:gd name="T19" fmla="*/ 29257 h 178595"/>
              <a:gd name="T20" fmla="*/ 274308 w 321035"/>
              <a:gd name="T21" fmla="*/ 32847 h 178595"/>
              <a:gd name="T22" fmla="*/ 271012 w 321035"/>
              <a:gd name="T23" fmla="*/ 34442 h 178595"/>
              <a:gd name="T24" fmla="*/ 264974 w 321035"/>
              <a:gd name="T25" fmla="*/ 40081 h 178595"/>
              <a:gd name="T26" fmla="*/ 254921 w 321035"/>
              <a:gd name="T27" fmla="*/ 43295 h 178595"/>
              <a:gd name="T28" fmla="*/ 243542 w 321035"/>
              <a:gd name="T29" fmla="*/ 45373 h 178595"/>
              <a:gd name="T30" fmla="*/ 229602 w 321035"/>
              <a:gd name="T31" fmla="*/ 53719 h 178595"/>
              <a:gd name="T32" fmla="*/ 220635 w 321035"/>
              <a:gd name="T33" fmla="*/ 63123 h 178595"/>
              <a:gd name="T34" fmla="*/ 215423 w 321035"/>
              <a:gd name="T35" fmla="*/ 67743 h 178595"/>
              <a:gd name="T36" fmla="*/ 201939 w 321035"/>
              <a:gd name="T37" fmla="*/ 73353 h 178595"/>
              <a:gd name="T38" fmla="*/ 191893 w 321035"/>
              <a:gd name="T39" fmla="*/ 83722 h 178595"/>
              <a:gd name="T40" fmla="*/ 181451 w 321035"/>
              <a:gd name="T41" fmla="*/ 87645 h 178595"/>
              <a:gd name="T42" fmla="*/ 169940 w 321035"/>
              <a:gd name="T43" fmla="*/ 95108 h 178595"/>
              <a:gd name="T44" fmla="*/ 155228 w 321035"/>
              <a:gd name="T45" fmla="*/ 105082 h 178595"/>
              <a:gd name="T46" fmla="*/ 141703 w 321035"/>
              <a:gd name="T47" fmla="*/ 113618 h 178595"/>
              <a:gd name="T48" fmla="*/ 134019 w 321035"/>
              <a:gd name="T49" fmla="*/ 118001 h 178595"/>
              <a:gd name="T50" fmla="*/ 125048 w 321035"/>
              <a:gd name="T51" fmla="*/ 122937 h 178595"/>
              <a:gd name="T52" fmla="*/ 114952 w 321035"/>
              <a:gd name="T53" fmla="*/ 127045 h 178595"/>
              <a:gd name="T54" fmla="*/ 102552 w 321035"/>
              <a:gd name="T55" fmla="*/ 134029 h 178595"/>
              <a:gd name="T56" fmla="*/ 93475 w 321035"/>
              <a:gd name="T57" fmla="*/ 140834 h 178595"/>
              <a:gd name="T58" fmla="*/ 86755 w 321035"/>
              <a:gd name="T59" fmla="*/ 144916 h 178595"/>
              <a:gd name="T60" fmla="*/ 80054 w 321035"/>
              <a:gd name="T61" fmla="*/ 149764 h 178595"/>
              <a:gd name="T62" fmla="*/ 71125 w 321035"/>
              <a:gd name="T63" fmla="*/ 151402 h 178595"/>
              <a:gd name="T64" fmla="*/ 62199 w 321035"/>
              <a:gd name="T65" fmla="*/ 157862 h 178595"/>
              <a:gd name="T66" fmla="*/ 48812 w 321035"/>
              <a:gd name="T67" fmla="*/ 160483 h 178595"/>
              <a:gd name="T68" fmla="*/ 42118 w 321035"/>
              <a:gd name="T69" fmla="*/ 161652 h 178595"/>
              <a:gd name="T70" fmla="*/ 34515 w 321035"/>
              <a:gd name="T71" fmla="*/ 168413 h 178595"/>
              <a:gd name="T72" fmla="*/ 22595 w 321035"/>
              <a:gd name="T73" fmla="*/ 169591 h 178595"/>
              <a:gd name="T74" fmla="*/ 9865 w 321035"/>
              <a:gd name="T75" fmla="*/ 169663 h 178595"/>
              <a:gd name="T76" fmla="*/ 7949 w 321035"/>
              <a:gd name="T77" fmla="*/ 172310 h 178595"/>
              <a:gd name="T78" fmla="*/ 0 w 321035"/>
              <a:gd name="T79" fmla="*/ 178585 h 17859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21035"/>
              <a:gd name="T121" fmla="*/ 0 h 178595"/>
              <a:gd name="T122" fmla="*/ 321035 w 321035"/>
              <a:gd name="T123" fmla="*/ 178595 h 17859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21035" h="178595">
                <a:moveTo>
                  <a:pt x="321034" y="0"/>
                </a:moveTo>
                <a:lnTo>
                  <a:pt x="317480" y="0"/>
                </a:lnTo>
                <a:lnTo>
                  <a:pt x="316434" y="992"/>
                </a:lnTo>
                <a:lnTo>
                  <a:pt x="315736" y="2646"/>
                </a:lnTo>
                <a:lnTo>
                  <a:pt x="314422" y="8562"/>
                </a:lnTo>
                <a:lnTo>
                  <a:pt x="306080" y="8915"/>
                </a:lnTo>
                <a:lnTo>
                  <a:pt x="304370" y="8920"/>
                </a:lnTo>
                <a:lnTo>
                  <a:pt x="303231" y="9915"/>
                </a:lnTo>
                <a:lnTo>
                  <a:pt x="302471" y="11571"/>
                </a:lnTo>
                <a:lnTo>
                  <a:pt x="301965" y="13667"/>
                </a:lnTo>
                <a:lnTo>
                  <a:pt x="300884" y="15064"/>
                </a:lnTo>
                <a:lnTo>
                  <a:pt x="299419" y="15996"/>
                </a:lnTo>
                <a:lnTo>
                  <a:pt x="297698" y="16617"/>
                </a:lnTo>
                <a:lnTo>
                  <a:pt x="293804" y="19953"/>
                </a:lnTo>
                <a:lnTo>
                  <a:pt x="291724" y="22232"/>
                </a:lnTo>
                <a:lnTo>
                  <a:pt x="289594" y="23751"/>
                </a:lnTo>
                <a:lnTo>
                  <a:pt x="285243" y="25439"/>
                </a:lnTo>
                <a:lnTo>
                  <a:pt x="278612" y="26389"/>
                </a:lnTo>
                <a:lnTo>
                  <a:pt x="277134" y="27515"/>
                </a:lnTo>
                <a:lnTo>
                  <a:pt x="276147" y="29257"/>
                </a:lnTo>
                <a:lnTo>
                  <a:pt x="275490" y="31411"/>
                </a:lnTo>
                <a:lnTo>
                  <a:pt x="274308" y="32847"/>
                </a:lnTo>
                <a:lnTo>
                  <a:pt x="272777" y="33804"/>
                </a:lnTo>
                <a:lnTo>
                  <a:pt x="271012" y="34442"/>
                </a:lnTo>
                <a:lnTo>
                  <a:pt x="267068" y="37797"/>
                </a:lnTo>
                <a:lnTo>
                  <a:pt x="264974" y="40081"/>
                </a:lnTo>
                <a:lnTo>
                  <a:pt x="262091" y="41603"/>
                </a:lnTo>
                <a:lnTo>
                  <a:pt x="254921" y="43295"/>
                </a:lnTo>
                <a:lnTo>
                  <a:pt x="246075" y="44247"/>
                </a:lnTo>
                <a:lnTo>
                  <a:pt x="243542" y="45373"/>
                </a:lnTo>
                <a:lnTo>
                  <a:pt x="236422" y="50706"/>
                </a:lnTo>
                <a:lnTo>
                  <a:pt x="229602" y="53719"/>
                </a:lnTo>
                <a:lnTo>
                  <a:pt x="225110" y="57940"/>
                </a:lnTo>
                <a:lnTo>
                  <a:pt x="220635" y="63123"/>
                </a:lnTo>
                <a:lnTo>
                  <a:pt x="218400" y="65895"/>
                </a:lnTo>
                <a:lnTo>
                  <a:pt x="215423" y="67743"/>
                </a:lnTo>
                <a:lnTo>
                  <a:pt x="208147" y="69795"/>
                </a:lnTo>
                <a:lnTo>
                  <a:pt x="201939" y="73353"/>
                </a:lnTo>
                <a:lnTo>
                  <a:pt x="196700" y="78242"/>
                </a:lnTo>
                <a:lnTo>
                  <a:pt x="191893" y="83722"/>
                </a:lnTo>
                <a:lnTo>
                  <a:pt x="188825" y="85581"/>
                </a:lnTo>
                <a:lnTo>
                  <a:pt x="181451" y="87645"/>
                </a:lnTo>
                <a:lnTo>
                  <a:pt x="175198" y="91209"/>
                </a:lnTo>
                <a:lnTo>
                  <a:pt x="169940" y="95108"/>
                </a:lnTo>
                <a:lnTo>
                  <a:pt x="162798" y="98295"/>
                </a:lnTo>
                <a:lnTo>
                  <a:pt x="155228" y="105082"/>
                </a:lnTo>
                <a:lnTo>
                  <a:pt x="147924" y="110534"/>
                </a:lnTo>
                <a:lnTo>
                  <a:pt x="141703" y="113618"/>
                </a:lnTo>
                <a:lnTo>
                  <a:pt x="139003" y="114441"/>
                </a:lnTo>
                <a:lnTo>
                  <a:pt x="134019" y="118001"/>
                </a:lnTo>
                <a:lnTo>
                  <a:pt x="131648" y="120339"/>
                </a:lnTo>
                <a:lnTo>
                  <a:pt x="125048" y="122937"/>
                </a:lnTo>
                <a:lnTo>
                  <a:pt x="121205" y="123630"/>
                </a:lnTo>
                <a:lnTo>
                  <a:pt x="114952" y="127045"/>
                </a:lnTo>
                <a:lnTo>
                  <a:pt x="109694" y="130879"/>
                </a:lnTo>
                <a:lnTo>
                  <a:pt x="102552" y="134029"/>
                </a:lnTo>
                <a:lnTo>
                  <a:pt x="97985" y="138282"/>
                </a:lnTo>
                <a:lnTo>
                  <a:pt x="93475" y="140834"/>
                </a:lnTo>
                <a:lnTo>
                  <a:pt x="91232" y="141514"/>
                </a:lnTo>
                <a:lnTo>
                  <a:pt x="86755" y="144916"/>
                </a:lnTo>
                <a:lnTo>
                  <a:pt x="84520" y="147212"/>
                </a:lnTo>
                <a:lnTo>
                  <a:pt x="80054" y="149764"/>
                </a:lnTo>
                <a:lnTo>
                  <a:pt x="73357" y="151200"/>
                </a:lnTo>
                <a:lnTo>
                  <a:pt x="71125" y="151402"/>
                </a:lnTo>
                <a:lnTo>
                  <a:pt x="68894" y="152528"/>
                </a:lnTo>
                <a:lnTo>
                  <a:pt x="62199" y="157862"/>
                </a:lnTo>
                <a:lnTo>
                  <a:pt x="57737" y="159458"/>
                </a:lnTo>
                <a:lnTo>
                  <a:pt x="48812" y="160483"/>
                </a:lnTo>
                <a:lnTo>
                  <a:pt x="44349" y="160623"/>
                </a:lnTo>
                <a:lnTo>
                  <a:pt x="42118" y="161652"/>
                </a:lnTo>
                <a:lnTo>
                  <a:pt x="36167" y="166849"/>
                </a:lnTo>
                <a:lnTo>
                  <a:pt x="34515" y="168413"/>
                </a:lnTo>
                <a:lnTo>
                  <a:pt x="31796" y="169108"/>
                </a:lnTo>
                <a:lnTo>
                  <a:pt x="22595" y="169591"/>
                </a:lnTo>
                <a:lnTo>
                  <a:pt x="13060" y="169662"/>
                </a:lnTo>
                <a:lnTo>
                  <a:pt x="9865" y="169663"/>
                </a:lnTo>
                <a:lnTo>
                  <a:pt x="8715" y="170656"/>
                </a:lnTo>
                <a:lnTo>
                  <a:pt x="7949" y="172310"/>
                </a:lnTo>
                <a:lnTo>
                  <a:pt x="6506" y="178226"/>
                </a:lnTo>
                <a:lnTo>
                  <a:pt x="0" y="178585"/>
                </a:lnTo>
                <a:lnTo>
                  <a:pt x="6416" y="178594"/>
                </a:lnTo>
              </a:path>
            </a:pathLst>
          </a:custGeom>
          <a:noFill/>
          <a:ln w="38100" cap="flat" cmpd="sng" algn="ctr">
            <a:solidFill>
              <a:srgbClr val="000000"/>
            </a:solidFill>
            <a:prstDash val="solid"/>
            <a:round/>
            <a:headEnd type="none" w="med" len="med"/>
            <a:tailEnd type="none" w="med" len="med"/>
          </a:ln>
        </p:spPr>
        <p:txBody>
          <a:bodyPr/>
          <a:lstStyle/>
          <a:p>
            <a:endParaRPr lang="en-US"/>
          </a:p>
        </p:txBody>
      </p:sp>
      <p:sp>
        <p:nvSpPr>
          <p:cNvPr id="1056" name="SMARTInkAnnotation27"/>
          <p:cNvSpPr>
            <a:spLocks/>
          </p:cNvSpPr>
          <p:nvPr/>
        </p:nvSpPr>
        <p:spPr bwMode="auto">
          <a:xfrm>
            <a:off x="2871788" y="4116388"/>
            <a:ext cx="12700" cy="179387"/>
          </a:xfrm>
          <a:custGeom>
            <a:avLst/>
            <a:gdLst>
              <a:gd name="T0" fmla="*/ 13306 w 13307"/>
              <a:gd name="T1" fmla="*/ 0 h 178595"/>
              <a:gd name="T2" fmla="*/ 13306 w 13307"/>
              <a:gd name="T3" fmla="*/ 79154 h 178595"/>
              <a:gd name="T4" fmla="*/ 12562 w 13307"/>
              <a:gd name="T5" fmla="*/ 83527 h 178595"/>
              <a:gd name="T6" fmla="*/ 11323 w 13307"/>
              <a:gd name="T7" fmla="*/ 87435 h 178595"/>
              <a:gd name="T8" fmla="*/ 9752 w 13307"/>
              <a:gd name="T9" fmla="*/ 91032 h 178595"/>
              <a:gd name="T10" fmla="*/ 8706 w 13307"/>
              <a:gd name="T11" fmla="*/ 94422 h 178595"/>
              <a:gd name="T12" fmla="*/ 8008 w 13307"/>
              <a:gd name="T13" fmla="*/ 97674 h 178595"/>
              <a:gd name="T14" fmla="*/ 7543 w 13307"/>
              <a:gd name="T15" fmla="*/ 100835 h 178595"/>
              <a:gd name="T16" fmla="*/ 7232 w 13307"/>
              <a:gd name="T17" fmla="*/ 103934 h 178595"/>
              <a:gd name="T18" fmla="*/ 7026 w 13307"/>
              <a:gd name="T19" fmla="*/ 106993 h 178595"/>
              <a:gd name="T20" fmla="*/ 6888 w 13307"/>
              <a:gd name="T21" fmla="*/ 110024 h 178595"/>
              <a:gd name="T22" fmla="*/ 7539 w 13307"/>
              <a:gd name="T23" fmla="*/ 113037 h 178595"/>
              <a:gd name="T24" fmla="*/ 8718 w 13307"/>
              <a:gd name="T25" fmla="*/ 116037 h 178595"/>
              <a:gd name="T26" fmla="*/ 10247 w 13307"/>
              <a:gd name="T27" fmla="*/ 119030 h 178595"/>
              <a:gd name="T28" fmla="*/ 11267 w 13307"/>
              <a:gd name="T29" fmla="*/ 123010 h 178595"/>
              <a:gd name="T30" fmla="*/ 11947 w 13307"/>
              <a:gd name="T31" fmla="*/ 127647 h 178595"/>
              <a:gd name="T32" fmla="*/ 13038 w 13307"/>
              <a:gd name="T33" fmla="*/ 139867 h 178595"/>
              <a:gd name="T34" fmla="*/ 12383 w 13307"/>
              <a:gd name="T35" fmla="*/ 141861 h 178595"/>
              <a:gd name="T36" fmla="*/ 11204 w 13307"/>
              <a:gd name="T37" fmla="*/ 144184 h 178595"/>
              <a:gd name="T38" fmla="*/ 9673 w 13307"/>
              <a:gd name="T39" fmla="*/ 146724 h 178595"/>
              <a:gd name="T40" fmla="*/ 8653 w 13307"/>
              <a:gd name="T41" fmla="*/ 149410 h 178595"/>
              <a:gd name="T42" fmla="*/ 7973 w 13307"/>
              <a:gd name="T43" fmla="*/ 152192 h 178595"/>
              <a:gd name="T44" fmla="*/ 7519 w 13307"/>
              <a:gd name="T45" fmla="*/ 155040 h 178595"/>
              <a:gd name="T46" fmla="*/ 7217 w 13307"/>
              <a:gd name="T47" fmla="*/ 157930 h 178595"/>
              <a:gd name="T48" fmla="*/ 7015 w 13307"/>
              <a:gd name="T49" fmla="*/ 160849 h 178595"/>
              <a:gd name="T50" fmla="*/ 6692 w 13307"/>
              <a:gd name="T51" fmla="*/ 167923 h 178595"/>
              <a:gd name="T52" fmla="*/ 6647 w 13307"/>
              <a:gd name="T53" fmla="*/ 171535 h 178595"/>
              <a:gd name="T54" fmla="*/ 6613 w 13307"/>
              <a:gd name="T55" fmla="*/ 178558 h 178595"/>
              <a:gd name="T56" fmla="*/ 6612 w 13307"/>
              <a:gd name="T57" fmla="*/ 178592 h 178595"/>
              <a:gd name="T58" fmla="*/ 0 w 13307"/>
              <a:gd name="T59" fmla="*/ 178594 h 178595"/>
              <a:gd name="T60" fmla="*/ 6612 w 13307"/>
              <a:gd name="T61" fmla="*/ 178594 h 17859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3307"/>
              <a:gd name="T94" fmla="*/ 0 h 178595"/>
              <a:gd name="T95" fmla="*/ 13307 w 13307"/>
              <a:gd name="T96" fmla="*/ 178595 h 17859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3307" h="178595">
                <a:moveTo>
                  <a:pt x="13306" y="0"/>
                </a:moveTo>
                <a:lnTo>
                  <a:pt x="13306" y="79154"/>
                </a:lnTo>
                <a:lnTo>
                  <a:pt x="12562" y="83527"/>
                </a:lnTo>
                <a:lnTo>
                  <a:pt x="11323" y="87435"/>
                </a:lnTo>
                <a:lnTo>
                  <a:pt x="9752" y="91032"/>
                </a:lnTo>
                <a:lnTo>
                  <a:pt x="8706" y="94422"/>
                </a:lnTo>
                <a:lnTo>
                  <a:pt x="8008" y="97674"/>
                </a:lnTo>
                <a:lnTo>
                  <a:pt x="7543" y="100835"/>
                </a:lnTo>
                <a:lnTo>
                  <a:pt x="7232" y="103934"/>
                </a:lnTo>
                <a:lnTo>
                  <a:pt x="7026" y="106993"/>
                </a:lnTo>
                <a:lnTo>
                  <a:pt x="6888" y="110024"/>
                </a:lnTo>
                <a:lnTo>
                  <a:pt x="7539" y="113037"/>
                </a:lnTo>
                <a:lnTo>
                  <a:pt x="8718" y="116037"/>
                </a:lnTo>
                <a:lnTo>
                  <a:pt x="10247" y="119030"/>
                </a:lnTo>
                <a:lnTo>
                  <a:pt x="11267" y="123010"/>
                </a:lnTo>
                <a:lnTo>
                  <a:pt x="11947" y="127647"/>
                </a:lnTo>
                <a:lnTo>
                  <a:pt x="13038" y="139867"/>
                </a:lnTo>
                <a:lnTo>
                  <a:pt x="12383" y="141861"/>
                </a:lnTo>
                <a:lnTo>
                  <a:pt x="11204" y="144184"/>
                </a:lnTo>
                <a:lnTo>
                  <a:pt x="9673" y="146724"/>
                </a:lnTo>
                <a:lnTo>
                  <a:pt x="8653" y="149410"/>
                </a:lnTo>
                <a:lnTo>
                  <a:pt x="7973" y="152192"/>
                </a:lnTo>
                <a:lnTo>
                  <a:pt x="7519" y="155040"/>
                </a:lnTo>
                <a:lnTo>
                  <a:pt x="7217" y="157930"/>
                </a:lnTo>
                <a:lnTo>
                  <a:pt x="7015" y="160849"/>
                </a:lnTo>
                <a:lnTo>
                  <a:pt x="6692" y="167923"/>
                </a:lnTo>
                <a:lnTo>
                  <a:pt x="6647" y="171535"/>
                </a:lnTo>
                <a:lnTo>
                  <a:pt x="6613" y="178558"/>
                </a:lnTo>
                <a:lnTo>
                  <a:pt x="6612" y="178592"/>
                </a:lnTo>
                <a:lnTo>
                  <a:pt x="0" y="178594"/>
                </a:lnTo>
                <a:lnTo>
                  <a:pt x="6612" y="178594"/>
                </a:lnTo>
              </a:path>
            </a:pathLst>
          </a:custGeom>
          <a:noFill/>
          <a:ln w="38100" cap="flat" cmpd="sng" algn="ctr">
            <a:solidFill>
              <a:srgbClr val="000000"/>
            </a:solidFill>
            <a:prstDash val="solid"/>
            <a:round/>
            <a:headEnd type="none" w="med" len="med"/>
            <a:tailEnd type="none" w="med" len="med"/>
          </a:ln>
        </p:spPr>
        <p:txBody>
          <a:bodyPr/>
          <a:lstStyle/>
          <a:p>
            <a:endParaRPr lang="en-US"/>
          </a:p>
        </p:txBody>
      </p:sp>
      <p:sp>
        <p:nvSpPr>
          <p:cNvPr id="1057" name="SMARTInkAnnotation28"/>
          <p:cNvSpPr>
            <a:spLocks/>
          </p:cNvSpPr>
          <p:nvPr/>
        </p:nvSpPr>
        <p:spPr bwMode="auto">
          <a:xfrm>
            <a:off x="3179763" y="3616325"/>
            <a:ext cx="347662" cy="115888"/>
          </a:xfrm>
          <a:custGeom>
            <a:avLst/>
            <a:gdLst>
              <a:gd name="T0" fmla="*/ 0 w 348089"/>
              <a:gd name="T1" fmla="*/ 116086 h 116087"/>
              <a:gd name="T2" fmla="*/ 0 w 348089"/>
              <a:gd name="T3" fmla="*/ 107524 h 116087"/>
              <a:gd name="T4" fmla="*/ 3554 w 348089"/>
              <a:gd name="T5" fmla="*/ 107265 h 116087"/>
              <a:gd name="T6" fmla="*/ 4600 w 348089"/>
              <a:gd name="T7" fmla="*/ 106237 h 116087"/>
              <a:gd name="T8" fmla="*/ 5298 w 348089"/>
              <a:gd name="T9" fmla="*/ 104559 h 116087"/>
              <a:gd name="T10" fmla="*/ 5764 w 348089"/>
              <a:gd name="T11" fmla="*/ 102448 h 116087"/>
              <a:gd name="T12" fmla="*/ 6818 w 348089"/>
              <a:gd name="T13" fmla="*/ 101041 h 116087"/>
              <a:gd name="T14" fmla="*/ 8264 w 348089"/>
              <a:gd name="T15" fmla="*/ 100103 h 116087"/>
              <a:gd name="T16" fmla="*/ 11855 w 348089"/>
              <a:gd name="T17" fmla="*/ 99061 h 116087"/>
              <a:gd name="T18" fmla="*/ 15930 w 348089"/>
              <a:gd name="T19" fmla="*/ 98597 h 116087"/>
              <a:gd name="T20" fmla="*/ 22203 w 348089"/>
              <a:gd name="T21" fmla="*/ 95745 h 116087"/>
              <a:gd name="T22" fmla="*/ 29950 w 348089"/>
              <a:gd name="T23" fmla="*/ 92163 h 116087"/>
              <a:gd name="T24" fmla="*/ 38352 w 348089"/>
              <a:gd name="T25" fmla="*/ 90571 h 116087"/>
              <a:gd name="T26" fmla="*/ 47892 w 348089"/>
              <a:gd name="T27" fmla="*/ 89675 h 116087"/>
              <a:gd name="T28" fmla="*/ 55003 w 348089"/>
              <a:gd name="T29" fmla="*/ 86819 h 116087"/>
              <a:gd name="T30" fmla="*/ 63122 w 348089"/>
              <a:gd name="T31" fmla="*/ 83235 h 116087"/>
              <a:gd name="T32" fmla="*/ 71690 w 348089"/>
              <a:gd name="T33" fmla="*/ 81642 h 116087"/>
              <a:gd name="T34" fmla="*/ 80456 w 348089"/>
              <a:gd name="T35" fmla="*/ 80934 h 116087"/>
              <a:gd name="T36" fmla="*/ 84875 w 348089"/>
              <a:gd name="T37" fmla="*/ 80745 h 116087"/>
              <a:gd name="T38" fmla="*/ 93754 w 348089"/>
              <a:gd name="T39" fmla="*/ 77889 h 116087"/>
              <a:gd name="T40" fmla="*/ 102658 w 348089"/>
              <a:gd name="T41" fmla="*/ 74305 h 116087"/>
              <a:gd name="T42" fmla="*/ 118266 w 348089"/>
              <a:gd name="T43" fmla="*/ 71295 h 116087"/>
              <a:gd name="T44" fmla="*/ 135618 w 348089"/>
              <a:gd name="T45" fmla="*/ 67075 h 116087"/>
              <a:gd name="T46" fmla="*/ 143220 w 348089"/>
              <a:gd name="T47" fmla="*/ 64560 h 116087"/>
              <a:gd name="T48" fmla="*/ 149776 w 348089"/>
              <a:gd name="T49" fmla="*/ 61892 h 116087"/>
              <a:gd name="T50" fmla="*/ 155634 w 348089"/>
              <a:gd name="T51" fmla="*/ 59120 h 116087"/>
              <a:gd name="T52" fmla="*/ 161770 w 348089"/>
              <a:gd name="T53" fmla="*/ 57273 h 116087"/>
              <a:gd name="T54" fmla="*/ 168093 w 348089"/>
              <a:gd name="T55" fmla="*/ 56041 h 116087"/>
              <a:gd name="T56" fmla="*/ 174539 w 348089"/>
              <a:gd name="T57" fmla="*/ 55220 h 116087"/>
              <a:gd name="T58" fmla="*/ 180325 w 348089"/>
              <a:gd name="T59" fmla="*/ 53681 h 116087"/>
              <a:gd name="T60" fmla="*/ 185669 w 348089"/>
              <a:gd name="T61" fmla="*/ 51662 h 116087"/>
              <a:gd name="T62" fmla="*/ 190719 w 348089"/>
              <a:gd name="T63" fmla="*/ 49324 h 116087"/>
              <a:gd name="T64" fmla="*/ 200298 w 348089"/>
              <a:gd name="T65" fmla="*/ 46727 h 116087"/>
              <a:gd name="T66" fmla="*/ 209513 w 348089"/>
              <a:gd name="T67" fmla="*/ 44580 h 116087"/>
              <a:gd name="T68" fmla="*/ 214053 w 348089"/>
              <a:gd name="T69" fmla="*/ 42618 h 116087"/>
              <a:gd name="T70" fmla="*/ 218568 w 348089"/>
              <a:gd name="T71" fmla="*/ 40319 h 116087"/>
              <a:gd name="T72" fmla="*/ 227550 w 348089"/>
              <a:gd name="T73" fmla="*/ 37763 h 116087"/>
              <a:gd name="T74" fmla="*/ 236501 w 348089"/>
              <a:gd name="T75" fmla="*/ 35635 h 116087"/>
              <a:gd name="T76" fmla="*/ 240971 w 348089"/>
              <a:gd name="T77" fmla="*/ 33679 h 116087"/>
              <a:gd name="T78" fmla="*/ 245438 w 348089"/>
              <a:gd name="T79" fmla="*/ 31382 h 116087"/>
              <a:gd name="T80" fmla="*/ 254368 w 348089"/>
              <a:gd name="T81" fmla="*/ 28830 h 116087"/>
              <a:gd name="T82" fmla="*/ 263296 w 348089"/>
              <a:gd name="T83" fmla="*/ 27696 h 116087"/>
              <a:gd name="T84" fmla="*/ 272222 w 348089"/>
              <a:gd name="T85" fmla="*/ 27192 h 116087"/>
              <a:gd name="T86" fmla="*/ 275941 w 348089"/>
              <a:gd name="T87" fmla="*/ 26066 h 116087"/>
              <a:gd name="T88" fmla="*/ 279164 w 348089"/>
              <a:gd name="T89" fmla="*/ 24322 h 116087"/>
              <a:gd name="T90" fmla="*/ 282057 w 348089"/>
              <a:gd name="T91" fmla="*/ 22168 h 116087"/>
              <a:gd name="T92" fmla="*/ 289238 w 348089"/>
              <a:gd name="T93" fmla="*/ 19774 h 116087"/>
              <a:gd name="T94" fmla="*/ 297388 w 348089"/>
              <a:gd name="T95" fmla="*/ 17718 h 116087"/>
              <a:gd name="T96" fmla="*/ 301643 w 348089"/>
              <a:gd name="T97" fmla="*/ 15781 h 116087"/>
              <a:gd name="T98" fmla="*/ 305969 w 348089"/>
              <a:gd name="T99" fmla="*/ 13498 h 116087"/>
              <a:gd name="T100" fmla="*/ 315609 w 348089"/>
              <a:gd name="T101" fmla="*/ 10283 h 116087"/>
              <a:gd name="T102" fmla="*/ 323176 w 348089"/>
              <a:gd name="T103" fmla="*/ 9330 h 116087"/>
              <a:gd name="T104" fmla="*/ 325530 w 348089"/>
              <a:gd name="T105" fmla="*/ 8205 h 116087"/>
              <a:gd name="T106" fmla="*/ 327842 w 348089"/>
              <a:gd name="T107" fmla="*/ 6462 h 116087"/>
              <a:gd name="T108" fmla="*/ 330129 w 348089"/>
              <a:gd name="T109" fmla="*/ 4308 h 116087"/>
              <a:gd name="T110" fmla="*/ 334652 w 348089"/>
              <a:gd name="T111" fmla="*/ 1915 h 116087"/>
              <a:gd name="T112" fmla="*/ 340999 w 348089"/>
              <a:gd name="T113" fmla="*/ 112 h 116087"/>
              <a:gd name="T114" fmla="*/ 348088 w 348089"/>
              <a:gd name="T115" fmla="*/ 0 h 11608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48089"/>
              <a:gd name="T175" fmla="*/ 0 h 116087"/>
              <a:gd name="T176" fmla="*/ 348089 w 348089"/>
              <a:gd name="T177" fmla="*/ 116087 h 11608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48089" h="116087">
                <a:moveTo>
                  <a:pt x="0" y="116086"/>
                </a:moveTo>
                <a:lnTo>
                  <a:pt x="0" y="107524"/>
                </a:lnTo>
                <a:lnTo>
                  <a:pt x="3554" y="107265"/>
                </a:lnTo>
                <a:lnTo>
                  <a:pt x="4600" y="106237"/>
                </a:lnTo>
                <a:lnTo>
                  <a:pt x="5298" y="104559"/>
                </a:lnTo>
                <a:lnTo>
                  <a:pt x="5764" y="102448"/>
                </a:lnTo>
                <a:lnTo>
                  <a:pt x="6818" y="101041"/>
                </a:lnTo>
                <a:lnTo>
                  <a:pt x="8264" y="100103"/>
                </a:lnTo>
                <a:lnTo>
                  <a:pt x="11855" y="99061"/>
                </a:lnTo>
                <a:lnTo>
                  <a:pt x="15930" y="98597"/>
                </a:lnTo>
                <a:lnTo>
                  <a:pt x="22203" y="95745"/>
                </a:lnTo>
                <a:lnTo>
                  <a:pt x="29950" y="92163"/>
                </a:lnTo>
                <a:lnTo>
                  <a:pt x="38352" y="90571"/>
                </a:lnTo>
                <a:lnTo>
                  <a:pt x="47892" y="89675"/>
                </a:lnTo>
                <a:lnTo>
                  <a:pt x="55003" y="86819"/>
                </a:lnTo>
                <a:lnTo>
                  <a:pt x="63122" y="83235"/>
                </a:lnTo>
                <a:lnTo>
                  <a:pt x="71690" y="81642"/>
                </a:lnTo>
                <a:lnTo>
                  <a:pt x="80456" y="80934"/>
                </a:lnTo>
                <a:lnTo>
                  <a:pt x="84875" y="80745"/>
                </a:lnTo>
                <a:lnTo>
                  <a:pt x="93754" y="77889"/>
                </a:lnTo>
                <a:lnTo>
                  <a:pt x="102658" y="74305"/>
                </a:lnTo>
                <a:lnTo>
                  <a:pt x="118266" y="71295"/>
                </a:lnTo>
                <a:lnTo>
                  <a:pt x="135618" y="67075"/>
                </a:lnTo>
                <a:lnTo>
                  <a:pt x="143220" y="64560"/>
                </a:lnTo>
                <a:lnTo>
                  <a:pt x="149776" y="61892"/>
                </a:lnTo>
                <a:lnTo>
                  <a:pt x="155634" y="59120"/>
                </a:lnTo>
                <a:lnTo>
                  <a:pt x="161770" y="57273"/>
                </a:lnTo>
                <a:lnTo>
                  <a:pt x="168093" y="56041"/>
                </a:lnTo>
                <a:lnTo>
                  <a:pt x="174539" y="55220"/>
                </a:lnTo>
                <a:lnTo>
                  <a:pt x="180325" y="53681"/>
                </a:lnTo>
                <a:lnTo>
                  <a:pt x="185669" y="51662"/>
                </a:lnTo>
                <a:lnTo>
                  <a:pt x="190719" y="49324"/>
                </a:lnTo>
                <a:lnTo>
                  <a:pt x="200298" y="46727"/>
                </a:lnTo>
                <a:lnTo>
                  <a:pt x="209513" y="44580"/>
                </a:lnTo>
                <a:lnTo>
                  <a:pt x="214053" y="42618"/>
                </a:lnTo>
                <a:lnTo>
                  <a:pt x="218568" y="40319"/>
                </a:lnTo>
                <a:lnTo>
                  <a:pt x="227550" y="37763"/>
                </a:lnTo>
                <a:lnTo>
                  <a:pt x="236501" y="35635"/>
                </a:lnTo>
                <a:lnTo>
                  <a:pt x="240971" y="33679"/>
                </a:lnTo>
                <a:lnTo>
                  <a:pt x="245438" y="31382"/>
                </a:lnTo>
                <a:lnTo>
                  <a:pt x="254368" y="28830"/>
                </a:lnTo>
                <a:lnTo>
                  <a:pt x="263296" y="27696"/>
                </a:lnTo>
                <a:lnTo>
                  <a:pt x="272222" y="27192"/>
                </a:lnTo>
                <a:lnTo>
                  <a:pt x="275941" y="26066"/>
                </a:lnTo>
                <a:lnTo>
                  <a:pt x="279164" y="24322"/>
                </a:lnTo>
                <a:lnTo>
                  <a:pt x="282057" y="22168"/>
                </a:lnTo>
                <a:lnTo>
                  <a:pt x="289238" y="19774"/>
                </a:lnTo>
                <a:lnTo>
                  <a:pt x="297388" y="17718"/>
                </a:lnTo>
                <a:lnTo>
                  <a:pt x="301643" y="15781"/>
                </a:lnTo>
                <a:lnTo>
                  <a:pt x="305969" y="13498"/>
                </a:lnTo>
                <a:lnTo>
                  <a:pt x="315609" y="10283"/>
                </a:lnTo>
                <a:lnTo>
                  <a:pt x="323176" y="9330"/>
                </a:lnTo>
                <a:lnTo>
                  <a:pt x="325530" y="8205"/>
                </a:lnTo>
                <a:lnTo>
                  <a:pt x="327842" y="6462"/>
                </a:lnTo>
                <a:lnTo>
                  <a:pt x="330129" y="4308"/>
                </a:lnTo>
                <a:lnTo>
                  <a:pt x="334652" y="1915"/>
                </a:lnTo>
                <a:lnTo>
                  <a:pt x="340999" y="112"/>
                </a:lnTo>
                <a:lnTo>
                  <a:pt x="348088" y="0"/>
                </a:lnTo>
              </a:path>
            </a:pathLst>
          </a:custGeom>
          <a:noFill/>
          <a:ln w="38100" cap="flat" cmpd="sng" algn="ctr">
            <a:solidFill>
              <a:srgbClr val="000000"/>
            </a:solidFill>
            <a:prstDash val="solid"/>
            <a:round/>
            <a:headEnd type="none" w="med" len="med"/>
            <a:tailEnd type="none" w="med" len="med"/>
          </a:ln>
        </p:spPr>
        <p:txBody>
          <a:bodyPr/>
          <a:lstStyle/>
          <a:p>
            <a:endParaRPr lang="en-US"/>
          </a:p>
        </p:txBody>
      </p:sp>
      <p:sp>
        <p:nvSpPr>
          <p:cNvPr id="1058" name="SMARTInkAnnotation29"/>
          <p:cNvSpPr>
            <a:spLocks/>
          </p:cNvSpPr>
          <p:nvPr/>
        </p:nvSpPr>
        <p:spPr bwMode="auto">
          <a:xfrm>
            <a:off x="3286125" y="3357563"/>
            <a:ext cx="187325" cy="174625"/>
          </a:xfrm>
          <a:custGeom>
            <a:avLst/>
            <a:gdLst>
              <a:gd name="T0" fmla="*/ 27394 w 187312"/>
              <a:gd name="T1" fmla="*/ 992 h 174707"/>
              <a:gd name="T2" fmla="*/ 24827 w 187312"/>
              <a:gd name="T3" fmla="*/ 11024 h 174707"/>
              <a:gd name="T4" fmla="*/ 17464 w 187312"/>
              <a:gd name="T5" fmla="*/ 16509 h 174707"/>
              <a:gd name="T6" fmla="*/ 9591 w 187312"/>
              <a:gd name="T7" fmla="*/ 24722 h 174707"/>
              <a:gd name="T8" fmla="*/ 6203 w 187312"/>
              <a:gd name="T9" fmla="*/ 34623 h 174707"/>
              <a:gd name="T10" fmla="*/ 1444 w 187312"/>
              <a:gd name="T11" fmla="*/ 38148 h 174707"/>
              <a:gd name="T12" fmla="*/ 1982 w 187312"/>
              <a:gd name="T13" fmla="*/ 33620 h 174707"/>
              <a:gd name="T14" fmla="*/ 12596 w 187312"/>
              <a:gd name="T15" fmla="*/ 20918 h 174707"/>
              <a:gd name="T16" fmla="*/ 22656 w 187312"/>
              <a:gd name="T17" fmla="*/ 17774 h 174707"/>
              <a:gd name="T18" fmla="*/ 35078 w 187312"/>
              <a:gd name="T19" fmla="*/ 10971 h 174707"/>
              <a:gd name="T20" fmla="*/ 47333 w 187312"/>
              <a:gd name="T21" fmla="*/ 6889 h 174707"/>
              <a:gd name="T22" fmla="*/ 60385 w 187312"/>
              <a:gd name="T23" fmla="*/ 2041 h 174707"/>
              <a:gd name="T24" fmla="*/ 73674 w 187312"/>
              <a:gd name="T25" fmla="*/ 605 h 174707"/>
              <a:gd name="T26" fmla="*/ 125746 w 187312"/>
              <a:gd name="T27" fmla="*/ 1 h 174707"/>
              <a:gd name="T28" fmla="*/ 131500 w 187312"/>
              <a:gd name="T29" fmla="*/ 7129 h 174707"/>
              <a:gd name="T30" fmla="*/ 133408 w 187312"/>
              <a:gd name="T31" fmla="*/ 18092 h 174707"/>
              <a:gd name="T32" fmla="*/ 133786 w 187312"/>
              <a:gd name="T33" fmla="*/ 29812 h 174707"/>
              <a:gd name="T34" fmla="*/ 130297 w 187312"/>
              <a:gd name="T35" fmla="*/ 38709 h 174707"/>
              <a:gd name="T36" fmla="*/ 128106 w 187312"/>
              <a:gd name="T37" fmla="*/ 47629 h 174707"/>
              <a:gd name="T38" fmla="*/ 134565 w 187312"/>
              <a:gd name="T39" fmla="*/ 61296 h 174707"/>
              <a:gd name="T40" fmla="*/ 134041 w 187312"/>
              <a:gd name="T41" fmla="*/ 70427 h 174707"/>
              <a:gd name="T42" fmla="*/ 121796 w 187312"/>
              <a:gd name="T43" fmla="*/ 86493 h 174707"/>
              <a:gd name="T44" fmla="*/ 111373 w 187312"/>
              <a:gd name="T45" fmla="*/ 94309 h 174707"/>
              <a:gd name="T46" fmla="*/ 98828 w 187312"/>
              <a:gd name="T47" fmla="*/ 100099 h 174707"/>
              <a:gd name="T48" fmla="*/ 85799 w 187312"/>
              <a:gd name="T49" fmla="*/ 105762 h 174707"/>
              <a:gd name="T50" fmla="*/ 76807 w 187312"/>
              <a:gd name="T51" fmla="*/ 107873 h 174707"/>
              <a:gd name="T52" fmla="*/ 73829 w 187312"/>
              <a:gd name="T53" fmla="*/ 113211 h 174707"/>
              <a:gd name="T54" fmla="*/ 67641 w 187312"/>
              <a:gd name="T55" fmla="*/ 114841 h 174707"/>
              <a:gd name="T56" fmla="*/ 67743 w 187312"/>
              <a:gd name="T57" fmla="*/ 107962 h 174707"/>
              <a:gd name="T58" fmla="*/ 72249 w 187312"/>
              <a:gd name="T59" fmla="*/ 104670 h 174707"/>
              <a:gd name="T60" fmla="*/ 75206 w 187312"/>
              <a:gd name="T61" fmla="*/ 100135 h 174707"/>
              <a:gd name="T62" fmla="*/ 82775 w 187312"/>
              <a:gd name="T63" fmla="*/ 98792 h 174707"/>
              <a:gd name="T64" fmla="*/ 168177 w 187312"/>
              <a:gd name="T65" fmla="*/ 98227 h 174707"/>
              <a:gd name="T66" fmla="*/ 180551 w 187312"/>
              <a:gd name="T67" fmla="*/ 107940 h 174707"/>
              <a:gd name="T68" fmla="*/ 185392 w 187312"/>
              <a:gd name="T69" fmla="*/ 116318 h 174707"/>
              <a:gd name="T70" fmla="*/ 187311 w 187312"/>
              <a:gd name="T71" fmla="*/ 129247 h 174707"/>
              <a:gd name="T72" fmla="*/ 183841 w 187312"/>
              <a:gd name="T73" fmla="*/ 137294 h 174707"/>
              <a:gd name="T74" fmla="*/ 174549 w 187312"/>
              <a:gd name="T75" fmla="*/ 145962 h 174707"/>
              <a:gd name="T76" fmla="*/ 165928 w 187312"/>
              <a:gd name="T77" fmla="*/ 154814 h 174707"/>
              <a:gd name="T78" fmla="*/ 155110 w 187312"/>
              <a:gd name="T79" fmla="*/ 163721 h 174707"/>
              <a:gd name="T80" fmla="*/ 142483 w 187312"/>
              <a:gd name="T81" fmla="*/ 167903 h 174707"/>
              <a:gd name="T82" fmla="*/ 129321 w 187312"/>
              <a:gd name="T83" fmla="*/ 169142 h 174707"/>
              <a:gd name="T84" fmla="*/ 112446 w 187312"/>
              <a:gd name="T85" fmla="*/ 174250 h 174707"/>
              <a:gd name="T86" fmla="*/ 96868 w 187312"/>
              <a:gd name="T87" fmla="*/ 172566 h 174707"/>
              <a:gd name="T88" fmla="*/ 73676 w 187312"/>
              <a:gd name="T89" fmla="*/ 170238 h 174707"/>
              <a:gd name="T90" fmla="*/ 54000 w 187312"/>
              <a:gd name="T91" fmla="*/ 167132 h 174707"/>
              <a:gd name="T92" fmla="*/ 40295 w 187312"/>
              <a:gd name="T93" fmla="*/ 162630 h 174707"/>
              <a:gd name="T94" fmla="*/ 28797 w 187312"/>
              <a:gd name="T95" fmla="*/ 158650 h 174707"/>
              <a:gd name="T96" fmla="*/ 13563 w 187312"/>
              <a:gd name="T97" fmla="*/ 149760 h 174707"/>
              <a:gd name="T98" fmla="*/ 7094 w 187312"/>
              <a:gd name="T99" fmla="*/ 138538 h 1747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87312"/>
              <a:gd name="T151" fmla="*/ 0 h 174707"/>
              <a:gd name="T152" fmla="*/ 187312 w 187312"/>
              <a:gd name="T153" fmla="*/ 174707 h 17470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87312" h="174707">
                <a:moveTo>
                  <a:pt x="33468" y="0"/>
                </a:moveTo>
                <a:lnTo>
                  <a:pt x="27704" y="0"/>
                </a:lnTo>
                <a:lnTo>
                  <a:pt x="27394" y="992"/>
                </a:lnTo>
                <a:lnTo>
                  <a:pt x="26958" y="6137"/>
                </a:lnTo>
                <a:lnTo>
                  <a:pt x="26855" y="7689"/>
                </a:lnTo>
                <a:lnTo>
                  <a:pt x="24827" y="11024"/>
                </a:lnTo>
                <a:lnTo>
                  <a:pt x="23245" y="13302"/>
                </a:lnTo>
                <a:lnTo>
                  <a:pt x="21446" y="14822"/>
                </a:lnTo>
                <a:lnTo>
                  <a:pt x="17464" y="16509"/>
                </a:lnTo>
                <a:lnTo>
                  <a:pt x="13215" y="19905"/>
                </a:lnTo>
                <a:lnTo>
                  <a:pt x="11040" y="22199"/>
                </a:lnTo>
                <a:lnTo>
                  <a:pt x="9591" y="24722"/>
                </a:lnTo>
                <a:lnTo>
                  <a:pt x="8625" y="27395"/>
                </a:lnTo>
                <a:lnTo>
                  <a:pt x="7074" y="34075"/>
                </a:lnTo>
                <a:lnTo>
                  <a:pt x="6203" y="34623"/>
                </a:lnTo>
                <a:lnTo>
                  <a:pt x="3252" y="35232"/>
                </a:lnTo>
                <a:lnTo>
                  <a:pt x="2167" y="36386"/>
                </a:lnTo>
                <a:lnTo>
                  <a:pt x="1444" y="38148"/>
                </a:lnTo>
                <a:lnTo>
                  <a:pt x="23" y="44536"/>
                </a:lnTo>
                <a:lnTo>
                  <a:pt x="0" y="36950"/>
                </a:lnTo>
                <a:lnTo>
                  <a:pt x="1982" y="33620"/>
                </a:lnTo>
                <a:lnTo>
                  <a:pt x="5762" y="28139"/>
                </a:lnTo>
                <a:lnTo>
                  <a:pt x="9970" y="22449"/>
                </a:lnTo>
                <a:lnTo>
                  <a:pt x="12596" y="20918"/>
                </a:lnTo>
                <a:lnTo>
                  <a:pt x="15835" y="19899"/>
                </a:lnTo>
                <a:lnTo>
                  <a:pt x="19481" y="19219"/>
                </a:lnTo>
                <a:lnTo>
                  <a:pt x="22656" y="17774"/>
                </a:lnTo>
                <a:lnTo>
                  <a:pt x="28166" y="13522"/>
                </a:lnTo>
                <a:lnTo>
                  <a:pt x="31421" y="11991"/>
                </a:lnTo>
                <a:lnTo>
                  <a:pt x="35078" y="10971"/>
                </a:lnTo>
                <a:lnTo>
                  <a:pt x="39005" y="10290"/>
                </a:lnTo>
                <a:lnTo>
                  <a:pt x="43109" y="8845"/>
                </a:lnTo>
                <a:lnTo>
                  <a:pt x="47333" y="6889"/>
                </a:lnTo>
                <a:lnTo>
                  <a:pt x="51637" y="4592"/>
                </a:lnTo>
                <a:lnTo>
                  <a:pt x="55993" y="3062"/>
                </a:lnTo>
                <a:lnTo>
                  <a:pt x="60385" y="2041"/>
                </a:lnTo>
                <a:lnTo>
                  <a:pt x="64801" y="1361"/>
                </a:lnTo>
                <a:lnTo>
                  <a:pt x="69232" y="907"/>
                </a:lnTo>
                <a:lnTo>
                  <a:pt x="73674" y="605"/>
                </a:lnTo>
                <a:lnTo>
                  <a:pt x="82576" y="269"/>
                </a:lnTo>
                <a:lnTo>
                  <a:pt x="117378" y="7"/>
                </a:lnTo>
                <a:lnTo>
                  <a:pt x="125746" y="1"/>
                </a:lnTo>
                <a:lnTo>
                  <a:pt x="128528" y="2646"/>
                </a:lnTo>
                <a:lnTo>
                  <a:pt x="130311" y="4741"/>
                </a:lnTo>
                <a:lnTo>
                  <a:pt x="131500" y="7129"/>
                </a:lnTo>
                <a:lnTo>
                  <a:pt x="132821" y="12429"/>
                </a:lnTo>
                <a:lnTo>
                  <a:pt x="133174" y="15231"/>
                </a:lnTo>
                <a:lnTo>
                  <a:pt x="133408" y="18092"/>
                </a:lnTo>
                <a:lnTo>
                  <a:pt x="133565" y="20991"/>
                </a:lnTo>
                <a:lnTo>
                  <a:pt x="133669" y="23916"/>
                </a:lnTo>
                <a:lnTo>
                  <a:pt x="133786" y="29812"/>
                </a:lnTo>
                <a:lnTo>
                  <a:pt x="133072" y="32773"/>
                </a:lnTo>
                <a:lnTo>
                  <a:pt x="131853" y="35739"/>
                </a:lnTo>
                <a:lnTo>
                  <a:pt x="130297" y="38709"/>
                </a:lnTo>
                <a:lnTo>
                  <a:pt x="129259" y="41681"/>
                </a:lnTo>
                <a:lnTo>
                  <a:pt x="128568" y="44655"/>
                </a:lnTo>
                <a:lnTo>
                  <a:pt x="128106" y="47629"/>
                </a:lnTo>
                <a:lnTo>
                  <a:pt x="129286" y="51596"/>
                </a:lnTo>
                <a:lnTo>
                  <a:pt x="131561" y="56226"/>
                </a:lnTo>
                <a:lnTo>
                  <a:pt x="134565" y="61296"/>
                </a:lnTo>
                <a:lnTo>
                  <a:pt x="135823" y="64677"/>
                </a:lnTo>
                <a:lnTo>
                  <a:pt x="135919" y="66930"/>
                </a:lnTo>
                <a:lnTo>
                  <a:pt x="134041" y="70427"/>
                </a:lnTo>
                <a:lnTo>
                  <a:pt x="130728" y="75288"/>
                </a:lnTo>
                <a:lnTo>
                  <a:pt x="124680" y="83603"/>
                </a:lnTo>
                <a:lnTo>
                  <a:pt x="121796" y="86493"/>
                </a:lnTo>
                <a:lnTo>
                  <a:pt x="118386" y="89412"/>
                </a:lnTo>
                <a:lnTo>
                  <a:pt x="114624" y="92350"/>
                </a:lnTo>
                <a:lnTo>
                  <a:pt x="111373" y="94309"/>
                </a:lnTo>
                <a:lnTo>
                  <a:pt x="105777" y="96486"/>
                </a:lnTo>
                <a:lnTo>
                  <a:pt x="102500" y="98058"/>
                </a:lnTo>
                <a:lnTo>
                  <a:pt x="98828" y="100099"/>
                </a:lnTo>
                <a:lnTo>
                  <a:pt x="94892" y="102451"/>
                </a:lnTo>
                <a:lnTo>
                  <a:pt x="91524" y="104019"/>
                </a:lnTo>
                <a:lnTo>
                  <a:pt x="85799" y="105762"/>
                </a:lnTo>
                <a:lnTo>
                  <a:pt x="80775" y="106537"/>
                </a:lnTo>
                <a:lnTo>
                  <a:pt x="78394" y="106743"/>
                </a:lnTo>
                <a:lnTo>
                  <a:pt x="76807" y="107873"/>
                </a:lnTo>
                <a:lnTo>
                  <a:pt x="75748" y="109619"/>
                </a:lnTo>
                <a:lnTo>
                  <a:pt x="75043" y="111774"/>
                </a:lnTo>
                <a:lnTo>
                  <a:pt x="73829" y="113211"/>
                </a:lnTo>
                <a:lnTo>
                  <a:pt x="72276" y="114170"/>
                </a:lnTo>
                <a:lnTo>
                  <a:pt x="67993" y="115707"/>
                </a:lnTo>
                <a:lnTo>
                  <a:pt x="67641" y="114841"/>
                </a:lnTo>
                <a:lnTo>
                  <a:pt x="67146" y="109874"/>
                </a:lnTo>
                <a:lnTo>
                  <a:pt x="67030" y="108364"/>
                </a:lnTo>
                <a:lnTo>
                  <a:pt x="67743" y="107962"/>
                </a:lnTo>
                <a:lnTo>
                  <a:pt x="70519" y="107514"/>
                </a:lnTo>
                <a:lnTo>
                  <a:pt x="71557" y="106403"/>
                </a:lnTo>
                <a:lnTo>
                  <a:pt x="72249" y="104670"/>
                </a:lnTo>
                <a:lnTo>
                  <a:pt x="72710" y="102522"/>
                </a:lnTo>
                <a:lnTo>
                  <a:pt x="73761" y="101090"/>
                </a:lnTo>
                <a:lnTo>
                  <a:pt x="75206" y="100135"/>
                </a:lnTo>
                <a:lnTo>
                  <a:pt x="76912" y="99499"/>
                </a:lnTo>
                <a:lnTo>
                  <a:pt x="79538" y="99075"/>
                </a:lnTo>
                <a:lnTo>
                  <a:pt x="82775" y="98792"/>
                </a:lnTo>
                <a:lnTo>
                  <a:pt x="86422" y="98604"/>
                </a:lnTo>
                <a:lnTo>
                  <a:pt x="94440" y="98394"/>
                </a:lnTo>
                <a:lnTo>
                  <a:pt x="168177" y="98227"/>
                </a:lnTo>
                <a:lnTo>
                  <a:pt x="170876" y="99219"/>
                </a:lnTo>
                <a:lnTo>
                  <a:pt x="175857" y="102967"/>
                </a:lnTo>
                <a:lnTo>
                  <a:pt x="180551" y="107940"/>
                </a:lnTo>
                <a:lnTo>
                  <a:pt x="182844" y="110655"/>
                </a:lnTo>
                <a:lnTo>
                  <a:pt x="184372" y="113458"/>
                </a:lnTo>
                <a:lnTo>
                  <a:pt x="185392" y="116318"/>
                </a:lnTo>
                <a:lnTo>
                  <a:pt x="187027" y="123298"/>
                </a:lnTo>
                <a:lnTo>
                  <a:pt x="187251" y="126898"/>
                </a:lnTo>
                <a:lnTo>
                  <a:pt x="187311" y="129247"/>
                </a:lnTo>
                <a:lnTo>
                  <a:pt x="186607" y="131806"/>
                </a:lnTo>
                <a:lnTo>
                  <a:pt x="185394" y="134503"/>
                </a:lnTo>
                <a:lnTo>
                  <a:pt x="183841" y="137294"/>
                </a:lnTo>
                <a:lnTo>
                  <a:pt x="181319" y="140146"/>
                </a:lnTo>
                <a:lnTo>
                  <a:pt x="178149" y="143040"/>
                </a:lnTo>
                <a:lnTo>
                  <a:pt x="174549" y="145962"/>
                </a:lnTo>
                <a:lnTo>
                  <a:pt x="171405" y="148902"/>
                </a:lnTo>
                <a:lnTo>
                  <a:pt x="168565" y="151854"/>
                </a:lnTo>
                <a:lnTo>
                  <a:pt x="165928" y="154814"/>
                </a:lnTo>
                <a:lnTo>
                  <a:pt x="162682" y="157780"/>
                </a:lnTo>
                <a:lnTo>
                  <a:pt x="159031" y="160749"/>
                </a:lnTo>
                <a:lnTo>
                  <a:pt x="155110" y="163721"/>
                </a:lnTo>
                <a:lnTo>
                  <a:pt x="151008" y="165702"/>
                </a:lnTo>
                <a:lnTo>
                  <a:pt x="146785" y="167023"/>
                </a:lnTo>
                <a:lnTo>
                  <a:pt x="142483" y="167903"/>
                </a:lnTo>
                <a:lnTo>
                  <a:pt x="138127" y="168490"/>
                </a:lnTo>
                <a:lnTo>
                  <a:pt x="133736" y="168882"/>
                </a:lnTo>
                <a:lnTo>
                  <a:pt x="129321" y="169142"/>
                </a:lnTo>
                <a:lnTo>
                  <a:pt x="124146" y="170309"/>
                </a:lnTo>
                <a:lnTo>
                  <a:pt x="118464" y="172078"/>
                </a:lnTo>
                <a:lnTo>
                  <a:pt x="112446" y="174250"/>
                </a:lnTo>
                <a:lnTo>
                  <a:pt x="106946" y="174706"/>
                </a:lnTo>
                <a:lnTo>
                  <a:pt x="101791" y="174017"/>
                </a:lnTo>
                <a:lnTo>
                  <a:pt x="96868" y="172566"/>
                </a:lnTo>
                <a:lnTo>
                  <a:pt x="91354" y="171599"/>
                </a:lnTo>
                <a:lnTo>
                  <a:pt x="85447" y="170954"/>
                </a:lnTo>
                <a:lnTo>
                  <a:pt x="73676" y="170238"/>
                </a:lnTo>
                <a:lnTo>
                  <a:pt x="63486" y="169919"/>
                </a:lnTo>
                <a:lnTo>
                  <a:pt x="58687" y="168842"/>
                </a:lnTo>
                <a:lnTo>
                  <a:pt x="54000" y="167132"/>
                </a:lnTo>
                <a:lnTo>
                  <a:pt x="49387" y="164999"/>
                </a:lnTo>
                <a:lnTo>
                  <a:pt x="44825" y="163578"/>
                </a:lnTo>
                <a:lnTo>
                  <a:pt x="40295" y="162630"/>
                </a:lnTo>
                <a:lnTo>
                  <a:pt x="35788" y="161998"/>
                </a:lnTo>
                <a:lnTo>
                  <a:pt x="32040" y="160585"/>
                </a:lnTo>
                <a:lnTo>
                  <a:pt x="28797" y="158650"/>
                </a:lnTo>
                <a:lnTo>
                  <a:pt x="23211" y="154847"/>
                </a:lnTo>
                <a:lnTo>
                  <a:pt x="18248" y="153157"/>
                </a:lnTo>
                <a:lnTo>
                  <a:pt x="13563" y="149760"/>
                </a:lnTo>
                <a:lnTo>
                  <a:pt x="8049" y="144235"/>
                </a:lnTo>
                <a:lnTo>
                  <a:pt x="7597" y="142789"/>
                </a:lnTo>
                <a:lnTo>
                  <a:pt x="7094" y="138538"/>
                </a:lnTo>
                <a:lnTo>
                  <a:pt x="6771" y="133860"/>
                </a:lnTo>
                <a:lnTo>
                  <a:pt x="6692" y="125016"/>
                </a:lnTo>
              </a:path>
            </a:pathLst>
          </a:custGeom>
          <a:noFill/>
          <a:ln w="38100" cap="flat" cmpd="sng" algn="ctr">
            <a:solidFill>
              <a:srgbClr val="000000"/>
            </a:solidFill>
            <a:prstDash val="solid"/>
            <a:round/>
            <a:headEnd type="none" w="med" len="med"/>
            <a:tailEnd type="none" w="med" len="med"/>
          </a:ln>
        </p:spPr>
        <p:txBody>
          <a:bodyPr/>
          <a:lstStyle/>
          <a:p>
            <a:endParaRPr lang="en-US"/>
          </a:p>
        </p:txBody>
      </p:sp>
      <p:sp>
        <p:nvSpPr>
          <p:cNvPr id="1059" name="SMARTInkAnnotation30"/>
          <p:cNvSpPr>
            <a:spLocks/>
          </p:cNvSpPr>
          <p:nvPr/>
        </p:nvSpPr>
        <p:spPr bwMode="auto">
          <a:xfrm>
            <a:off x="2994025" y="4492625"/>
            <a:ext cx="282575" cy="338138"/>
          </a:xfrm>
          <a:custGeom>
            <a:avLst/>
            <a:gdLst>
              <a:gd name="T0" fmla="*/ 23953 w 282306"/>
              <a:gd name="T1" fmla="*/ 55959 h 338868"/>
              <a:gd name="T2" fmla="*/ 50273 w 282306"/>
              <a:gd name="T3" fmla="*/ 40846 h 338868"/>
              <a:gd name="T4" fmla="*/ 68525 w 282306"/>
              <a:gd name="T5" fmla="*/ 35409 h 338868"/>
              <a:gd name="T6" fmla="*/ 119138 w 282306"/>
              <a:gd name="T7" fmla="*/ 14358 h 338868"/>
              <a:gd name="T8" fmla="*/ 139135 w 282306"/>
              <a:gd name="T9" fmla="*/ 10248 h 338868"/>
              <a:gd name="T10" fmla="*/ 162746 w 282306"/>
              <a:gd name="T11" fmla="*/ 4290 h 338868"/>
              <a:gd name="T12" fmla="*/ 181477 w 282306"/>
              <a:gd name="T13" fmla="*/ 981 h 338868"/>
              <a:gd name="T14" fmla="*/ 205733 w 282306"/>
              <a:gd name="T15" fmla="*/ 855 h 338868"/>
              <a:gd name="T16" fmla="*/ 223637 w 282306"/>
              <a:gd name="T17" fmla="*/ 6710 h 338868"/>
              <a:gd name="T18" fmla="*/ 239292 w 282306"/>
              <a:gd name="T19" fmla="*/ 18072 h 338868"/>
              <a:gd name="T20" fmla="*/ 244839 w 282306"/>
              <a:gd name="T21" fmla="*/ 29477 h 338868"/>
              <a:gd name="T22" fmla="*/ 238743 w 282306"/>
              <a:gd name="T23" fmla="*/ 51320 h 338868"/>
              <a:gd name="T24" fmla="*/ 226021 w 282306"/>
              <a:gd name="T25" fmla="*/ 75927 h 338868"/>
              <a:gd name="T26" fmla="*/ 207085 w 282306"/>
              <a:gd name="T27" fmla="*/ 97283 h 338868"/>
              <a:gd name="T28" fmla="*/ 190647 w 282306"/>
              <a:gd name="T29" fmla="*/ 110775 h 338868"/>
              <a:gd name="T30" fmla="*/ 172720 w 282306"/>
              <a:gd name="T31" fmla="*/ 121057 h 338868"/>
              <a:gd name="T32" fmla="*/ 150975 w 282306"/>
              <a:gd name="T33" fmla="*/ 133421 h 338868"/>
              <a:gd name="T34" fmla="*/ 118819 w 282306"/>
              <a:gd name="T35" fmla="*/ 147409 h 338868"/>
              <a:gd name="T36" fmla="*/ 99621 w 282306"/>
              <a:gd name="T37" fmla="*/ 150212 h 338868"/>
              <a:gd name="T38" fmla="*/ 59290 w 282306"/>
              <a:gd name="T39" fmla="*/ 151389 h 338868"/>
              <a:gd name="T40" fmla="*/ 62339 w 282306"/>
              <a:gd name="T41" fmla="*/ 138090 h 338868"/>
              <a:gd name="T42" fmla="*/ 76281 w 282306"/>
              <a:gd name="T43" fmla="*/ 134433 h 338868"/>
              <a:gd name="T44" fmla="*/ 125873 w 282306"/>
              <a:gd name="T45" fmla="*/ 133568 h 338868"/>
              <a:gd name="T46" fmla="*/ 152949 w 282306"/>
              <a:gd name="T47" fmla="*/ 138284 h 338868"/>
              <a:gd name="T48" fmla="*/ 177417 w 282306"/>
              <a:gd name="T49" fmla="*/ 145965 h 338868"/>
              <a:gd name="T50" fmla="*/ 202352 w 282306"/>
              <a:gd name="T51" fmla="*/ 159265 h 338868"/>
              <a:gd name="T52" fmla="*/ 225029 w 282306"/>
              <a:gd name="T53" fmla="*/ 171033 h 338868"/>
              <a:gd name="T54" fmla="*/ 245880 w 282306"/>
              <a:gd name="T55" fmla="*/ 185544 h 338868"/>
              <a:gd name="T56" fmla="*/ 262637 w 282306"/>
              <a:gd name="T57" fmla="*/ 202411 h 338868"/>
              <a:gd name="T58" fmla="*/ 281389 w 282306"/>
              <a:gd name="T59" fmla="*/ 245437 h 338868"/>
              <a:gd name="T60" fmla="*/ 281339 w 282306"/>
              <a:gd name="T61" fmla="*/ 264144 h 338868"/>
              <a:gd name="T62" fmla="*/ 276614 w 282306"/>
              <a:gd name="T63" fmla="*/ 282255 h 338868"/>
              <a:gd name="T64" fmla="*/ 260428 w 282306"/>
              <a:gd name="T65" fmla="*/ 310382 h 338868"/>
              <a:gd name="T66" fmla="*/ 244468 w 282306"/>
              <a:gd name="T67" fmla="*/ 322634 h 338868"/>
              <a:gd name="T68" fmla="*/ 225608 w 282306"/>
              <a:gd name="T69" fmla="*/ 332548 h 338868"/>
              <a:gd name="T70" fmla="*/ 205888 w 282306"/>
              <a:gd name="T71" fmla="*/ 337029 h 338868"/>
              <a:gd name="T72" fmla="*/ 173890 w 282306"/>
              <a:gd name="T73" fmla="*/ 338543 h 338868"/>
              <a:gd name="T74" fmla="*/ 112271 w 282306"/>
              <a:gd name="T75" fmla="*/ 336248 h 338868"/>
              <a:gd name="T76" fmla="*/ 87516 w 282306"/>
              <a:gd name="T77" fmla="*/ 329195 h 338868"/>
              <a:gd name="T78" fmla="*/ 38806 w 282306"/>
              <a:gd name="T79" fmla="*/ 309104 h 338868"/>
              <a:gd name="T80" fmla="*/ 22196 w 282306"/>
              <a:gd name="T81" fmla="*/ 295466 h 338868"/>
              <a:gd name="T82" fmla="*/ 3500 w 282306"/>
              <a:gd name="T83" fmla="*/ 273798 h 338868"/>
              <a:gd name="T84" fmla="*/ 253 w 282306"/>
              <a:gd name="T85" fmla="*/ 261597 h 338868"/>
              <a:gd name="T86" fmla="*/ 4018 w 282306"/>
              <a:gd name="T87" fmla="*/ 249633 h 338868"/>
              <a:gd name="T88" fmla="*/ 11914 w 282306"/>
              <a:gd name="T89" fmla="*/ 231760 h 33886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82306"/>
              <a:gd name="T136" fmla="*/ 0 h 338868"/>
              <a:gd name="T137" fmla="*/ 282306 w 282306"/>
              <a:gd name="T138" fmla="*/ 338868 h 33886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82306" h="338868">
                <a:moveTo>
                  <a:pt x="18608" y="62096"/>
                </a:moveTo>
                <a:lnTo>
                  <a:pt x="22162" y="57355"/>
                </a:lnTo>
                <a:lnTo>
                  <a:pt x="23953" y="55959"/>
                </a:lnTo>
                <a:lnTo>
                  <a:pt x="30770" y="53001"/>
                </a:lnTo>
                <a:lnTo>
                  <a:pt x="37897" y="48793"/>
                </a:lnTo>
                <a:lnTo>
                  <a:pt x="50273" y="40846"/>
                </a:lnTo>
                <a:lnTo>
                  <a:pt x="58961" y="37769"/>
                </a:lnTo>
                <a:lnTo>
                  <a:pt x="63361" y="36948"/>
                </a:lnTo>
                <a:lnTo>
                  <a:pt x="68525" y="35409"/>
                </a:lnTo>
                <a:lnTo>
                  <a:pt x="74200" y="33390"/>
                </a:lnTo>
                <a:lnTo>
                  <a:pt x="86454" y="28502"/>
                </a:lnTo>
                <a:lnTo>
                  <a:pt x="119138" y="14358"/>
                </a:lnTo>
                <a:lnTo>
                  <a:pt x="125792" y="12411"/>
                </a:lnTo>
                <a:lnTo>
                  <a:pt x="132459" y="11113"/>
                </a:lnTo>
                <a:lnTo>
                  <a:pt x="139135" y="10248"/>
                </a:lnTo>
                <a:lnTo>
                  <a:pt x="146562" y="8679"/>
                </a:lnTo>
                <a:lnTo>
                  <a:pt x="154487" y="6641"/>
                </a:lnTo>
                <a:lnTo>
                  <a:pt x="162746" y="4290"/>
                </a:lnTo>
                <a:lnTo>
                  <a:pt x="169740" y="2722"/>
                </a:lnTo>
                <a:lnTo>
                  <a:pt x="175890" y="1677"/>
                </a:lnTo>
                <a:lnTo>
                  <a:pt x="181477" y="981"/>
                </a:lnTo>
                <a:lnTo>
                  <a:pt x="187433" y="516"/>
                </a:lnTo>
                <a:lnTo>
                  <a:pt x="200001" y="0"/>
                </a:lnTo>
                <a:lnTo>
                  <a:pt x="205733" y="855"/>
                </a:lnTo>
                <a:lnTo>
                  <a:pt x="211042" y="2417"/>
                </a:lnTo>
                <a:lnTo>
                  <a:pt x="216069" y="4451"/>
                </a:lnTo>
                <a:lnTo>
                  <a:pt x="223637" y="6710"/>
                </a:lnTo>
                <a:lnTo>
                  <a:pt x="226697" y="7312"/>
                </a:lnTo>
                <a:lnTo>
                  <a:pt x="232080" y="10628"/>
                </a:lnTo>
                <a:lnTo>
                  <a:pt x="239292" y="18072"/>
                </a:lnTo>
                <a:lnTo>
                  <a:pt x="241596" y="20841"/>
                </a:lnTo>
                <a:lnTo>
                  <a:pt x="243132" y="23678"/>
                </a:lnTo>
                <a:lnTo>
                  <a:pt x="244839" y="29477"/>
                </a:lnTo>
                <a:lnTo>
                  <a:pt x="244550" y="33405"/>
                </a:lnTo>
                <a:lnTo>
                  <a:pt x="242246" y="43060"/>
                </a:lnTo>
                <a:lnTo>
                  <a:pt x="238743" y="51320"/>
                </a:lnTo>
                <a:lnTo>
                  <a:pt x="234706" y="59291"/>
                </a:lnTo>
                <a:lnTo>
                  <a:pt x="230433" y="69448"/>
                </a:lnTo>
                <a:lnTo>
                  <a:pt x="226021" y="75927"/>
                </a:lnTo>
                <a:lnTo>
                  <a:pt x="220104" y="83223"/>
                </a:lnTo>
                <a:lnTo>
                  <a:pt x="213185" y="91063"/>
                </a:lnTo>
                <a:lnTo>
                  <a:pt x="207085" y="97283"/>
                </a:lnTo>
                <a:lnTo>
                  <a:pt x="201530" y="102421"/>
                </a:lnTo>
                <a:lnTo>
                  <a:pt x="196339" y="106838"/>
                </a:lnTo>
                <a:lnTo>
                  <a:pt x="190647" y="110775"/>
                </a:lnTo>
                <a:lnTo>
                  <a:pt x="184622" y="114393"/>
                </a:lnTo>
                <a:lnTo>
                  <a:pt x="178373" y="117796"/>
                </a:lnTo>
                <a:lnTo>
                  <a:pt x="172720" y="121057"/>
                </a:lnTo>
                <a:lnTo>
                  <a:pt x="162472" y="127327"/>
                </a:lnTo>
                <a:lnTo>
                  <a:pt x="156912" y="130387"/>
                </a:lnTo>
                <a:lnTo>
                  <a:pt x="150975" y="133421"/>
                </a:lnTo>
                <a:lnTo>
                  <a:pt x="138427" y="139436"/>
                </a:lnTo>
                <a:lnTo>
                  <a:pt x="125413" y="145416"/>
                </a:lnTo>
                <a:lnTo>
                  <a:pt x="118819" y="147409"/>
                </a:lnTo>
                <a:lnTo>
                  <a:pt x="112191" y="148736"/>
                </a:lnTo>
                <a:lnTo>
                  <a:pt x="105542" y="149622"/>
                </a:lnTo>
                <a:lnTo>
                  <a:pt x="99621" y="150212"/>
                </a:lnTo>
                <a:lnTo>
                  <a:pt x="94186" y="150605"/>
                </a:lnTo>
                <a:lnTo>
                  <a:pt x="84181" y="151042"/>
                </a:lnTo>
                <a:lnTo>
                  <a:pt x="59290" y="151389"/>
                </a:lnTo>
                <a:lnTo>
                  <a:pt x="59003" y="148744"/>
                </a:lnTo>
                <a:lnTo>
                  <a:pt x="58818" y="143704"/>
                </a:lnTo>
                <a:lnTo>
                  <a:pt x="62339" y="138090"/>
                </a:lnTo>
                <a:lnTo>
                  <a:pt x="64869" y="136571"/>
                </a:lnTo>
                <a:lnTo>
                  <a:pt x="71647" y="134883"/>
                </a:lnTo>
                <a:lnTo>
                  <a:pt x="76281" y="134433"/>
                </a:lnTo>
                <a:lnTo>
                  <a:pt x="81601" y="134133"/>
                </a:lnTo>
                <a:lnTo>
                  <a:pt x="93463" y="133800"/>
                </a:lnTo>
                <a:lnTo>
                  <a:pt x="125873" y="133568"/>
                </a:lnTo>
                <a:lnTo>
                  <a:pt x="134001" y="134549"/>
                </a:lnTo>
                <a:lnTo>
                  <a:pt x="143138" y="136195"/>
                </a:lnTo>
                <a:lnTo>
                  <a:pt x="152949" y="138284"/>
                </a:lnTo>
                <a:lnTo>
                  <a:pt x="161721" y="140669"/>
                </a:lnTo>
                <a:lnTo>
                  <a:pt x="169800" y="143251"/>
                </a:lnTo>
                <a:lnTo>
                  <a:pt x="177417" y="145965"/>
                </a:lnTo>
                <a:lnTo>
                  <a:pt x="185470" y="149758"/>
                </a:lnTo>
                <a:lnTo>
                  <a:pt x="193815" y="154272"/>
                </a:lnTo>
                <a:lnTo>
                  <a:pt x="202352" y="159265"/>
                </a:lnTo>
                <a:lnTo>
                  <a:pt x="210276" y="163586"/>
                </a:lnTo>
                <a:lnTo>
                  <a:pt x="217789" y="167459"/>
                </a:lnTo>
                <a:lnTo>
                  <a:pt x="225029" y="171033"/>
                </a:lnTo>
                <a:lnTo>
                  <a:pt x="232087" y="175400"/>
                </a:lnTo>
                <a:lnTo>
                  <a:pt x="239024" y="180296"/>
                </a:lnTo>
                <a:lnTo>
                  <a:pt x="245880" y="185544"/>
                </a:lnTo>
                <a:lnTo>
                  <a:pt x="251938" y="191028"/>
                </a:lnTo>
                <a:lnTo>
                  <a:pt x="257465" y="196667"/>
                </a:lnTo>
                <a:lnTo>
                  <a:pt x="262637" y="202411"/>
                </a:lnTo>
                <a:lnTo>
                  <a:pt x="266828" y="209218"/>
                </a:lnTo>
                <a:lnTo>
                  <a:pt x="270366" y="216731"/>
                </a:lnTo>
                <a:lnTo>
                  <a:pt x="281389" y="245437"/>
                </a:lnTo>
                <a:lnTo>
                  <a:pt x="282305" y="251792"/>
                </a:lnTo>
                <a:lnTo>
                  <a:pt x="282172" y="258013"/>
                </a:lnTo>
                <a:lnTo>
                  <a:pt x="281339" y="264144"/>
                </a:lnTo>
                <a:lnTo>
                  <a:pt x="280040" y="270217"/>
                </a:lnTo>
                <a:lnTo>
                  <a:pt x="278431" y="276249"/>
                </a:lnTo>
                <a:lnTo>
                  <a:pt x="276614" y="282255"/>
                </a:lnTo>
                <a:lnTo>
                  <a:pt x="272611" y="291575"/>
                </a:lnTo>
                <a:lnTo>
                  <a:pt x="267610" y="300015"/>
                </a:lnTo>
                <a:lnTo>
                  <a:pt x="260428" y="310382"/>
                </a:lnTo>
                <a:lnTo>
                  <a:pt x="255687" y="314932"/>
                </a:lnTo>
                <a:lnTo>
                  <a:pt x="250294" y="318958"/>
                </a:lnTo>
                <a:lnTo>
                  <a:pt x="244468" y="322634"/>
                </a:lnTo>
                <a:lnTo>
                  <a:pt x="238353" y="326077"/>
                </a:lnTo>
                <a:lnTo>
                  <a:pt x="232044" y="329364"/>
                </a:lnTo>
                <a:lnTo>
                  <a:pt x="225608" y="332548"/>
                </a:lnTo>
                <a:lnTo>
                  <a:pt x="219085" y="334670"/>
                </a:lnTo>
                <a:lnTo>
                  <a:pt x="212506" y="336086"/>
                </a:lnTo>
                <a:lnTo>
                  <a:pt x="205888" y="337029"/>
                </a:lnTo>
                <a:lnTo>
                  <a:pt x="198501" y="337657"/>
                </a:lnTo>
                <a:lnTo>
                  <a:pt x="190601" y="338077"/>
                </a:lnTo>
                <a:lnTo>
                  <a:pt x="173890" y="338543"/>
                </a:lnTo>
                <a:lnTo>
                  <a:pt x="130054" y="338867"/>
                </a:lnTo>
                <a:lnTo>
                  <a:pt x="121170" y="337891"/>
                </a:lnTo>
                <a:lnTo>
                  <a:pt x="112271" y="336248"/>
                </a:lnTo>
                <a:lnTo>
                  <a:pt x="103363" y="334161"/>
                </a:lnTo>
                <a:lnTo>
                  <a:pt x="95194" y="331777"/>
                </a:lnTo>
                <a:lnTo>
                  <a:pt x="87516" y="329195"/>
                </a:lnTo>
                <a:lnTo>
                  <a:pt x="80166" y="326482"/>
                </a:lnTo>
                <a:lnTo>
                  <a:pt x="66049" y="320822"/>
                </a:lnTo>
                <a:lnTo>
                  <a:pt x="38806" y="309104"/>
                </a:lnTo>
                <a:lnTo>
                  <a:pt x="32817" y="305150"/>
                </a:lnTo>
                <a:lnTo>
                  <a:pt x="27337" y="300531"/>
                </a:lnTo>
                <a:lnTo>
                  <a:pt x="22196" y="295466"/>
                </a:lnTo>
                <a:lnTo>
                  <a:pt x="14500" y="287193"/>
                </a:lnTo>
                <a:lnTo>
                  <a:pt x="5987" y="276958"/>
                </a:lnTo>
                <a:lnTo>
                  <a:pt x="3500" y="273798"/>
                </a:lnTo>
                <a:lnTo>
                  <a:pt x="1842" y="270699"/>
                </a:lnTo>
                <a:lnTo>
                  <a:pt x="0" y="264610"/>
                </a:lnTo>
                <a:lnTo>
                  <a:pt x="253" y="261597"/>
                </a:lnTo>
                <a:lnTo>
                  <a:pt x="1165" y="258597"/>
                </a:lnTo>
                <a:lnTo>
                  <a:pt x="2516" y="255604"/>
                </a:lnTo>
                <a:lnTo>
                  <a:pt x="4018" y="249633"/>
                </a:lnTo>
                <a:lnTo>
                  <a:pt x="4419" y="246652"/>
                </a:lnTo>
                <a:lnTo>
                  <a:pt x="6848" y="240694"/>
                </a:lnTo>
                <a:lnTo>
                  <a:pt x="11914" y="23176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60" name="SMARTInkAnnotation31"/>
          <p:cNvSpPr>
            <a:spLocks/>
          </p:cNvSpPr>
          <p:nvPr/>
        </p:nvSpPr>
        <p:spPr bwMode="auto">
          <a:xfrm>
            <a:off x="3394075" y="4606925"/>
            <a:ext cx="106363" cy="241300"/>
          </a:xfrm>
          <a:custGeom>
            <a:avLst/>
            <a:gdLst>
              <a:gd name="T0" fmla="*/ 0 w 107105"/>
              <a:gd name="T1" fmla="*/ 0 h 241103"/>
              <a:gd name="T2" fmla="*/ 0 w 107105"/>
              <a:gd name="T3" fmla="*/ 34552 h 241103"/>
              <a:gd name="T4" fmla="*/ 2232 w 107105"/>
              <a:gd name="T5" fmla="*/ 44863 h 241103"/>
              <a:gd name="T6" fmla="*/ 5950 w 107105"/>
              <a:gd name="T7" fmla="*/ 58682 h 241103"/>
              <a:gd name="T8" fmla="*/ 10660 w 107105"/>
              <a:gd name="T9" fmla="*/ 74840 h 241103"/>
              <a:gd name="T10" fmla="*/ 14545 w 107105"/>
              <a:gd name="T11" fmla="*/ 87596 h 241103"/>
              <a:gd name="T12" fmla="*/ 17878 w 107105"/>
              <a:gd name="T13" fmla="*/ 98085 h 241103"/>
              <a:gd name="T14" fmla="*/ 20844 w 107105"/>
              <a:gd name="T15" fmla="*/ 107062 h 241103"/>
              <a:gd name="T16" fmla="*/ 24309 w 107105"/>
              <a:gd name="T17" fmla="*/ 116023 h 241103"/>
              <a:gd name="T18" fmla="*/ 28106 w 107105"/>
              <a:gd name="T19" fmla="*/ 124974 h 241103"/>
              <a:gd name="T20" fmla="*/ 32125 w 107105"/>
              <a:gd name="T21" fmla="*/ 133917 h 241103"/>
              <a:gd name="T22" fmla="*/ 36292 w 107105"/>
              <a:gd name="T23" fmla="*/ 141864 h 241103"/>
              <a:gd name="T24" fmla="*/ 40558 w 107105"/>
              <a:gd name="T25" fmla="*/ 149147 h 241103"/>
              <a:gd name="T26" fmla="*/ 44889 w 107105"/>
              <a:gd name="T27" fmla="*/ 155986 h 241103"/>
              <a:gd name="T28" fmla="*/ 48521 w 107105"/>
              <a:gd name="T29" fmla="*/ 162530 h 241103"/>
              <a:gd name="T30" fmla="*/ 51685 w 107105"/>
              <a:gd name="T31" fmla="*/ 168877 h 241103"/>
              <a:gd name="T32" fmla="*/ 54538 w 107105"/>
              <a:gd name="T33" fmla="*/ 175093 h 241103"/>
              <a:gd name="T34" fmla="*/ 57928 w 107105"/>
              <a:gd name="T35" fmla="*/ 181221 h 241103"/>
              <a:gd name="T36" fmla="*/ 61676 w 107105"/>
              <a:gd name="T37" fmla="*/ 187290 h 241103"/>
              <a:gd name="T38" fmla="*/ 65662 w 107105"/>
              <a:gd name="T39" fmla="*/ 193321 h 241103"/>
              <a:gd name="T40" fmla="*/ 69064 w 107105"/>
              <a:gd name="T41" fmla="*/ 199326 h 241103"/>
              <a:gd name="T42" fmla="*/ 72074 w 107105"/>
              <a:gd name="T43" fmla="*/ 205314 h 241103"/>
              <a:gd name="T44" fmla="*/ 74825 w 107105"/>
              <a:gd name="T45" fmla="*/ 211290 h 241103"/>
              <a:gd name="T46" fmla="*/ 77403 w 107105"/>
              <a:gd name="T47" fmla="*/ 216267 h 241103"/>
              <a:gd name="T48" fmla="*/ 79865 w 107105"/>
              <a:gd name="T49" fmla="*/ 220576 h 241103"/>
              <a:gd name="T50" fmla="*/ 82251 w 107105"/>
              <a:gd name="T51" fmla="*/ 224442 h 241103"/>
              <a:gd name="T52" fmla="*/ 84585 w 107105"/>
              <a:gd name="T53" fmla="*/ 227019 h 241103"/>
              <a:gd name="T54" fmla="*/ 86885 w 107105"/>
              <a:gd name="T55" fmla="*/ 228736 h 241103"/>
              <a:gd name="T56" fmla="*/ 89162 w 107105"/>
              <a:gd name="T57" fmla="*/ 229881 h 241103"/>
              <a:gd name="T58" fmla="*/ 91424 w 107105"/>
              <a:gd name="T59" fmla="*/ 231638 h 241103"/>
              <a:gd name="T60" fmla="*/ 93675 w 107105"/>
              <a:gd name="T61" fmla="*/ 233800 h 241103"/>
              <a:gd name="T62" fmla="*/ 95920 w 107105"/>
              <a:gd name="T63" fmla="*/ 236234 h 241103"/>
              <a:gd name="T64" fmla="*/ 98161 w 107105"/>
              <a:gd name="T65" fmla="*/ 237857 h 241103"/>
              <a:gd name="T66" fmla="*/ 100398 w 107105"/>
              <a:gd name="T67" fmla="*/ 238938 h 241103"/>
              <a:gd name="T68" fmla="*/ 107104 w 107105"/>
              <a:gd name="T69" fmla="*/ 241102 h 24110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7105"/>
              <a:gd name="T106" fmla="*/ 0 h 241103"/>
              <a:gd name="T107" fmla="*/ 107105 w 107105"/>
              <a:gd name="T108" fmla="*/ 241103 h 24110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7105" h="241103">
                <a:moveTo>
                  <a:pt x="0" y="0"/>
                </a:moveTo>
                <a:lnTo>
                  <a:pt x="0" y="34552"/>
                </a:lnTo>
                <a:lnTo>
                  <a:pt x="2232" y="44863"/>
                </a:lnTo>
                <a:lnTo>
                  <a:pt x="5950" y="58682"/>
                </a:lnTo>
                <a:lnTo>
                  <a:pt x="10660" y="74840"/>
                </a:lnTo>
                <a:lnTo>
                  <a:pt x="14545" y="87596"/>
                </a:lnTo>
                <a:lnTo>
                  <a:pt x="17878" y="98085"/>
                </a:lnTo>
                <a:lnTo>
                  <a:pt x="20844" y="107062"/>
                </a:lnTo>
                <a:lnTo>
                  <a:pt x="24309" y="116023"/>
                </a:lnTo>
                <a:lnTo>
                  <a:pt x="28106" y="124974"/>
                </a:lnTo>
                <a:lnTo>
                  <a:pt x="32125" y="133917"/>
                </a:lnTo>
                <a:lnTo>
                  <a:pt x="36292" y="141864"/>
                </a:lnTo>
                <a:lnTo>
                  <a:pt x="40558" y="149147"/>
                </a:lnTo>
                <a:lnTo>
                  <a:pt x="44889" y="155986"/>
                </a:lnTo>
                <a:lnTo>
                  <a:pt x="48521" y="162530"/>
                </a:lnTo>
                <a:lnTo>
                  <a:pt x="51685" y="168877"/>
                </a:lnTo>
                <a:lnTo>
                  <a:pt x="54538" y="175093"/>
                </a:lnTo>
                <a:lnTo>
                  <a:pt x="57928" y="181221"/>
                </a:lnTo>
                <a:lnTo>
                  <a:pt x="61676" y="187290"/>
                </a:lnTo>
                <a:lnTo>
                  <a:pt x="65662" y="193321"/>
                </a:lnTo>
                <a:lnTo>
                  <a:pt x="69064" y="199326"/>
                </a:lnTo>
                <a:lnTo>
                  <a:pt x="72074" y="205314"/>
                </a:lnTo>
                <a:lnTo>
                  <a:pt x="74825" y="211290"/>
                </a:lnTo>
                <a:lnTo>
                  <a:pt x="77403" y="216267"/>
                </a:lnTo>
                <a:lnTo>
                  <a:pt x="79865" y="220576"/>
                </a:lnTo>
                <a:lnTo>
                  <a:pt x="82251" y="224442"/>
                </a:lnTo>
                <a:lnTo>
                  <a:pt x="84585" y="227019"/>
                </a:lnTo>
                <a:lnTo>
                  <a:pt x="86885" y="228736"/>
                </a:lnTo>
                <a:lnTo>
                  <a:pt x="89162" y="229881"/>
                </a:lnTo>
                <a:lnTo>
                  <a:pt x="91424" y="231638"/>
                </a:lnTo>
                <a:lnTo>
                  <a:pt x="93675" y="233800"/>
                </a:lnTo>
                <a:lnTo>
                  <a:pt x="95920" y="236234"/>
                </a:lnTo>
                <a:lnTo>
                  <a:pt x="98161" y="237857"/>
                </a:lnTo>
                <a:lnTo>
                  <a:pt x="100398" y="238938"/>
                </a:lnTo>
                <a:lnTo>
                  <a:pt x="107104" y="241102"/>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61" name="SMARTInkAnnotation32"/>
          <p:cNvSpPr>
            <a:spLocks/>
          </p:cNvSpPr>
          <p:nvPr/>
        </p:nvSpPr>
        <p:spPr bwMode="auto">
          <a:xfrm>
            <a:off x="3394075" y="4598988"/>
            <a:ext cx="133350" cy="276225"/>
          </a:xfrm>
          <a:custGeom>
            <a:avLst/>
            <a:gdLst>
              <a:gd name="T0" fmla="*/ 133880 w 133881"/>
              <a:gd name="T1" fmla="*/ 0 h 276821"/>
              <a:gd name="T2" fmla="*/ 124563 w 133881"/>
              <a:gd name="T3" fmla="*/ 12429 h 276821"/>
              <a:gd name="T4" fmla="*/ 122462 w 133881"/>
              <a:gd name="T5" fmla="*/ 14239 h 276821"/>
              <a:gd name="T6" fmla="*/ 120318 w 133881"/>
              <a:gd name="T7" fmla="*/ 15446 h 276821"/>
              <a:gd name="T8" fmla="*/ 118145 w 133881"/>
              <a:gd name="T9" fmla="*/ 16250 h 276821"/>
              <a:gd name="T10" fmla="*/ 115952 w 133881"/>
              <a:gd name="T11" fmla="*/ 18771 h 276821"/>
              <a:gd name="T12" fmla="*/ 113746 w 133881"/>
              <a:gd name="T13" fmla="*/ 22436 h 276821"/>
              <a:gd name="T14" fmla="*/ 111532 w 133881"/>
              <a:gd name="T15" fmla="*/ 26863 h 276821"/>
              <a:gd name="T16" fmla="*/ 108568 w 133881"/>
              <a:gd name="T17" fmla="*/ 31799 h 276821"/>
              <a:gd name="T18" fmla="*/ 105105 w 133881"/>
              <a:gd name="T19" fmla="*/ 37074 h 276821"/>
              <a:gd name="T20" fmla="*/ 101308 w 133881"/>
              <a:gd name="T21" fmla="*/ 42576 h 276821"/>
              <a:gd name="T22" fmla="*/ 98034 w 133881"/>
              <a:gd name="T23" fmla="*/ 48227 h 276821"/>
              <a:gd name="T24" fmla="*/ 95107 w 133881"/>
              <a:gd name="T25" fmla="*/ 53980 h 276821"/>
              <a:gd name="T26" fmla="*/ 92412 w 133881"/>
              <a:gd name="T27" fmla="*/ 59799 h 276821"/>
              <a:gd name="T28" fmla="*/ 89872 w 133881"/>
              <a:gd name="T29" fmla="*/ 65663 h 276821"/>
              <a:gd name="T30" fmla="*/ 85065 w 133881"/>
              <a:gd name="T31" fmla="*/ 77470 h 276821"/>
              <a:gd name="T32" fmla="*/ 81998 w 133881"/>
              <a:gd name="T33" fmla="*/ 84389 h 276821"/>
              <a:gd name="T34" fmla="*/ 74624 w 133881"/>
              <a:gd name="T35" fmla="*/ 100014 h 276821"/>
              <a:gd name="T36" fmla="*/ 71319 w 133881"/>
              <a:gd name="T37" fmla="*/ 107355 h 276821"/>
              <a:gd name="T38" fmla="*/ 68372 w 133881"/>
              <a:gd name="T39" fmla="*/ 114234 h 276821"/>
              <a:gd name="T40" fmla="*/ 65663 w 133881"/>
              <a:gd name="T41" fmla="*/ 120805 h 276821"/>
              <a:gd name="T42" fmla="*/ 63113 w 133881"/>
              <a:gd name="T43" fmla="*/ 128162 h 276821"/>
              <a:gd name="T44" fmla="*/ 60670 w 133881"/>
              <a:gd name="T45" fmla="*/ 136042 h 276821"/>
              <a:gd name="T46" fmla="*/ 58298 w 133881"/>
              <a:gd name="T47" fmla="*/ 144273 h 276821"/>
              <a:gd name="T48" fmla="*/ 55228 w 133881"/>
              <a:gd name="T49" fmla="*/ 151745 h 276821"/>
              <a:gd name="T50" fmla="*/ 51694 w 133881"/>
              <a:gd name="T51" fmla="*/ 158710 h 276821"/>
              <a:gd name="T52" fmla="*/ 47850 w 133881"/>
              <a:gd name="T53" fmla="*/ 165337 h 276821"/>
              <a:gd name="T54" fmla="*/ 44544 w 133881"/>
              <a:gd name="T55" fmla="*/ 171740 h 276821"/>
              <a:gd name="T56" fmla="*/ 41597 w 133881"/>
              <a:gd name="T57" fmla="*/ 177994 h 276821"/>
              <a:gd name="T58" fmla="*/ 38888 w 133881"/>
              <a:gd name="T59" fmla="*/ 184147 h 276821"/>
              <a:gd name="T60" fmla="*/ 36338 w 133881"/>
              <a:gd name="T61" fmla="*/ 190233 h 276821"/>
              <a:gd name="T62" fmla="*/ 31522 w 133881"/>
              <a:gd name="T63" fmla="*/ 202287 h 276821"/>
              <a:gd name="T64" fmla="*/ 24628 w 133881"/>
              <a:gd name="T65" fmla="*/ 220230 h 276821"/>
              <a:gd name="T66" fmla="*/ 22369 w 133881"/>
              <a:gd name="T67" fmla="*/ 225202 h 276821"/>
              <a:gd name="T68" fmla="*/ 20119 w 133881"/>
              <a:gd name="T69" fmla="*/ 229510 h 276821"/>
              <a:gd name="T70" fmla="*/ 17876 w 133881"/>
              <a:gd name="T71" fmla="*/ 233374 h 276821"/>
              <a:gd name="T72" fmla="*/ 15636 w 133881"/>
              <a:gd name="T73" fmla="*/ 236942 h 276821"/>
              <a:gd name="T74" fmla="*/ 13399 w 133881"/>
              <a:gd name="T75" fmla="*/ 240313 h 276821"/>
              <a:gd name="T76" fmla="*/ 11164 w 133881"/>
              <a:gd name="T77" fmla="*/ 243553 h 276821"/>
              <a:gd name="T78" fmla="*/ 9674 w 133881"/>
              <a:gd name="T79" fmla="*/ 246704 h 276821"/>
              <a:gd name="T80" fmla="*/ 8019 w 133881"/>
              <a:gd name="T81" fmla="*/ 252852 h 276821"/>
              <a:gd name="T82" fmla="*/ 7283 w 133881"/>
              <a:gd name="T83" fmla="*/ 258892 h 276821"/>
              <a:gd name="T84" fmla="*/ 7086 w 133881"/>
              <a:gd name="T85" fmla="*/ 261891 h 276821"/>
              <a:gd name="T86" fmla="*/ 6212 w 133881"/>
              <a:gd name="T87" fmla="*/ 263891 h 276821"/>
              <a:gd name="T88" fmla="*/ 4885 w 133881"/>
              <a:gd name="T89" fmla="*/ 265224 h 276821"/>
              <a:gd name="T90" fmla="*/ 965 w 133881"/>
              <a:gd name="T91" fmla="*/ 267363 h 276821"/>
              <a:gd name="T92" fmla="*/ 643 w 133881"/>
              <a:gd name="T93" fmla="*/ 268531 h 276821"/>
              <a:gd name="T94" fmla="*/ 0 w 133881"/>
              <a:gd name="T95" fmla="*/ 276820 h 27682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3881"/>
              <a:gd name="T145" fmla="*/ 0 h 276821"/>
              <a:gd name="T146" fmla="*/ 133881 w 133881"/>
              <a:gd name="T147" fmla="*/ 276821 h 27682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3881" h="276821">
                <a:moveTo>
                  <a:pt x="133880" y="0"/>
                </a:moveTo>
                <a:lnTo>
                  <a:pt x="124563" y="12429"/>
                </a:lnTo>
                <a:lnTo>
                  <a:pt x="122462" y="14239"/>
                </a:lnTo>
                <a:lnTo>
                  <a:pt x="120318" y="15446"/>
                </a:lnTo>
                <a:lnTo>
                  <a:pt x="118145" y="16250"/>
                </a:lnTo>
                <a:lnTo>
                  <a:pt x="115952" y="18771"/>
                </a:lnTo>
                <a:lnTo>
                  <a:pt x="113746" y="22436"/>
                </a:lnTo>
                <a:lnTo>
                  <a:pt x="111532" y="26863"/>
                </a:lnTo>
                <a:lnTo>
                  <a:pt x="108568" y="31799"/>
                </a:lnTo>
                <a:lnTo>
                  <a:pt x="105105" y="37074"/>
                </a:lnTo>
                <a:lnTo>
                  <a:pt x="101308" y="42576"/>
                </a:lnTo>
                <a:lnTo>
                  <a:pt x="98034" y="48227"/>
                </a:lnTo>
                <a:lnTo>
                  <a:pt x="95107" y="53980"/>
                </a:lnTo>
                <a:lnTo>
                  <a:pt x="92412" y="59799"/>
                </a:lnTo>
                <a:lnTo>
                  <a:pt x="89872" y="65663"/>
                </a:lnTo>
                <a:lnTo>
                  <a:pt x="85065" y="77470"/>
                </a:lnTo>
                <a:lnTo>
                  <a:pt x="81998" y="84389"/>
                </a:lnTo>
                <a:lnTo>
                  <a:pt x="74624" y="100014"/>
                </a:lnTo>
                <a:lnTo>
                  <a:pt x="71319" y="107355"/>
                </a:lnTo>
                <a:lnTo>
                  <a:pt x="68372" y="114234"/>
                </a:lnTo>
                <a:lnTo>
                  <a:pt x="65663" y="120805"/>
                </a:lnTo>
                <a:lnTo>
                  <a:pt x="63113" y="128162"/>
                </a:lnTo>
                <a:lnTo>
                  <a:pt x="60670" y="136042"/>
                </a:lnTo>
                <a:lnTo>
                  <a:pt x="58298" y="144273"/>
                </a:lnTo>
                <a:lnTo>
                  <a:pt x="55228" y="151745"/>
                </a:lnTo>
                <a:lnTo>
                  <a:pt x="51694" y="158710"/>
                </a:lnTo>
                <a:lnTo>
                  <a:pt x="47850" y="165337"/>
                </a:lnTo>
                <a:lnTo>
                  <a:pt x="44544" y="171740"/>
                </a:lnTo>
                <a:lnTo>
                  <a:pt x="41597" y="177994"/>
                </a:lnTo>
                <a:lnTo>
                  <a:pt x="38888" y="184147"/>
                </a:lnTo>
                <a:lnTo>
                  <a:pt x="36338" y="190233"/>
                </a:lnTo>
                <a:lnTo>
                  <a:pt x="31522" y="202287"/>
                </a:lnTo>
                <a:lnTo>
                  <a:pt x="24628" y="220230"/>
                </a:lnTo>
                <a:lnTo>
                  <a:pt x="22369" y="225202"/>
                </a:lnTo>
                <a:lnTo>
                  <a:pt x="20119" y="229510"/>
                </a:lnTo>
                <a:lnTo>
                  <a:pt x="17876" y="233374"/>
                </a:lnTo>
                <a:lnTo>
                  <a:pt x="15636" y="236942"/>
                </a:lnTo>
                <a:lnTo>
                  <a:pt x="13399" y="240313"/>
                </a:lnTo>
                <a:lnTo>
                  <a:pt x="11164" y="243553"/>
                </a:lnTo>
                <a:lnTo>
                  <a:pt x="9674" y="246704"/>
                </a:lnTo>
                <a:lnTo>
                  <a:pt x="8019" y="252852"/>
                </a:lnTo>
                <a:lnTo>
                  <a:pt x="7283" y="258892"/>
                </a:lnTo>
                <a:lnTo>
                  <a:pt x="7086" y="261891"/>
                </a:lnTo>
                <a:lnTo>
                  <a:pt x="6212" y="263891"/>
                </a:lnTo>
                <a:lnTo>
                  <a:pt x="4885" y="265224"/>
                </a:lnTo>
                <a:lnTo>
                  <a:pt x="965" y="267363"/>
                </a:lnTo>
                <a:lnTo>
                  <a:pt x="643" y="268531"/>
                </a:lnTo>
                <a:lnTo>
                  <a:pt x="0" y="27682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62" name="SMARTInkAnnotation33"/>
          <p:cNvSpPr>
            <a:spLocks/>
          </p:cNvSpPr>
          <p:nvPr/>
        </p:nvSpPr>
        <p:spPr bwMode="auto">
          <a:xfrm>
            <a:off x="4003675" y="3473450"/>
            <a:ext cx="33338" cy="152400"/>
          </a:xfrm>
          <a:custGeom>
            <a:avLst/>
            <a:gdLst>
              <a:gd name="T0" fmla="*/ 33388 w 33389"/>
              <a:gd name="T1" fmla="*/ 0 h 151806"/>
              <a:gd name="T2" fmla="*/ 33388 w 33389"/>
              <a:gd name="T3" fmla="*/ 4741 h 151806"/>
              <a:gd name="T4" fmla="*/ 32644 w 33389"/>
              <a:gd name="T5" fmla="*/ 7129 h 151806"/>
              <a:gd name="T6" fmla="*/ 31405 w 33389"/>
              <a:gd name="T7" fmla="*/ 9714 h 151806"/>
              <a:gd name="T8" fmla="*/ 29834 w 33389"/>
              <a:gd name="T9" fmla="*/ 12429 h 151806"/>
              <a:gd name="T10" fmla="*/ 28788 w 33389"/>
              <a:gd name="T11" fmla="*/ 16223 h 151806"/>
              <a:gd name="T12" fmla="*/ 28089 w 33389"/>
              <a:gd name="T13" fmla="*/ 20737 h 151806"/>
              <a:gd name="T14" fmla="*/ 27624 w 33389"/>
              <a:gd name="T15" fmla="*/ 25731 h 151806"/>
              <a:gd name="T16" fmla="*/ 27314 w 33389"/>
              <a:gd name="T17" fmla="*/ 30053 h 151806"/>
              <a:gd name="T18" fmla="*/ 27107 w 33389"/>
              <a:gd name="T19" fmla="*/ 33926 h 151806"/>
              <a:gd name="T20" fmla="*/ 26970 w 33389"/>
              <a:gd name="T21" fmla="*/ 37500 h 151806"/>
              <a:gd name="T22" fmla="*/ 26134 w 33389"/>
              <a:gd name="T23" fmla="*/ 41868 h 151806"/>
              <a:gd name="T24" fmla="*/ 24833 w 33389"/>
              <a:gd name="T25" fmla="*/ 46763 h 151806"/>
              <a:gd name="T26" fmla="*/ 23222 w 33389"/>
              <a:gd name="T27" fmla="*/ 52011 h 151806"/>
              <a:gd name="T28" fmla="*/ 22148 w 33389"/>
              <a:gd name="T29" fmla="*/ 56502 h 151806"/>
              <a:gd name="T30" fmla="*/ 21432 w 33389"/>
              <a:gd name="T31" fmla="*/ 60488 h 151806"/>
              <a:gd name="T32" fmla="*/ 20955 w 33389"/>
              <a:gd name="T33" fmla="*/ 64138 h 151806"/>
              <a:gd name="T34" fmla="*/ 20637 w 33389"/>
              <a:gd name="T35" fmla="*/ 67564 h 151806"/>
              <a:gd name="T36" fmla="*/ 20424 w 33389"/>
              <a:gd name="T37" fmla="*/ 70839 h 151806"/>
              <a:gd name="T38" fmla="*/ 20283 w 33389"/>
              <a:gd name="T39" fmla="*/ 74015 h 151806"/>
              <a:gd name="T40" fmla="*/ 19445 w 33389"/>
              <a:gd name="T41" fmla="*/ 77125 h 151806"/>
              <a:gd name="T42" fmla="*/ 18142 w 33389"/>
              <a:gd name="T43" fmla="*/ 80190 h 151806"/>
              <a:gd name="T44" fmla="*/ 16531 w 33389"/>
              <a:gd name="T45" fmla="*/ 83226 h 151806"/>
              <a:gd name="T46" fmla="*/ 15456 w 33389"/>
              <a:gd name="T47" fmla="*/ 86242 h 151806"/>
              <a:gd name="T48" fmla="*/ 14739 w 33389"/>
              <a:gd name="T49" fmla="*/ 89244 h 151806"/>
              <a:gd name="T50" fmla="*/ 14262 w 33389"/>
              <a:gd name="T51" fmla="*/ 92238 h 151806"/>
              <a:gd name="T52" fmla="*/ 13199 w 33389"/>
              <a:gd name="T53" fmla="*/ 95227 h 151806"/>
              <a:gd name="T54" fmla="*/ 11747 w 33389"/>
              <a:gd name="T55" fmla="*/ 98211 h 151806"/>
              <a:gd name="T56" fmla="*/ 10035 w 33389"/>
              <a:gd name="T57" fmla="*/ 101193 h 151806"/>
              <a:gd name="T58" fmla="*/ 8894 w 33389"/>
              <a:gd name="T59" fmla="*/ 104173 h 151806"/>
              <a:gd name="T60" fmla="*/ 8133 w 33389"/>
              <a:gd name="T61" fmla="*/ 107152 h 151806"/>
              <a:gd name="T62" fmla="*/ 7627 w 33389"/>
              <a:gd name="T63" fmla="*/ 110130 h 151806"/>
              <a:gd name="T64" fmla="*/ 7288 w 33389"/>
              <a:gd name="T65" fmla="*/ 113107 h 151806"/>
              <a:gd name="T66" fmla="*/ 7063 w 33389"/>
              <a:gd name="T67" fmla="*/ 116085 h 151806"/>
              <a:gd name="T68" fmla="*/ 6912 w 33389"/>
              <a:gd name="T69" fmla="*/ 119062 h 151806"/>
              <a:gd name="T70" fmla="*/ 6812 w 33389"/>
              <a:gd name="T71" fmla="*/ 122039 h 151806"/>
              <a:gd name="T72" fmla="*/ 6701 w 33389"/>
              <a:gd name="T73" fmla="*/ 127992 h 151806"/>
              <a:gd name="T74" fmla="*/ 6620 w 33389"/>
              <a:gd name="T75" fmla="*/ 141111 h 151806"/>
              <a:gd name="T76" fmla="*/ 5874 w 33389"/>
              <a:gd name="T77" fmla="*/ 141699 h 151806"/>
              <a:gd name="T78" fmla="*/ 4632 w 33389"/>
              <a:gd name="T79" fmla="*/ 142091 h 151806"/>
              <a:gd name="T80" fmla="*/ 195 w 33389"/>
              <a:gd name="T81" fmla="*/ 142830 h 151806"/>
              <a:gd name="T82" fmla="*/ 41 w 33389"/>
              <a:gd name="T83" fmla="*/ 145501 h 151806"/>
              <a:gd name="T84" fmla="*/ 0 w 33389"/>
              <a:gd name="T85" fmla="*/ 147603 h 151806"/>
              <a:gd name="T86" fmla="*/ 717 w 33389"/>
              <a:gd name="T87" fmla="*/ 149003 h 151806"/>
              <a:gd name="T88" fmla="*/ 1937 w 33389"/>
              <a:gd name="T89" fmla="*/ 149937 h 151806"/>
              <a:gd name="T90" fmla="*/ 6612 w 33389"/>
              <a:gd name="T91" fmla="*/ 151805 h 15180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3389"/>
              <a:gd name="T139" fmla="*/ 0 h 151806"/>
              <a:gd name="T140" fmla="*/ 33389 w 33389"/>
              <a:gd name="T141" fmla="*/ 151806 h 15180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3389" h="151806">
                <a:moveTo>
                  <a:pt x="33388" y="0"/>
                </a:moveTo>
                <a:lnTo>
                  <a:pt x="33388" y="4741"/>
                </a:lnTo>
                <a:lnTo>
                  <a:pt x="32644" y="7129"/>
                </a:lnTo>
                <a:lnTo>
                  <a:pt x="31405" y="9714"/>
                </a:lnTo>
                <a:lnTo>
                  <a:pt x="29834" y="12429"/>
                </a:lnTo>
                <a:lnTo>
                  <a:pt x="28788" y="16223"/>
                </a:lnTo>
                <a:lnTo>
                  <a:pt x="28089" y="20737"/>
                </a:lnTo>
                <a:lnTo>
                  <a:pt x="27624" y="25731"/>
                </a:lnTo>
                <a:lnTo>
                  <a:pt x="27314" y="30053"/>
                </a:lnTo>
                <a:lnTo>
                  <a:pt x="27107" y="33926"/>
                </a:lnTo>
                <a:lnTo>
                  <a:pt x="26970" y="37500"/>
                </a:lnTo>
                <a:lnTo>
                  <a:pt x="26134" y="41868"/>
                </a:lnTo>
                <a:lnTo>
                  <a:pt x="24833" y="46763"/>
                </a:lnTo>
                <a:lnTo>
                  <a:pt x="23222" y="52011"/>
                </a:lnTo>
                <a:lnTo>
                  <a:pt x="22148" y="56502"/>
                </a:lnTo>
                <a:lnTo>
                  <a:pt x="21432" y="60488"/>
                </a:lnTo>
                <a:lnTo>
                  <a:pt x="20955" y="64138"/>
                </a:lnTo>
                <a:lnTo>
                  <a:pt x="20637" y="67564"/>
                </a:lnTo>
                <a:lnTo>
                  <a:pt x="20424" y="70839"/>
                </a:lnTo>
                <a:lnTo>
                  <a:pt x="20283" y="74015"/>
                </a:lnTo>
                <a:lnTo>
                  <a:pt x="19445" y="77125"/>
                </a:lnTo>
                <a:lnTo>
                  <a:pt x="18142" y="80190"/>
                </a:lnTo>
                <a:lnTo>
                  <a:pt x="16531" y="83226"/>
                </a:lnTo>
                <a:lnTo>
                  <a:pt x="15456" y="86242"/>
                </a:lnTo>
                <a:lnTo>
                  <a:pt x="14739" y="89244"/>
                </a:lnTo>
                <a:lnTo>
                  <a:pt x="14262" y="92238"/>
                </a:lnTo>
                <a:lnTo>
                  <a:pt x="13199" y="95227"/>
                </a:lnTo>
                <a:lnTo>
                  <a:pt x="11747" y="98211"/>
                </a:lnTo>
                <a:lnTo>
                  <a:pt x="10035" y="101193"/>
                </a:lnTo>
                <a:lnTo>
                  <a:pt x="8894" y="104173"/>
                </a:lnTo>
                <a:lnTo>
                  <a:pt x="8133" y="107152"/>
                </a:lnTo>
                <a:lnTo>
                  <a:pt x="7627" y="110130"/>
                </a:lnTo>
                <a:lnTo>
                  <a:pt x="7288" y="113107"/>
                </a:lnTo>
                <a:lnTo>
                  <a:pt x="7063" y="116085"/>
                </a:lnTo>
                <a:lnTo>
                  <a:pt x="6912" y="119062"/>
                </a:lnTo>
                <a:lnTo>
                  <a:pt x="6812" y="122039"/>
                </a:lnTo>
                <a:lnTo>
                  <a:pt x="6701" y="127992"/>
                </a:lnTo>
                <a:lnTo>
                  <a:pt x="6620" y="141111"/>
                </a:lnTo>
                <a:lnTo>
                  <a:pt x="5874" y="141699"/>
                </a:lnTo>
                <a:lnTo>
                  <a:pt x="4632" y="142091"/>
                </a:lnTo>
                <a:lnTo>
                  <a:pt x="195" y="142830"/>
                </a:lnTo>
                <a:lnTo>
                  <a:pt x="41" y="145501"/>
                </a:lnTo>
                <a:lnTo>
                  <a:pt x="0" y="147603"/>
                </a:lnTo>
                <a:lnTo>
                  <a:pt x="717" y="149003"/>
                </a:lnTo>
                <a:lnTo>
                  <a:pt x="1937" y="149937"/>
                </a:lnTo>
                <a:lnTo>
                  <a:pt x="6612" y="151805"/>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63" name="SMARTInkAnnotation34"/>
          <p:cNvSpPr>
            <a:spLocks/>
          </p:cNvSpPr>
          <p:nvPr/>
        </p:nvSpPr>
        <p:spPr bwMode="auto">
          <a:xfrm>
            <a:off x="3835400" y="3643313"/>
            <a:ext cx="307975" cy="9525"/>
          </a:xfrm>
          <a:custGeom>
            <a:avLst/>
            <a:gdLst>
              <a:gd name="T0" fmla="*/ 0 w 307925"/>
              <a:gd name="T1" fmla="*/ 0 h 8899"/>
              <a:gd name="T2" fmla="*/ 64042 w 307925"/>
              <a:gd name="T3" fmla="*/ 0 h 8899"/>
              <a:gd name="T4" fmla="*/ 72446 w 307925"/>
              <a:gd name="T5" fmla="*/ 993 h 8899"/>
              <a:gd name="T6" fmla="*/ 81023 w 307925"/>
              <a:gd name="T7" fmla="*/ 2646 h 8899"/>
              <a:gd name="T8" fmla="*/ 89717 w 307925"/>
              <a:gd name="T9" fmla="*/ 4741 h 8899"/>
              <a:gd name="T10" fmla="*/ 98488 w 307925"/>
              <a:gd name="T11" fmla="*/ 6137 h 8899"/>
              <a:gd name="T12" fmla="*/ 107310 w 307925"/>
              <a:gd name="T13" fmla="*/ 7068 h 8899"/>
              <a:gd name="T14" fmla="*/ 116167 w 307925"/>
              <a:gd name="T15" fmla="*/ 7689 h 8899"/>
              <a:gd name="T16" fmla="*/ 135925 w 307925"/>
              <a:gd name="T17" fmla="*/ 8379 h 8899"/>
              <a:gd name="T18" fmla="*/ 202779 w 307925"/>
              <a:gd name="T19" fmla="*/ 8898 h 8899"/>
              <a:gd name="T20" fmla="*/ 211051 w 307925"/>
              <a:gd name="T21" fmla="*/ 7916 h 8899"/>
              <a:gd name="T22" fmla="*/ 218798 w 307925"/>
              <a:gd name="T23" fmla="*/ 6270 h 8899"/>
              <a:gd name="T24" fmla="*/ 226193 w 307925"/>
              <a:gd name="T25" fmla="*/ 4180 h 8899"/>
              <a:gd name="T26" fmla="*/ 233355 w 307925"/>
              <a:gd name="T27" fmla="*/ 2786 h 8899"/>
              <a:gd name="T28" fmla="*/ 240360 w 307925"/>
              <a:gd name="T29" fmla="*/ 1858 h 8899"/>
              <a:gd name="T30" fmla="*/ 247262 w 307925"/>
              <a:gd name="T31" fmla="*/ 1239 h 8899"/>
              <a:gd name="T32" fmla="*/ 254095 w 307925"/>
              <a:gd name="T33" fmla="*/ 826 h 8899"/>
              <a:gd name="T34" fmla="*/ 267636 w 307925"/>
              <a:gd name="T35" fmla="*/ 367 h 8899"/>
              <a:gd name="T36" fmla="*/ 307924 w 307925"/>
              <a:gd name="T37" fmla="*/ 0 h 889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07925"/>
              <a:gd name="T58" fmla="*/ 0 h 8899"/>
              <a:gd name="T59" fmla="*/ 307925 w 307925"/>
              <a:gd name="T60" fmla="*/ 8899 h 889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07925" h="8899">
                <a:moveTo>
                  <a:pt x="0" y="0"/>
                </a:moveTo>
                <a:lnTo>
                  <a:pt x="64042" y="0"/>
                </a:lnTo>
                <a:lnTo>
                  <a:pt x="72446" y="993"/>
                </a:lnTo>
                <a:lnTo>
                  <a:pt x="81023" y="2646"/>
                </a:lnTo>
                <a:lnTo>
                  <a:pt x="89717" y="4741"/>
                </a:lnTo>
                <a:lnTo>
                  <a:pt x="98488" y="6137"/>
                </a:lnTo>
                <a:lnTo>
                  <a:pt x="107310" y="7068"/>
                </a:lnTo>
                <a:lnTo>
                  <a:pt x="116167" y="7689"/>
                </a:lnTo>
                <a:lnTo>
                  <a:pt x="135925" y="8379"/>
                </a:lnTo>
                <a:lnTo>
                  <a:pt x="202779" y="8898"/>
                </a:lnTo>
                <a:lnTo>
                  <a:pt x="211051" y="7916"/>
                </a:lnTo>
                <a:lnTo>
                  <a:pt x="218798" y="6270"/>
                </a:lnTo>
                <a:lnTo>
                  <a:pt x="226193" y="4180"/>
                </a:lnTo>
                <a:lnTo>
                  <a:pt x="233355" y="2786"/>
                </a:lnTo>
                <a:lnTo>
                  <a:pt x="240360" y="1858"/>
                </a:lnTo>
                <a:lnTo>
                  <a:pt x="247262" y="1239"/>
                </a:lnTo>
                <a:lnTo>
                  <a:pt x="254095" y="826"/>
                </a:lnTo>
                <a:lnTo>
                  <a:pt x="267636" y="367"/>
                </a:lnTo>
                <a:lnTo>
                  <a:pt x="307924"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64" name="SMARTInkAnnotation35"/>
          <p:cNvSpPr>
            <a:spLocks/>
          </p:cNvSpPr>
          <p:nvPr/>
        </p:nvSpPr>
        <p:spPr bwMode="auto">
          <a:xfrm>
            <a:off x="3995738" y="3714750"/>
            <a:ext cx="161925" cy="133350"/>
          </a:xfrm>
          <a:custGeom>
            <a:avLst/>
            <a:gdLst>
              <a:gd name="T0" fmla="*/ 33462 w 160650"/>
              <a:gd name="T1" fmla="*/ 0 h 133943"/>
              <a:gd name="T2" fmla="*/ 33462 w 160650"/>
              <a:gd name="T3" fmla="*/ 4740 h 133943"/>
              <a:gd name="T4" fmla="*/ 32719 w 160650"/>
              <a:gd name="T5" fmla="*/ 7129 h 133943"/>
              <a:gd name="T6" fmla="*/ 31480 w 160650"/>
              <a:gd name="T7" fmla="*/ 9713 h 133943"/>
              <a:gd name="T8" fmla="*/ 27699 w 160650"/>
              <a:gd name="T9" fmla="*/ 16250 h 133943"/>
              <a:gd name="T10" fmla="*/ 27389 w 160650"/>
              <a:gd name="T11" fmla="*/ 18770 h 133943"/>
              <a:gd name="T12" fmla="*/ 27182 w 160650"/>
              <a:gd name="T13" fmla="*/ 22436 h 133943"/>
              <a:gd name="T14" fmla="*/ 27044 w 160650"/>
              <a:gd name="T15" fmla="*/ 26863 h 133943"/>
              <a:gd name="T16" fmla="*/ 26209 w 160650"/>
              <a:gd name="T17" fmla="*/ 31799 h 133943"/>
              <a:gd name="T18" fmla="*/ 24908 w 160650"/>
              <a:gd name="T19" fmla="*/ 37074 h 133943"/>
              <a:gd name="T20" fmla="*/ 23296 w 160650"/>
              <a:gd name="T21" fmla="*/ 42576 h 133943"/>
              <a:gd name="T22" fmla="*/ 22223 w 160650"/>
              <a:gd name="T23" fmla="*/ 47235 h 133943"/>
              <a:gd name="T24" fmla="*/ 21507 w 160650"/>
              <a:gd name="T25" fmla="*/ 51334 h 133943"/>
              <a:gd name="T26" fmla="*/ 21029 w 160650"/>
              <a:gd name="T27" fmla="*/ 55058 h 133943"/>
              <a:gd name="T28" fmla="*/ 19967 w 160650"/>
              <a:gd name="T29" fmla="*/ 59525 h 133943"/>
              <a:gd name="T30" fmla="*/ 18516 w 160650"/>
              <a:gd name="T31" fmla="*/ 64488 h 133943"/>
              <a:gd name="T32" fmla="*/ 16804 w 160650"/>
              <a:gd name="T33" fmla="*/ 69781 h 133943"/>
              <a:gd name="T34" fmla="*/ 15663 w 160650"/>
              <a:gd name="T35" fmla="*/ 74302 h 133943"/>
              <a:gd name="T36" fmla="*/ 14902 w 160650"/>
              <a:gd name="T37" fmla="*/ 78308 h 133943"/>
              <a:gd name="T38" fmla="*/ 14395 w 160650"/>
              <a:gd name="T39" fmla="*/ 81971 h 133943"/>
              <a:gd name="T40" fmla="*/ 14057 w 160650"/>
              <a:gd name="T41" fmla="*/ 86397 h 133943"/>
              <a:gd name="T42" fmla="*/ 13832 w 160650"/>
              <a:gd name="T43" fmla="*/ 91332 h 133943"/>
              <a:gd name="T44" fmla="*/ 13681 w 160650"/>
              <a:gd name="T45" fmla="*/ 96606 h 133943"/>
              <a:gd name="T46" fmla="*/ 12837 w 160650"/>
              <a:gd name="T47" fmla="*/ 101115 h 133943"/>
              <a:gd name="T48" fmla="*/ 11531 w 160650"/>
              <a:gd name="T49" fmla="*/ 105113 h 133943"/>
              <a:gd name="T50" fmla="*/ 9916 w 160650"/>
              <a:gd name="T51" fmla="*/ 108771 h 133943"/>
              <a:gd name="T52" fmla="*/ 8840 w 160650"/>
              <a:gd name="T53" fmla="*/ 112201 h 133943"/>
              <a:gd name="T54" fmla="*/ 8122 w 160650"/>
              <a:gd name="T55" fmla="*/ 115480 h 133943"/>
              <a:gd name="T56" fmla="*/ 6971 w 160650"/>
              <a:gd name="T57" fmla="*/ 123132 h 133943"/>
              <a:gd name="T58" fmla="*/ 4829 w 160650"/>
              <a:gd name="T59" fmla="*/ 126824 h 133943"/>
              <a:gd name="T60" fmla="*/ 10 w 160650"/>
              <a:gd name="T61" fmla="*/ 133920 h 133943"/>
              <a:gd name="T62" fmla="*/ 0 w 160650"/>
              <a:gd name="T63" fmla="*/ 133934 h 133943"/>
              <a:gd name="T64" fmla="*/ 3549 w 160650"/>
              <a:gd name="T65" fmla="*/ 133942 h 133943"/>
              <a:gd name="T66" fmla="*/ 5338 w 160650"/>
              <a:gd name="T67" fmla="*/ 132950 h 133943"/>
              <a:gd name="T68" fmla="*/ 9310 w 160650"/>
              <a:gd name="T69" fmla="*/ 129203 h 133943"/>
              <a:gd name="T70" fmla="*/ 11411 w 160650"/>
              <a:gd name="T71" fmla="*/ 127808 h 133943"/>
              <a:gd name="T72" fmla="*/ 15729 w 160650"/>
              <a:gd name="T73" fmla="*/ 126256 h 133943"/>
              <a:gd name="T74" fmla="*/ 18665 w 160650"/>
              <a:gd name="T75" fmla="*/ 125842 h 133943"/>
              <a:gd name="T76" fmla="*/ 22110 w 160650"/>
              <a:gd name="T77" fmla="*/ 125567 h 133943"/>
              <a:gd name="T78" fmla="*/ 29904 w 160650"/>
              <a:gd name="T79" fmla="*/ 125260 h 133943"/>
              <a:gd name="T80" fmla="*/ 64737 w 160650"/>
              <a:gd name="T81" fmla="*/ 125025 h 133943"/>
              <a:gd name="T82" fmla="*/ 69188 w 160650"/>
              <a:gd name="T83" fmla="*/ 124029 h 133943"/>
              <a:gd name="T84" fmla="*/ 73642 w 160650"/>
              <a:gd name="T85" fmla="*/ 122373 h 133943"/>
              <a:gd name="T86" fmla="*/ 78100 w 160650"/>
              <a:gd name="T87" fmla="*/ 120278 h 133943"/>
              <a:gd name="T88" fmla="*/ 82559 w 160650"/>
              <a:gd name="T89" fmla="*/ 118880 h 133943"/>
              <a:gd name="T90" fmla="*/ 87020 w 160650"/>
              <a:gd name="T91" fmla="*/ 117949 h 133943"/>
              <a:gd name="T92" fmla="*/ 91480 w 160650"/>
              <a:gd name="T93" fmla="*/ 117328 h 133943"/>
              <a:gd name="T94" fmla="*/ 95942 w 160650"/>
              <a:gd name="T95" fmla="*/ 117906 h 133943"/>
              <a:gd name="T96" fmla="*/ 100404 w 160650"/>
              <a:gd name="T97" fmla="*/ 119284 h 133943"/>
              <a:gd name="T98" fmla="*/ 104866 w 160650"/>
              <a:gd name="T99" fmla="*/ 121194 h 133943"/>
              <a:gd name="T100" fmla="*/ 109329 w 160650"/>
              <a:gd name="T101" fmla="*/ 122468 h 133943"/>
              <a:gd name="T102" fmla="*/ 113791 w 160650"/>
              <a:gd name="T103" fmla="*/ 123317 h 133943"/>
              <a:gd name="T104" fmla="*/ 118253 w 160650"/>
              <a:gd name="T105" fmla="*/ 123883 h 133943"/>
              <a:gd name="T106" fmla="*/ 121972 w 160650"/>
              <a:gd name="T107" fmla="*/ 124260 h 133943"/>
              <a:gd name="T108" fmla="*/ 125195 w 160650"/>
              <a:gd name="T109" fmla="*/ 124512 h 133943"/>
              <a:gd name="T110" fmla="*/ 130760 w 160650"/>
              <a:gd name="T111" fmla="*/ 124791 h 133943"/>
              <a:gd name="T112" fmla="*/ 135712 w 160650"/>
              <a:gd name="T113" fmla="*/ 124916 h 133943"/>
              <a:gd name="T114" fmla="*/ 138074 w 160650"/>
              <a:gd name="T115" fmla="*/ 123957 h 133943"/>
              <a:gd name="T116" fmla="*/ 142682 w 160650"/>
              <a:gd name="T117" fmla="*/ 120246 h 133943"/>
              <a:gd name="T118" fmla="*/ 147209 w 160650"/>
              <a:gd name="T119" fmla="*/ 117935 h 133943"/>
              <a:gd name="T120" fmla="*/ 151701 w 160650"/>
              <a:gd name="T121" fmla="*/ 116907 h 133943"/>
              <a:gd name="T122" fmla="*/ 156175 w 160650"/>
              <a:gd name="T123" fmla="*/ 116451 h 133943"/>
              <a:gd name="T124" fmla="*/ 160649 w 160650"/>
              <a:gd name="T125" fmla="*/ 116085 h 13394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60650"/>
              <a:gd name="T190" fmla="*/ 0 h 133943"/>
              <a:gd name="T191" fmla="*/ 160650 w 160650"/>
              <a:gd name="T192" fmla="*/ 133943 h 13394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60650" h="133943">
                <a:moveTo>
                  <a:pt x="33462" y="0"/>
                </a:moveTo>
                <a:lnTo>
                  <a:pt x="33462" y="4740"/>
                </a:lnTo>
                <a:lnTo>
                  <a:pt x="32719" y="7129"/>
                </a:lnTo>
                <a:lnTo>
                  <a:pt x="31480" y="9713"/>
                </a:lnTo>
                <a:lnTo>
                  <a:pt x="27699" y="16250"/>
                </a:lnTo>
                <a:lnTo>
                  <a:pt x="27389" y="18770"/>
                </a:lnTo>
                <a:lnTo>
                  <a:pt x="27182" y="22436"/>
                </a:lnTo>
                <a:lnTo>
                  <a:pt x="27044" y="26863"/>
                </a:lnTo>
                <a:lnTo>
                  <a:pt x="26209" y="31799"/>
                </a:lnTo>
                <a:lnTo>
                  <a:pt x="24908" y="37074"/>
                </a:lnTo>
                <a:lnTo>
                  <a:pt x="23296" y="42576"/>
                </a:lnTo>
                <a:lnTo>
                  <a:pt x="22223" y="47235"/>
                </a:lnTo>
                <a:lnTo>
                  <a:pt x="21507" y="51334"/>
                </a:lnTo>
                <a:lnTo>
                  <a:pt x="21029" y="55058"/>
                </a:lnTo>
                <a:lnTo>
                  <a:pt x="19967" y="59525"/>
                </a:lnTo>
                <a:lnTo>
                  <a:pt x="18516" y="64488"/>
                </a:lnTo>
                <a:lnTo>
                  <a:pt x="16804" y="69781"/>
                </a:lnTo>
                <a:lnTo>
                  <a:pt x="15663" y="74302"/>
                </a:lnTo>
                <a:lnTo>
                  <a:pt x="14902" y="78308"/>
                </a:lnTo>
                <a:lnTo>
                  <a:pt x="14395" y="81971"/>
                </a:lnTo>
                <a:lnTo>
                  <a:pt x="14057" y="86397"/>
                </a:lnTo>
                <a:lnTo>
                  <a:pt x="13832" y="91332"/>
                </a:lnTo>
                <a:lnTo>
                  <a:pt x="13681" y="96606"/>
                </a:lnTo>
                <a:lnTo>
                  <a:pt x="12837" y="101115"/>
                </a:lnTo>
                <a:lnTo>
                  <a:pt x="11531" y="105113"/>
                </a:lnTo>
                <a:lnTo>
                  <a:pt x="9916" y="108771"/>
                </a:lnTo>
                <a:lnTo>
                  <a:pt x="8840" y="112201"/>
                </a:lnTo>
                <a:lnTo>
                  <a:pt x="8122" y="115480"/>
                </a:lnTo>
                <a:lnTo>
                  <a:pt x="6971" y="123132"/>
                </a:lnTo>
                <a:lnTo>
                  <a:pt x="4829" y="126824"/>
                </a:lnTo>
                <a:lnTo>
                  <a:pt x="10" y="133920"/>
                </a:lnTo>
                <a:lnTo>
                  <a:pt x="0" y="133934"/>
                </a:lnTo>
                <a:lnTo>
                  <a:pt x="3549" y="133942"/>
                </a:lnTo>
                <a:lnTo>
                  <a:pt x="5338" y="132950"/>
                </a:lnTo>
                <a:lnTo>
                  <a:pt x="9310" y="129203"/>
                </a:lnTo>
                <a:lnTo>
                  <a:pt x="11411" y="127808"/>
                </a:lnTo>
                <a:lnTo>
                  <a:pt x="15729" y="126256"/>
                </a:lnTo>
                <a:lnTo>
                  <a:pt x="18665" y="125842"/>
                </a:lnTo>
                <a:lnTo>
                  <a:pt x="22110" y="125567"/>
                </a:lnTo>
                <a:lnTo>
                  <a:pt x="29904" y="125260"/>
                </a:lnTo>
                <a:lnTo>
                  <a:pt x="64737" y="125025"/>
                </a:lnTo>
                <a:lnTo>
                  <a:pt x="69188" y="124029"/>
                </a:lnTo>
                <a:lnTo>
                  <a:pt x="73642" y="122373"/>
                </a:lnTo>
                <a:lnTo>
                  <a:pt x="78100" y="120278"/>
                </a:lnTo>
                <a:lnTo>
                  <a:pt x="82559" y="118880"/>
                </a:lnTo>
                <a:lnTo>
                  <a:pt x="87020" y="117949"/>
                </a:lnTo>
                <a:lnTo>
                  <a:pt x="91480" y="117328"/>
                </a:lnTo>
                <a:lnTo>
                  <a:pt x="95942" y="117906"/>
                </a:lnTo>
                <a:lnTo>
                  <a:pt x="100404" y="119284"/>
                </a:lnTo>
                <a:lnTo>
                  <a:pt x="104866" y="121194"/>
                </a:lnTo>
                <a:lnTo>
                  <a:pt x="109329" y="122468"/>
                </a:lnTo>
                <a:lnTo>
                  <a:pt x="113791" y="123317"/>
                </a:lnTo>
                <a:lnTo>
                  <a:pt x="118253" y="123883"/>
                </a:lnTo>
                <a:lnTo>
                  <a:pt x="121972" y="124260"/>
                </a:lnTo>
                <a:lnTo>
                  <a:pt x="125195" y="124512"/>
                </a:lnTo>
                <a:lnTo>
                  <a:pt x="130760" y="124791"/>
                </a:lnTo>
                <a:lnTo>
                  <a:pt x="135712" y="124916"/>
                </a:lnTo>
                <a:lnTo>
                  <a:pt x="138074" y="123957"/>
                </a:lnTo>
                <a:lnTo>
                  <a:pt x="142682" y="120246"/>
                </a:lnTo>
                <a:lnTo>
                  <a:pt x="147209" y="117935"/>
                </a:lnTo>
                <a:lnTo>
                  <a:pt x="151701" y="116907"/>
                </a:lnTo>
                <a:lnTo>
                  <a:pt x="156175" y="116451"/>
                </a:lnTo>
                <a:lnTo>
                  <a:pt x="160649" y="116085"/>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65" name="SMARTInkAnnotation36"/>
          <p:cNvSpPr>
            <a:spLocks/>
          </p:cNvSpPr>
          <p:nvPr/>
        </p:nvSpPr>
        <p:spPr bwMode="auto">
          <a:xfrm>
            <a:off x="4122738" y="3697288"/>
            <a:ext cx="34925" cy="268287"/>
          </a:xfrm>
          <a:custGeom>
            <a:avLst/>
            <a:gdLst>
              <a:gd name="T0" fmla="*/ 33470 w 33471"/>
              <a:gd name="T1" fmla="*/ 0 h 267892"/>
              <a:gd name="T2" fmla="*/ 33470 w 33471"/>
              <a:gd name="T3" fmla="*/ 13302 h 267892"/>
              <a:gd name="T4" fmla="*/ 32726 w 33471"/>
              <a:gd name="T5" fmla="*/ 15814 h 267892"/>
              <a:gd name="T6" fmla="*/ 31486 w 33471"/>
              <a:gd name="T7" fmla="*/ 18480 h 267892"/>
              <a:gd name="T8" fmla="*/ 29916 w 33471"/>
              <a:gd name="T9" fmla="*/ 21250 h 267892"/>
              <a:gd name="T10" fmla="*/ 28869 w 33471"/>
              <a:gd name="T11" fmla="*/ 25081 h 267892"/>
              <a:gd name="T12" fmla="*/ 28171 w 33471"/>
              <a:gd name="T13" fmla="*/ 29619 h 267892"/>
              <a:gd name="T14" fmla="*/ 27706 w 33471"/>
              <a:gd name="T15" fmla="*/ 34629 h 267892"/>
              <a:gd name="T16" fmla="*/ 27396 w 33471"/>
              <a:gd name="T17" fmla="*/ 39953 h 267892"/>
              <a:gd name="T18" fmla="*/ 27189 w 33471"/>
              <a:gd name="T19" fmla="*/ 45487 h 267892"/>
              <a:gd name="T20" fmla="*/ 26960 w 33471"/>
              <a:gd name="T21" fmla="*/ 56927 h 267892"/>
              <a:gd name="T22" fmla="*/ 26777 w 33471"/>
              <a:gd name="T23" fmla="*/ 148462 h 267892"/>
              <a:gd name="T24" fmla="*/ 26032 w 33471"/>
              <a:gd name="T25" fmla="*/ 156521 h 267892"/>
              <a:gd name="T26" fmla="*/ 24792 w 33471"/>
              <a:gd name="T27" fmla="*/ 165863 h 267892"/>
              <a:gd name="T28" fmla="*/ 23222 w 33471"/>
              <a:gd name="T29" fmla="*/ 176060 h 267892"/>
              <a:gd name="T30" fmla="*/ 22175 w 33471"/>
              <a:gd name="T31" fmla="*/ 184842 h 267892"/>
              <a:gd name="T32" fmla="*/ 21477 w 33471"/>
              <a:gd name="T33" fmla="*/ 192681 h 267892"/>
              <a:gd name="T34" fmla="*/ 21012 w 33471"/>
              <a:gd name="T35" fmla="*/ 199891 h 267892"/>
              <a:gd name="T36" fmla="*/ 20702 w 33471"/>
              <a:gd name="T37" fmla="*/ 205691 h 267892"/>
              <a:gd name="T38" fmla="*/ 20358 w 33471"/>
              <a:gd name="T39" fmla="*/ 214780 h 267892"/>
              <a:gd name="T40" fmla="*/ 19522 w 33471"/>
              <a:gd name="T41" fmla="*/ 218593 h 267892"/>
              <a:gd name="T42" fmla="*/ 18220 w 33471"/>
              <a:gd name="T43" fmla="*/ 222127 h 267892"/>
              <a:gd name="T44" fmla="*/ 16610 w 33471"/>
              <a:gd name="T45" fmla="*/ 225476 h 267892"/>
              <a:gd name="T46" fmla="*/ 15536 w 33471"/>
              <a:gd name="T47" fmla="*/ 228700 h 267892"/>
              <a:gd name="T48" fmla="*/ 14819 w 33471"/>
              <a:gd name="T49" fmla="*/ 231842 h 267892"/>
              <a:gd name="T50" fmla="*/ 14342 w 33471"/>
              <a:gd name="T51" fmla="*/ 234928 h 267892"/>
              <a:gd name="T52" fmla="*/ 13280 w 33471"/>
              <a:gd name="T53" fmla="*/ 237978 h 267892"/>
              <a:gd name="T54" fmla="*/ 11829 w 33471"/>
              <a:gd name="T55" fmla="*/ 241004 h 267892"/>
              <a:gd name="T56" fmla="*/ 10117 w 33471"/>
              <a:gd name="T57" fmla="*/ 244013 h 267892"/>
              <a:gd name="T58" fmla="*/ 8975 w 33471"/>
              <a:gd name="T59" fmla="*/ 247012 h 267892"/>
              <a:gd name="T60" fmla="*/ 8215 w 33471"/>
              <a:gd name="T61" fmla="*/ 250002 h 267892"/>
              <a:gd name="T62" fmla="*/ 7370 w 33471"/>
              <a:gd name="T63" fmla="*/ 255972 h 267892"/>
              <a:gd name="T64" fmla="*/ 6893 w 33471"/>
              <a:gd name="T65" fmla="*/ 263918 h 267892"/>
              <a:gd name="T66" fmla="*/ 6783 w 33471"/>
              <a:gd name="T67" fmla="*/ 266125 h 267892"/>
              <a:gd name="T68" fmla="*/ 6009 w 33471"/>
              <a:gd name="T69" fmla="*/ 266714 h 267892"/>
              <a:gd name="T70" fmla="*/ 4750 w 33471"/>
              <a:gd name="T71" fmla="*/ 267106 h 267892"/>
              <a:gd name="T72" fmla="*/ 0 w 33471"/>
              <a:gd name="T73" fmla="*/ 267891 h 2678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3471"/>
              <a:gd name="T112" fmla="*/ 0 h 267892"/>
              <a:gd name="T113" fmla="*/ 33471 w 33471"/>
              <a:gd name="T114" fmla="*/ 267892 h 26789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3471" h="267892">
                <a:moveTo>
                  <a:pt x="33470" y="0"/>
                </a:moveTo>
                <a:lnTo>
                  <a:pt x="33470" y="13302"/>
                </a:lnTo>
                <a:lnTo>
                  <a:pt x="32726" y="15814"/>
                </a:lnTo>
                <a:lnTo>
                  <a:pt x="31486" y="18480"/>
                </a:lnTo>
                <a:lnTo>
                  <a:pt x="29916" y="21250"/>
                </a:lnTo>
                <a:lnTo>
                  <a:pt x="28869" y="25081"/>
                </a:lnTo>
                <a:lnTo>
                  <a:pt x="28171" y="29619"/>
                </a:lnTo>
                <a:lnTo>
                  <a:pt x="27706" y="34629"/>
                </a:lnTo>
                <a:lnTo>
                  <a:pt x="27396" y="39953"/>
                </a:lnTo>
                <a:lnTo>
                  <a:pt x="27189" y="45487"/>
                </a:lnTo>
                <a:lnTo>
                  <a:pt x="26960" y="56927"/>
                </a:lnTo>
                <a:lnTo>
                  <a:pt x="26777" y="148462"/>
                </a:lnTo>
                <a:lnTo>
                  <a:pt x="26032" y="156521"/>
                </a:lnTo>
                <a:lnTo>
                  <a:pt x="24792" y="165863"/>
                </a:lnTo>
                <a:lnTo>
                  <a:pt x="23222" y="176060"/>
                </a:lnTo>
                <a:lnTo>
                  <a:pt x="22175" y="184842"/>
                </a:lnTo>
                <a:lnTo>
                  <a:pt x="21477" y="192681"/>
                </a:lnTo>
                <a:lnTo>
                  <a:pt x="21012" y="199891"/>
                </a:lnTo>
                <a:lnTo>
                  <a:pt x="20702" y="205691"/>
                </a:lnTo>
                <a:lnTo>
                  <a:pt x="20358" y="214780"/>
                </a:lnTo>
                <a:lnTo>
                  <a:pt x="19522" y="218593"/>
                </a:lnTo>
                <a:lnTo>
                  <a:pt x="18220" y="222127"/>
                </a:lnTo>
                <a:lnTo>
                  <a:pt x="16610" y="225476"/>
                </a:lnTo>
                <a:lnTo>
                  <a:pt x="15536" y="228700"/>
                </a:lnTo>
                <a:lnTo>
                  <a:pt x="14819" y="231842"/>
                </a:lnTo>
                <a:lnTo>
                  <a:pt x="14342" y="234928"/>
                </a:lnTo>
                <a:lnTo>
                  <a:pt x="13280" y="237978"/>
                </a:lnTo>
                <a:lnTo>
                  <a:pt x="11829" y="241004"/>
                </a:lnTo>
                <a:lnTo>
                  <a:pt x="10117" y="244013"/>
                </a:lnTo>
                <a:lnTo>
                  <a:pt x="8975" y="247012"/>
                </a:lnTo>
                <a:lnTo>
                  <a:pt x="8215" y="250002"/>
                </a:lnTo>
                <a:lnTo>
                  <a:pt x="7370" y="255972"/>
                </a:lnTo>
                <a:lnTo>
                  <a:pt x="6893" y="263918"/>
                </a:lnTo>
                <a:lnTo>
                  <a:pt x="6783" y="266125"/>
                </a:lnTo>
                <a:lnTo>
                  <a:pt x="6009" y="266714"/>
                </a:lnTo>
                <a:lnTo>
                  <a:pt x="4750" y="267106"/>
                </a:lnTo>
                <a:lnTo>
                  <a:pt x="0" y="26789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66" name="SMARTInkAnnotation37"/>
          <p:cNvSpPr>
            <a:spLocks/>
          </p:cNvSpPr>
          <p:nvPr/>
        </p:nvSpPr>
        <p:spPr bwMode="auto">
          <a:xfrm>
            <a:off x="4284663" y="3509963"/>
            <a:ext cx="106362" cy="446087"/>
          </a:xfrm>
          <a:custGeom>
            <a:avLst/>
            <a:gdLst>
              <a:gd name="T0" fmla="*/ 103239 w 106794"/>
              <a:gd name="T1" fmla="*/ 4740 h 446485"/>
              <a:gd name="T2" fmla="*/ 99511 w 106794"/>
              <a:gd name="T3" fmla="*/ 12359 h 446485"/>
              <a:gd name="T4" fmla="*/ 95375 w 106794"/>
              <a:gd name="T5" fmla="*/ 21368 h 446485"/>
              <a:gd name="T6" fmla="*/ 91058 w 106794"/>
              <a:gd name="T7" fmla="*/ 28679 h 446485"/>
              <a:gd name="T8" fmla="*/ 80892 w 106794"/>
              <a:gd name="T9" fmla="*/ 47854 h 446485"/>
              <a:gd name="T10" fmla="*/ 74703 w 106794"/>
              <a:gd name="T11" fmla="*/ 61286 h 446485"/>
              <a:gd name="T12" fmla="*/ 67037 w 106794"/>
              <a:gd name="T13" fmla="*/ 80005 h 446485"/>
              <a:gd name="T14" fmla="*/ 61604 w 106794"/>
              <a:gd name="T15" fmla="*/ 93104 h 446485"/>
              <a:gd name="T16" fmla="*/ 50926 w 106794"/>
              <a:gd name="T17" fmla="*/ 117214 h 446485"/>
              <a:gd name="T18" fmla="*/ 45270 w 106794"/>
              <a:gd name="T19" fmla="*/ 134447 h 446485"/>
              <a:gd name="T20" fmla="*/ 37903 w 106794"/>
              <a:gd name="T21" fmla="*/ 160883 h 446485"/>
              <a:gd name="T22" fmla="*/ 31301 w 106794"/>
              <a:gd name="T23" fmla="*/ 178660 h 446485"/>
              <a:gd name="T24" fmla="*/ 24151 w 106794"/>
              <a:gd name="T25" fmla="*/ 196482 h 446485"/>
              <a:gd name="T26" fmla="*/ 18495 w 106794"/>
              <a:gd name="T27" fmla="*/ 214325 h 446485"/>
              <a:gd name="T28" fmla="*/ 11128 w 106794"/>
              <a:gd name="T29" fmla="*/ 241105 h 446485"/>
              <a:gd name="T30" fmla="*/ 8491 w 106794"/>
              <a:gd name="T31" fmla="*/ 258963 h 446485"/>
              <a:gd name="T32" fmla="*/ 6576 w 106794"/>
              <a:gd name="T33" fmla="*/ 276821 h 446485"/>
              <a:gd name="T34" fmla="*/ 3245 w 106794"/>
              <a:gd name="T35" fmla="*/ 294680 h 446485"/>
              <a:gd name="T36" fmla="*/ 1269 w 106794"/>
              <a:gd name="T37" fmla="*/ 309893 h 446485"/>
              <a:gd name="T38" fmla="*/ 391 w 106794"/>
              <a:gd name="T39" fmla="*/ 324262 h 446485"/>
              <a:gd name="T40" fmla="*/ 640 w 106794"/>
              <a:gd name="T41" fmla="*/ 348093 h 446485"/>
              <a:gd name="T42" fmla="*/ 5094 w 106794"/>
              <a:gd name="T43" fmla="*/ 368163 h 446485"/>
              <a:gd name="T44" fmla="*/ 9033 w 106794"/>
              <a:gd name="T45" fmla="*/ 380587 h 446485"/>
              <a:gd name="T46" fmla="*/ 15246 w 106794"/>
              <a:gd name="T47" fmla="*/ 392722 h 446485"/>
              <a:gd name="T48" fmla="*/ 22223 w 106794"/>
              <a:gd name="T49" fmla="*/ 403739 h 446485"/>
              <a:gd name="T50" fmla="*/ 27802 w 106794"/>
              <a:gd name="T51" fmla="*/ 411942 h 446485"/>
              <a:gd name="T52" fmla="*/ 34745 w 106794"/>
              <a:gd name="T53" fmla="*/ 418895 h 446485"/>
              <a:gd name="T54" fmla="*/ 42789 w 106794"/>
              <a:gd name="T55" fmla="*/ 425292 h 446485"/>
              <a:gd name="T56" fmla="*/ 64490 w 106794"/>
              <a:gd name="T57" fmla="*/ 440484 h 446485"/>
              <a:gd name="T58" fmla="*/ 73363 w 106794"/>
              <a:gd name="T59" fmla="*/ 443818 h 446485"/>
              <a:gd name="T60" fmla="*/ 81523 w 106794"/>
              <a:gd name="T61" fmla="*/ 445299 h 446485"/>
              <a:gd name="T62" fmla="*/ 87627 w 106794"/>
              <a:gd name="T63" fmla="*/ 445958 h 446485"/>
              <a:gd name="T64" fmla="*/ 100099 w 106794"/>
              <a:gd name="T65" fmla="*/ 446484 h 4464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6794"/>
              <a:gd name="T100" fmla="*/ 0 h 446485"/>
              <a:gd name="T101" fmla="*/ 106794 w 106794"/>
              <a:gd name="T102" fmla="*/ 446485 h 4464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6794" h="446485">
                <a:moveTo>
                  <a:pt x="106793" y="0"/>
                </a:moveTo>
                <a:lnTo>
                  <a:pt x="103239" y="4740"/>
                </a:lnTo>
                <a:lnTo>
                  <a:pt x="101448" y="8121"/>
                </a:lnTo>
                <a:lnTo>
                  <a:pt x="99511" y="12359"/>
                </a:lnTo>
                <a:lnTo>
                  <a:pt x="97476" y="17169"/>
                </a:lnTo>
                <a:lnTo>
                  <a:pt x="95375" y="21368"/>
                </a:lnTo>
                <a:lnTo>
                  <a:pt x="93231" y="25159"/>
                </a:lnTo>
                <a:lnTo>
                  <a:pt x="91058" y="28679"/>
                </a:lnTo>
                <a:lnTo>
                  <a:pt x="88121" y="34002"/>
                </a:lnTo>
                <a:lnTo>
                  <a:pt x="80892" y="47854"/>
                </a:lnTo>
                <a:lnTo>
                  <a:pt x="77624" y="54723"/>
                </a:lnTo>
                <a:lnTo>
                  <a:pt x="74703" y="61286"/>
                </a:lnTo>
                <a:lnTo>
                  <a:pt x="72011" y="67647"/>
                </a:lnTo>
                <a:lnTo>
                  <a:pt x="67037" y="80005"/>
                </a:lnTo>
                <a:lnTo>
                  <a:pt x="64669" y="86079"/>
                </a:lnTo>
                <a:lnTo>
                  <a:pt x="61604" y="93104"/>
                </a:lnTo>
                <a:lnTo>
                  <a:pt x="54230" y="108848"/>
                </a:lnTo>
                <a:lnTo>
                  <a:pt x="50926" y="117214"/>
                </a:lnTo>
                <a:lnTo>
                  <a:pt x="47978" y="125767"/>
                </a:lnTo>
                <a:lnTo>
                  <a:pt x="45270" y="134447"/>
                </a:lnTo>
                <a:lnTo>
                  <a:pt x="42721" y="143209"/>
                </a:lnTo>
                <a:lnTo>
                  <a:pt x="37903" y="160883"/>
                </a:lnTo>
                <a:lnTo>
                  <a:pt x="34834" y="169763"/>
                </a:lnTo>
                <a:lnTo>
                  <a:pt x="31301" y="178660"/>
                </a:lnTo>
                <a:lnTo>
                  <a:pt x="27458" y="187567"/>
                </a:lnTo>
                <a:lnTo>
                  <a:pt x="24151" y="196482"/>
                </a:lnTo>
                <a:lnTo>
                  <a:pt x="21203" y="205402"/>
                </a:lnTo>
                <a:lnTo>
                  <a:pt x="18495" y="214325"/>
                </a:lnTo>
                <a:lnTo>
                  <a:pt x="13501" y="232177"/>
                </a:lnTo>
                <a:lnTo>
                  <a:pt x="11128" y="241105"/>
                </a:lnTo>
                <a:lnTo>
                  <a:pt x="9547" y="250033"/>
                </a:lnTo>
                <a:lnTo>
                  <a:pt x="8491" y="258963"/>
                </a:lnTo>
                <a:lnTo>
                  <a:pt x="7789" y="267891"/>
                </a:lnTo>
                <a:lnTo>
                  <a:pt x="6576" y="276821"/>
                </a:lnTo>
                <a:lnTo>
                  <a:pt x="5024" y="285750"/>
                </a:lnTo>
                <a:lnTo>
                  <a:pt x="3245" y="294680"/>
                </a:lnTo>
                <a:lnTo>
                  <a:pt x="2060" y="302617"/>
                </a:lnTo>
                <a:lnTo>
                  <a:pt x="1269" y="309893"/>
                </a:lnTo>
                <a:lnTo>
                  <a:pt x="742" y="316728"/>
                </a:lnTo>
                <a:lnTo>
                  <a:pt x="391" y="324262"/>
                </a:lnTo>
                <a:lnTo>
                  <a:pt x="0" y="340569"/>
                </a:lnTo>
                <a:lnTo>
                  <a:pt x="640" y="348093"/>
                </a:lnTo>
                <a:lnTo>
                  <a:pt x="3335" y="361744"/>
                </a:lnTo>
                <a:lnTo>
                  <a:pt x="5094" y="368163"/>
                </a:lnTo>
                <a:lnTo>
                  <a:pt x="7011" y="374426"/>
                </a:lnTo>
                <a:lnTo>
                  <a:pt x="9033" y="380587"/>
                </a:lnTo>
                <a:lnTo>
                  <a:pt x="11868" y="386677"/>
                </a:lnTo>
                <a:lnTo>
                  <a:pt x="15246" y="392722"/>
                </a:lnTo>
                <a:lnTo>
                  <a:pt x="18986" y="398737"/>
                </a:lnTo>
                <a:lnTo>
                  <a:pt x="22223" y="403739"/>
                </a:lnTo>
                <a:lnTo>
                  <a:pt x="25124" y="408065"/>
                </a:lnTo>
                <a:lnTo>
                  <a:pt x="27802" y="411942"/>
                </a:lnTo>
                <a:lnTo>
                  <a:pt x="31075" y="415519"/>
                </a:lnTo>
                <a:lnTo>
                  <a:pt x="34745" y="418895"/>
                </a:lnTo>
                <a:lnTo>
                  <a:pt x="38679" y="422139"/>
                </a:lnTo>
                <a:lnTo>
                  <a:pt x="42789" y="425292"/>
                </a:lnTo>
                <a:lnTo>
                  <a:pt x="51322" y="431443"/>
                </a:lnTo>
                <a:lnTo>
                  <a:pt x="64490" y="440484"/>
                </a:lnTo>
                <a:lnTo>
                  <a:pt x="68921" y="442484"/>
                </a:lnTo>
                <a:lnTo>
                  <a:pt x="73363" y="443818"/>
                </a:lnTo>
                <a:lnTo>
                  <a:pt x="77812" y="444707"/>
                </a:lnTo>
                <a:lnTo>
                  <a:pt x="81523" y="445299"/>
                </a:lnTo>
                <a:lnTo>
                  <a:pt x="84739" y="445694"/>
                </a:lnTo>
                <a:lnTo>
                  <a:pt x="87627" y="445958"/>
                </a:lnTo>
                <a:lnTo>
                  <a:pt x="90297" y="446133"/>
                </a:lnTo>
                <a:lnTo>
                  <a:pt x="100099" y="446484"/>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67" name="SMARTInkAnnotation38"/>
          <p:cNvSpPr>
            <a:spLocks/>
          </p:cNvSpPr>
          <p:nvPr/>
        </p:nvSpPr>
        <p:spPr bwMode="auto">
          <a:xfrm>
            <a:off x="4451350" y="3625850"/>
            <a:ext cx="20638" cy="185738"/>
          </a:xfrm>
          <a:custGeom>
            <a:avLst/>
            <a:gdLst>
              <a:gd name="T0" fmla="*/ 20081 w 20082"/>
              <a:gd name="T1" fmla="*/ 0 h 186128"/>
              <a:gd name="T2" fmla="*/ 20081 w 20082"/>
              <a:gd name="T3" fmla="*/ 20991 h 186128"/>
              <a:gd name="T4" fmla="*/ 19338 w 20082"/>
              <a:gd name="T5" fmla="*/ 24908 h 186128"/>
              <a:gd name="T6" fmla="*/ 18098 w 20082"/>
              <a:gd name="T7" fmla="*/ 29504 h 186128"/>
              <a:gd name="T8" fmla="*/ 16528 w 20082"/>
              <a:gd name="T9" fmla="*/ 34552 h 186128"/>
              <a:gd name="T10" fmla="*/ 15481 w 20082"/>
              <a:gd name="T11" fmla="*/ 38909 h 186128"/>
              <a:gd name="T12" fmla="*/ 14783 w 20082"/>
              <a:gd name="T13" fmla="*/ 42807 h 186128"/>
              <a:gd name="T14" fmla="*/ 14317 w 20082"/>
              <a:gd name="T15" fmla="*/ 46398 h 186128"/>
              <a:gd name="T16" fmla="*/ 14007 w 20082"/>
              <a:gd name="T17" fmla="*/ 50776 h 186128"/>
              <a:gd name="T18" fmla="*/ 13802 w 20082"/>
              <a:gd name="T19" fmla="*/ 55678 h 186128"/>
              <a:gd name="T20" fmla="*/ 13571 w 20082"/>
              <a:gd name="T21" fmla="*/ 66418 h 186128"/>
              <a:gd name="T22" fmla="*/ 13412 w 20082"/>
              <a:gd name="T23" fmla="*/ 95373 h 186128"/>
              <a:gd name="T24" fmla="*/ 12660 w 20082"/>
              <a:gd name="T25" fmla="*/ 100293 h 186128"/>
              <a:gd name="T26" fmla="*/ 11415 w 20082"/>
              <a:gd name="T27" fmla="*/ 104565 h 186128"/>
              <a:gd name="T28" fmla="*/ 9841 w 20082"/>
              <a:gd name="T29" fmla="*/ 108405 h 186128"/>
              <a:gd name="T30" fmla="*/ 8792 w 20082"/>
              <a:gd name="T31" fmla="*/ 112950 h 186128"/>
              <a:gd name="T32" fmla="*/ 8093 w 20082"/>
              <a:gd name="T33" fmla="*/ 117964 h 186128"/>
              <a:gd name="T34" fmla="*/ 7626 w 20082"/>
              <a:gd name="T35" fmla="*/ 123291 h 186128"/>
              <a:gd name="T36" fmla="*/ 7315 w 20082"/>
              <a:gd name="T37" fmla="*/ 127835 h 186128"/>
              <a:gd name="T38" fmla="*/ 7108 w 20082"/>
              <a:gd name="T39" fmla="*/ 131856 h 186128"/>
              <a:gd name="T40" fmla="*/ 6970 w 20082"/>
              <a:gd name="T41" fmla="*/ 135529 h 186128"/>
              <a:gd name="T42" fmla="*/ 6817 w 20082"/>
              <a:gd name="T43" fmla="*/ 142256 h 186128"/>
              <a:gd name="T44" fmla="*/ 6710 w 20082"/>
              <a:gd name="T45" fmla="*/ 157676 h 186128"/>
              <a:gd name="T46" fmla="*/ 6702 w 20082"/>
              <a:gd name="T47" fmla="*/ 163675 h 186128"/>
              <a:gd name="T48" fmla="*/ 5954 w 20082"/>
              <a:gd name="T49" fmla="*/ 166663 h 186128"/>
              <a:gd name="T50" fmla="*/ 4714 w 20082"/>
              <a:gd name="T51" fmla="*/ 169648 h 186128"/>
              <a:gd name="T52" fmla="*/ 931 w 20082"/>
              <a:gd name="T53" fmla="*/ 176826 h 186128"/>
              <a:gd name="T54" fmla="*/ 414 w 20082"/>
              <a:gd name="T55" fmla="*/ 180455 h 186128"/>
              <a:gd name="T56" fmla="*/ 81 w 20082"/>
              <a:gd name="T57" fmla="*/ 186127 h 186128"/>
              <a:gd name="T58" fmla="*/ 16 w 20082"/>
              <a:gd name="T59" fmla="*/ 181111 h 186128"/>
              <a:gd name="T60" fmla="*/ 0 w 20082"/>
              <a:gd name="T61" fmla="*/ 178594 h 18612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0082"/>
              <a:gd name="T94" fmla="*/ 0 h 186128"/>
              <a:gd name="T95" fmla="*/ 20082 w 20082"/>
              <a:gd name="T96" fmla="*/ 186128 h 18612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0082" h="186128">
                <a:moveTo>
                  <a:pt x="20081" y="0"/>
                </a:moveTo>
                <a:lnTo>
                  <a:pt x="20081" y="20991"/>
                </a:lnTo>
                <a:lnTo>
                  <a:pt x="19338" y="24908"/>
                </a:lnTo>
                <a:lnTo>
                  <a:pt x="18098" y="29504"/>
                </a:lnTo>
                <a:lnTo>
                  <a:pt x="16528" y="34552"/>
                </a:lnTo>
                <a:lnTo>
                  <a:pt x="15481" y="38909"/>
                </a:lnTo>
                <a:lnTo>
                  <a:pt x="14783" y="42807"/>
                </a:lnTo>
                <a:lnTo>
                  <a:pt x="14317" y="46398"/>
                </a:lnTo>
                <a:lnTo>
                  <a:pt x="14007" y="50776"/>
                </a:lnTo>
                <a:lnTo>
                  <a:pt x="13802" y="55678"/>
                </a:lnTo>
                <a:lnTo>
                  <a:pt x="13571" y="66418"/>
                </a:lnTo>
                <a:lnTo>
                  <a:pt x="13412" y="95373"/>
                </a:lnTo>
                <a:lnTo>
                  <a:pt x="12660" y="100293"/>
                </a:lnTo>
                <a:lnTo>
                  <a:pt x="11415" y="104565"/>
                </a:lnTo>
                <a:lnTo>
                  <a:pt x="9841" y="108405"/>
                </a:lnTo>
                <a:lnTo>
                  <a:pt x="8792" y="112950"/>
                </a:lnTo>
                <a:lnTo>
                  <a:pt x="8093" y="117964"/>
                </a:lnTo>
                <a:lnTo>
                  <a:pt x="7626" y="123291"/>
                </a:lnTo>
                <a:lnTo>
                  <a:pt x="7315" y="127835"/>
                </a:lnTo>
                <a:lnTo>
                  <a:pt x="7108" y="131856"/>
                </a:lnTo>
                <a:lnTo>
                  <a:pt x="6970" y="135529"/>
                </a:lnTo>
                <a:lnTo>
                  <a:pt x="6817" y="142256"/>
                </a:lnTo>
                <a:lnTo>
                  <a:pt x="6710" y="157676"/>
                </a:lnTo>
                <a:lnTo>
                  <a:pt x="6702" y="163675"/>
                </a:lnTo>
                <a:lnTo>
                  <a:pt x="5954" y="166663"/>
                </a:lnTo>
                <a:lnTo>
                  <a:pt x="4714" y="169648"/>
                </a:lnTo>
                <a:lnTo>
                  <a:pt x="931" y="176826"/>
                </a:lnTo>
                <a:lnTo>
                  <a:pt x="414" y="180455"/>
                </a:lnTo>
                <a:lnTo>
                  <a:pt x="81" y="186127"/>
                </a:lnTo>
                <a:lnTo>
                  <a:pt x="16" y="181111"/>
                </a:lnTo>
                <a:lnTo>
                  <a:pt x="0" y="178594"/>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68" name="SMARTInkAnnotation39"/>
          <p:cNvSpPr>
            <a:spLocks/>
          </p:cNvSpPr>
          <p:nvPr/>
        </p:nvSpPr>
        <p:spPr bwMode="auto">
          <a:xfrm>
            <a:off x="4538663" y="3608388"/>
            <a:ext cx="111125" cy="177800"/>
          </a:xfrm>
          <a:custGeom>
            <a:avLst/>
            <a:gdLst>
              <a:gd name="T0" fmla="*/ 13364 w 110860"/>
              <a:gd name="T1" fmla="*/ 4740 h 178594"/>
              <a:gd name="T2" fmla="*/ 9810 w 110860"/>
              <a:gd name="T3" fmla="*/ 12428 h 178594"/>
              <a:gd name="T4" fmla="*/ 8065 w 110860"/>
              <a:gd name="T5" fmla="*/ 18091 h 178594"/>
              <a:gd name="T6" fmla="*/ 7290 w 110860"/>
              <a:gd name="T7" fmla="*/ 23915 h 178594"/>
              <a:gd name="T8" fmla="*/ 6946 w 110860"/>
              <a:gd name="T9" fmla="*/ 29811 h 178594"/>
              <a:gd name="T10" fmla="*/ 6752 w 110860"/>
              <a:gd name="T11" fmla="*/ 43449 h 178594"/>
              <a:gd name="T12" fmla="*/ 4723 w 110860"/>
              <a:gd name="T13" fmla="*/ 51722 h 178594"/>
              <a:gd name="T14" fmla="*/ 2086 w 110860"/>
              <a:gd name="T15" fmla="*/ 58706 h 178594"/>
              <a:gd name="T16" fmla="*/ 914 w 110860"/>
              <a:gd name="T17" fmla="*/ 65117 h 178594"/>
              <a:gd name="T18" fmla="*/ 393 w 110860"/>
              <a:gd name="T19" fmla="*/ 73920 h 178594"/>
              <a:gd name="T20" fmla="*/ 12 w 110860"/>
              <a:gd name="T21" fmla="*/ 97660 h 178594"/>
              <a:gd name="T22" fmla="*/ 736 w 110860"/>
              <a:gd name="T23" fmla="*/ 104920 h 178594"/>
              <a:gd name="T24" fmla="*/ 3536 w 110860"/>
              <a:gd name="T25" fmla="*/ 114761 h 178594"/>
              <a:gd name="T26" fmla="*/ 5277 w 110860"/>
              <a:gd name="T27" fmla="*/ 123103 h 178594"/>
              <a:gd name="T28" fmla="*/ 6795 w 110860"/>
              <a:gd name="T29" fmla="*/ 130119 h 178594"/>
              <a:gd name="T30" fmla="*/ 9948 w 110860"/>
              <a:gd name="T31" fmla="*/ 136544 h 178594"/>
              <a:gd name="T32" fmla="*/ 15813 w 110860"/>
              <a:gd name="T33" fmla="*/ 140061 h 178594"/>
              <a:gd name="T34" fmla="*/ 22634 w 110860"/>
              <a:gd name="T35" fmla="*/ 142616 h 178594"/>
              <a:gd name="T36" fmla="*/ 28144 w 110860"/>
              <a:gd name="T37" fmla="*/ 147059 h 178594"/>
              <a:gd name="T38" fmla="*/ 35056 w 110860"/>
              <a:gd name="T39" fmla="*/ 152341 h 178594"/>
              <a:gd name="T40" fmla="*/ 42343 w 110860"/>
              <a:gd name="T41" fmla="*/ 157004 h 178594"/>
              <a:gd name="T42" fmla="*/ 48061 w 110860"/>
              <a:gd name="T43" fmla="*/ 159076 h 178594"/>
              <a:gd name="T44" fmla="*/ 53081 w 110860"/>
              <a:gd name="T45" fmla="*/ 159997 h 178594"/>
              <a:gd name="T46" fmla="*/ 58536 w 110860"/>
              <a:gd name="T47" fmla="*/ 159414 h 178594"/>
              <a:gd name="T48" fmla="*/ 65919 w 110860"/>
              <a:gd name="T49" fmla="*/ 155848 h 178594"/>
              <a:gd name="T50" fmla="*/ 72175 w 110860"/>
              <a:gd name="T51" fmla="*/ 150956 h 178594"/>
              <a:gd name="T52" fmla="*/ 77434 w 110860"/>
              <a:gd name="T53" fmla="*/ 146466 h 178594"/>
              <a:gd name="T54" fmla="*/ 82251 w 110860"/>
              <a:gd name="T55" fmla="*/ 144471 h 178594"/>
              <a:gd name="T56" fmla="*/ 86872 w 110860"/>
              <a:gd name="T57" fmla="*/ 140938 h 178594"/>
              <a:gd name="T58" fmla="*/ 91404 w 110860"/>
              <a:gd name="T59" fmla="*/ 136061 h 178594"/>
              <a:gd name="T60" fmla="*/ 98138 w 110860"/>
              <a:gd name="T61" fmla="*/ 127737 h 178594"/>
              <a:gd name="T62" fmla="*/ 104100 w 110860"/>
              <a:gd name="T63" fmla="*/ 117994 h 178594"/>
              <a:gd name="T64" fmla="*/ 105755 w 110860"/>
              <a:gd name="T65" fmla="*/ 108335 h 178594"/>
              <a:gd name="T66" fmla="*/ 106491 w 110860"/>
              <a:gd name="T67" fmla="*/ 100073 h 178594"/>
              <a:gd name="T68" fmla="*/ 107562 w 110860"/>
              <a:gd name="T69" fmla="*/ 93094 h 178594"/>
              <a:gd name="T70" fmla="*/ 110517 w 110860"/>
              <a:gd name="T71" fmla="*/ 86685 h 178594"/>
              <a:gd name="T72" fmla="*/ 110343 w 110860"/>
              <a:gd name="T73" fmla="*/ 83174 h 178594"/>
              <a:gd name="T74" fmla="*/ 108530 w 110860"/>
              <a:gd name="T75" fmla="*/ 79630 h 178594"/>
              <a:gd name="T76" fmla="*/ 107724 w 110860"/>
              <a:gd name="T77" fmla="*/ 71440 h 178594"/>
              <a:gd name="T78" fmla="*/ 105383 w 110860"/>
              <a:gd name="T79" fmla="*/ 66478 h 178594"/>
              <a:gd name="T80" fmla="*/ 98842 w 110860"/>
              <a:gd name="T81" fmla="*/ 62856 h 178594"/>
              <a:gd name="T82" fmla="*/ 95236 w 110860"/>
              <a:gd name="T83" fmla="*/ 63654 h 178594"/>
              <a:gd name="T84" fmla="*/ 91155 w 110860"/>
              <a:gd name="T85" fmla="*/ 67316 h 178594"/>
              <a:gd name="T86" fmla="*/ 86862 w 110860"/>
              <a:gd name="T87" fmla="*/ 69606 h 178594"/>
              <a:gd name="T88" fmla="*/ 82475 w 110860"/>
              <a:gd name="T89" fmla="*/ 71615 h 178594"/>
              <a:gd name="T90" fmla="*/ 78046 w 110860"/>
              <a:gd name="T91" fmla="*/ 75816 h 178594"/>
              <a:gd name="T92" fmla="*/ 73598 w 110860"/>
              <a:gd name="T93" fmla="*/ 80990 h 178594"/>
              <a:gd name="T94" fmla="*/ 67052 w 110860"/>
              <a:gd name="T95" fmla="*/ 90187 h 178594"/>
              <a:gd name="T96" fmla="*/ 63753 w 110860"/>
              <a:gd name="T97" fmla="*/ 98291 h 178594"/>
              <a:gd name="T98" fmla="*/ 61791 w 110860"/>
              <a:gd name="T99" fmla="*/ 105862 h 178594"/>
              <a:gd name="T100" fmla="*/ 60919 w 110860"/>
              <a:gd name="T101" fmla="*/ 112534 h 178594"/>
              <a:gd name="T102" fmla="*/ 60531 w 110860"/>
              <a:gd name="T103" fmla="*/ 118806 h 178594"/>
              <a:gd name="T104" fmla="*/ 60314 w 110860"/>
              <a:gd name="T105" fmla="*/ 132656 h 178594"/>
              <a:gd name="T106" fmla="*/ 62246 w 110860"/>
              <a:gd name="T107" fmla="*/ 138333 h 178594"/>
              <a:gd name="T108" fmla="*/ 64840 w 110860"/>
              <a:gd name="T109" fmla="*/ 141848 h 178594"/>
              <a:gd name="T110" fmla="*/ 68489 w 110860"/>
              <a:gd name="T111" fmla="*/ 152190 h 178594"/>
              <a:gd name="T112" fmla="*/ 72078 w 110860"/>
              <a:gd name="T113" fmla="*/ 157929 h 178594"/>
              <a:gd name="T114" fmla="*/ 76152 w 110860"/>
              <a:gd name="T115" fmla="*/ 163787 h 178594"/>
              <a:gd name="T116" fmla="*/ 78459 w 110860"/>
              <a:gd name="T117" fmla="*/ 169697 h 178594"/>
              <a:gd name="T118" fmla="*/ 80228 w 110860"/>
              <a:gd name="T119" fmla="*/ 174640 h 178594"/>
              <a:gd name="T120" fmla="*/ 86998 w 110860"/>
              <a:gd name="T121" fmla="*/ 178593 h 17859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0860"/>
              <a:gd name="T184" fmla="*/ 0 h 178594"/>
              <a:gd name="T185" fmla="*/ 110860 w 110860"/>
              <a:gd name="T186" fmla="*/ 178594 h 17859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0860" h="178594">
                <a:moveTo>
                  <a:pt x="13364" y="0"/>
                </a:moveTo>
                <a:lnTo>
                  <a:pt x="13364" y="4740"/>
                </a:lnTo>
                <a:lnTo>
                  <a:pt x="12620" y="7129"/>
                </a:lnTo>
                <a:lnTo>
                  <a:pt x="9810" y="12428"/>
                </a:lnTo>
                <a:lnTo>
                  <a:pt x="8763" y="15231"/>
                </a:lnTo>
                <a:lnTo>
                  <a:pt x="8065" y="18091"/>
                </a:lnTo>
                <a:lnTo>
                  <a:pt x="7600" y="20990"/>
                </a:lnTo>
                <a:lnTo>
                  <a:pt x="7290" y="23915"/>
                </a:lnTo>
                <a:lnTo>
                  <a:pt x="7083" y="26857"/>
                </a:lnTo>
                <a:lnTo>
                  <a:pt x="6946" y="29811"/>
                </a:lnTo>
                <a:lnTo>
                  <a:pt x="6792" y="38385"/>
                </a:lnTo>
                <a:lnTo>
                  <a:pt x="6752" y="43449"/>
                </a:lnTo>
                <a:lnTo>
                  <a:pt x="5981" y="47817"/>
                </a:lnTo>
                <a:lnTo>
                  <a:pt x="4723" y="51722"/>
                </a:lnTo>
                <a:lnTo>
                  <a:pt x="3140" y="55317"/>
                </a:lnTo>
                <a:lnTo>
                  <a:pt x="2086" y="58706"/>
                </a:lnTo>
                <a:lnTo>
                  <a:pt x="1383" y="61957"/>
                </a:lnTo>
                <a:lnTo>
                  <a:pt x="914" y="65117"/>
                </a:lnTo>
                <a:lnTo>
                  <a:pt x="601" y="69208"/>
                </a:lnTo>
                <a:lnTo>
                  <a:pt x="393" y="73920"/>
                </a:lnTo>
                <a:lnTo>
                  <a:pt x="161" y="83455"/>
                </a:lnTo>
                <a:lnTo>
                  <a:pt x="12" y="97660"/>
                </a:lnTo>
                <a:lnTo>
                  <a:pt x="0" y="100825"/>
                </a:lnTo>
                <a:lnTo>
                  <a:pt x="736" y="104920"/>
                </a:lnTo>
                <a:lnTo>
                  <a:pt x="1970" y="109634"/>
                </a:lnTo>
                <a:lnTo>
                  <a:pt x="3536" y="114761"/>
                </a:lnTo>
                <a:lnTo>
                  <a:pt x="4581" y="119171"/>
                </a:lnTo>
                <a:lnTo>
                  <a:pt x="5277" y="123103"/>
                </a:lnTo>
                <a:lnTo>
                  <a:pt x="5742" y="126717"/>
                </a:lnTo>
                <a:lnTo>
                  <a:pt x="6795" y="130119"/>
                </a:lnTo>
                <a:lnTo>
                  <a:pt x="8240" y="133379"/>
                </a:lnTo>
                <a:lnTo>
                  <a:pt x="9948" y="136544"/>
                </a:lnTo>
                <a:lnTo>
                  <a:pt x="12575" y="138654"/>
                </a:lnTo>
                <a:lnTo>
                  <a:pt x="15813" y="140061"/>
                </a:lnTo>
                <a:lnTo>
                  <a:pt x="19459" y="140999"/>
                </a:lnTo>
                <a:lnTo>
                  <a:pt x="22634" y="142616"/>
                </a:lnTo>
                <a:lnTo>
                  <a:pt x="25494" y="144687"/>
                </a:lnTo>
                <a:lnTo>
                  <a:pt x="28144" y="147059"/>
                </a:lnTo>
                <a:lnTo>
                  <a:pt x="31400" y="149633"/>
                </a:lnTo>
                <a:lnTo>
                  <a:pt x="35056" y="152341"/>
                </a:lnTo>
                <a:lnTo>
                  <a:pt x="38983" y="155139"/>
                </a:lnTo>
                <a:lnTo>
                  <a:pt x="42343" y="157004"/>
                </a:lnTo>
                <a:lnTo>
                  <a:pt x="45328" y="158247"/>
                </a:lnTo>
                <a:lnTo>
                  <a:pt x="48061" y="159076"/>
                </a:lnTo>
                <a:lnTo>
                  <a:pt x="50627" y="159629"/>
                </a:lnTo>
                <a:lnTo>
                  <a:pt x="53081" y="159997"/>
                </a:lnTo>
                <a:lnTo>
                  <a:pt x="55462" y="160243"/>
                </a:lnTo>
                <a:lnTo>
                  <a:pt x="58536" y="159414"/>
                </a:lnTo>
                <a:lnTo>
                  <a:pt x="62073" y="157870"/>
                </a:lnTo>
                <a:lnTo>
                  <a:pt x="65919" y="155848"/>
                </a:lnTo>
                <a:lnTo>
                  <a:pt x="69226" y="153508"/>
                </a:lnTo>
                <a:lnTo>
                  <a:pt x="72175" y="150956"/>
                </a:lnTo>
                <a:lnTo>
                  <a:pt x="74884" y="148262"/>
                </a:lnTo>
                <a:lnTo>
                  <a:pt x="77434" y="146466"/>
                </a:lnTo>
                <a:lnTo>
                  <a:pt x="79878" y="145269"/>
                </a:lnTo>
                <a:lnTo>
                  <a:pt x="82251" y="144471"/>
                </a:lnTo>
                <a:lnTo>
                  <a:pt x="84577" y="142946"/>
                </a:lnTo>
                <a:lnTo>
                  <a:pt x="86872" y="140938"/>
                </a:lnTo>
                <a:lnTo>
                  <a:pt x="89145" y="138607"/>
                </a:lnTo>
                <a:lnTo>
                  <a:pt x="91404" y="136061"/>
                </a:lnTo>
                <a:lnTo>
                  <a:pt x="93654" y="133371"/>
                </a:lnTo>
                <a:lnTo>
                  <a:pt x="98138" y="127737"/>
                </a:lnTo>
                <a:lnTo>
                  <a:pt x="102609" y="121925"/>
                </a:lnTo>
                <a:lnTo>
                  <a:pt x="104100" y="117994"/>
                </a:lnTo>
                <a:lnTo>
                  <a:pt x="105092" y="113389"/>
                </a:lnTo>
                <a:lnTo>
                  <a:pt x="105755" y="108335"/>
                </a:lnTo>
                <a:lnTo>
                  <a:pt x="106196" y="103973"/>
                </a:lnTo>
                <a:lnTo>
                  <a:pt x="106491" y="100073"/>
                </a:lnTo>
                <a:lnTo>
                  <a:pt x="106687" y="96481"/>
                </a:lnTo>
                <a:lnTo>
                  <a:pt x="107562" y="93094"/>
                </a:lnTo>
                <a:lnTo>
                  <a:pt x="108889" y="89843"/>
                </a:lnTo>
                <a:lnTo>
                  <a:pt x="110517" y="86685"/>
                </a:lnTo>
                <a:lnTo>
                  <a:pt x="110859" y="84579"/>
                </a:lnTo>
                <a:lnTo>
                  <a:pt x="110343" y="83174"/>
                </a:lnTo>
                <a:lnTo>
                  <a:pt x="109255" y="82239"/>
                </a:lnTo>
                <a:lnTo>
                  <a:pt x="108530" y="79630"/>
                </a:lnTo>
                <a:lnTo>
                  <a:pt x="108046" y="75907"/>
                </a:lnTo>
                <a:lnTo>
                  <a:pt x="107724" y="71440"/>
                </a:lnTo>
                <a:lnTo>
                  <a:pt x="106766" y="68463"/>
                </a:lnTo>
                <a:lnTo>
                  <a:pt x="105383" y="66478"/>
                </a:lnTo>
                <a:lnTo>
                  <a:pt x="101373" y="63292"/>
                </a:lnTo>
                <a:lnTo>
                  <a:pt x="98842" y="62856"/>
                </a:lnTo>
                <a:lnTo>
                  <a:pt x="97125" y="62740"/>
                </a:lnTo>
                <a:lnTo>
                  <a:pt x="95236" y="63654"/>
                </a:lnTo>
                <a:lnTo>
                  <a:pt x="93234" y="65257"/>
                </a:lnTo>
                <a:lnTo>
                  <a:pt x="91155" y="67316"/>
                </a:lnTo>
                <a:lnTo>
                  <a:pt x="89026" y="68690"/>
                </a:lnTo>
                <a:lnTo>
                  <a:pt x="86862" y="69606"/>
                </a:lnTo>
                <a:lnTo>
                  <a:pt x="84676" y="70216"/>
                </a:lnTo>
                <a:lnTo>
                  <a:pt x="82475" y="71615"/>
                </a:lnTo>
                <a:lnTo>
                  <a:pt x="80264" y="73540"/>
                </a:lnTo>
                <a:lnTo>
                  <a:pt x="78046" y="75816"/>
                </a:lnTo>
                <a:lnTo>
                  <a:pt x="75823" y="78325"/>
                </a:lnTo>
                <a:lnTo>
                  <a:pt x="73598" y="80990"/>
                </a:lnTo>
                <a:lnTo>
                  <a:pt x="68236" y="87656"/>
                </a:lnTo>
                <a:lnTo>
                  <a:pt x="67052" y="90187"/>
                </a:lnTo>
                <a:lnTo>
                  <a:pt x="65518" y="93859"/>
                </a:lnTo>
                <a:lnTo>
                  <a:pt x="63753" y="98291"/>
                </a:lnTo>
                <a:lnTo>
                  <a:pt x="62576" y="102238"/>
                </a:lnTo>
                <a:lnTo>
                  <a:pt x="61791" y="105862"/>
                </a:lnTo>
                <a:lnTo>
                  <a:pt x="61268" y="109270"/>
                </a:lnTo>
                <a:lnTo>
                  <a:pt x="60919" y="112534"/>
                </a:lnTo>
                <a:lnTo>
                  <a:pt x="60687" y="115702"/>
                </a:lnTo>
                <a:lnTo>
                  <a:pt x="60531" y="118806"/>
                </a:lnTo>
                <a:lnTo>
                  <a:pt x="60429" y="122861"/>
                </a:lnTo>
                <a:lnTo>
                  <a:pt x="60314" y="132656"/>
                </a:lnTo>
                <a:lnTo>
                  <a:pt x="61027" y="136063"/>
                </a:lnTo>
                <a:lnTo>
                  <a:pt x="62246" y="138333"/>
                </a:lnTo>
                <a:lnTo>
                  <a:pt x="63802" y="139847"/>
                </a:lnTo>
                <a:lnTo>
                  <a:pt x="64840" y="141848"/>
                </a:lnTo>
                <a:lnTo>
                  <a:pt x="65993" y="146718"/>
                </a:lnTo>
                <a:lnTo>
                  <a:pt x="68489" y="152190"/>
                </a:lnTo>
                <a:lnTo>
                  <a:pt x="70196" y="155037"/>
                </a:lnTo>
                <a:lnTo>
                  <a:pt x="72078" y="157929"/>
                </a:lnTo>
                <a:lnTo>
                  <a:pt x="74076" y="160848"/>
                </a:lnTo>
                <a:lnTo>
                  <a:pt x="76152" y="163787"/>
                </a:lnTo>
                <a:lnTo>
                  <a:pt x="77536" y="166738"/>
                </a:lnTo>
                <a:lnTo>
                  <a:pt x="78459" y="169697"/>
                </a:lnTo>
                <a:lnTo>
                  <a:pt x="79074" y="172663"/>
                </a:lnTo>
                <a:lnTo>
                  <a:pt x="80228" y="174640"/>
                </a:lnTo>
                <a:lnTo>
                  <a:pt x="81741" y="175958"/>
                </a:lnTo>
                <a:lnTo>
                  <a:pt x="86998" y="178593"/>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69" name="SMARTInkAnnotation40"/>
          <p:cNvSpPr>
            <a:spLocks/>
          </p:cNvSpPr>
          <p:nvPr/>
        </p:nvSpPr>
        <p:spPr bwMode="auto">
          <a:xfrm>
            <a:off x="4652963" y="3500438"/>
            <a:ext cx="103187" cy="374650"/>
          </a:xfrm>
          <a:custGeom>
            <a:avLst/>
            <a:gdLst>
              <a:gd name="T0" fmla="*/ 3553 w 104000"/>
              <a:gd name="T1" fmla="*/ 0 h 375048"/>
              <a:gd name="T2" fmla="*/ 7281 w 104000"/>
              <a:gd name="T3" fmla="*/ 2646 h 375048"/>
              <a:gd name="T4" fmla="*/ 11418 w 104000"/>
              <a:gd name="T5" fmla="*/ 7129 h 375048"/>
              <a:gd name="T6" fmla="*/ 15735 w 104000"/>
              <a:gd name="T7" fmla="*/ 12429 h 375048"/>
              <a:gd name="T8" fmla="*/ 29168 w 104000"/>
              <a:gd name="T9" fmla="*/ 31045 h 375048"/>
              <a:gd name="T10" fmla="*/ 34781 w 104000"/>
              <a:gd name="T11" fmla="*/ 42240 h 375048"/>
              <a:gd name="T12" fmla="*/ 41739 w 104000"/>
              <a:gd name="T13" fmla="*/ 53831 h 375048"/>
              <a:gd name="T14" fmla="*/ 54019 w 104000"/>
              <a:gd name="T15" fmla="*/ 71512 h 375048"/>
              <a:gd name="T16" fmla="*/ 62685 w 104000"/>
              <a:gd name="T17" fmla="*/ 84370 h 375048"/>
              <a:gd name="T18" fmla="*/ 71495 w 104000"/>
              <a:gd name="T19" fmla="*/ 100006 h 375048"/>
              <a:gd name="T20" fmla="*/ 78386 w 104000"/>
              <a:gd name="T21" fmla="*/ 114231 h 375048"/>
              <a:gd name="T22" fmla="*/ 83927 w 104000"/>
              <a:gd name="T23" fmla="*/ 127168 h 375048"/>
              <a:gd name="T24" fmla="*/ 95834 w 104000"/>
              <a:gd name="T25" fmla="*/ 157649 h 375048"/>
              <a:gd name="T26" fmla="*/ 98376 w 104000"/>
              <a:gd name="T27" fmla="*/ 172262 h 375048"/>
              <a:gd name="T28" fmla="*/ 100251 w 104000"/>
              <a:gd name="T29" fmla="*/ 187686 h 375048"/>
              <a:gd name="T30" fmla="*/ 103562 w 104000"/>
              <a:gd name="T31" fmla="*/ 201156 h 375048"/>
              <a:gd name="T32" fmla="*/ 103547 w 104000"/>
              <a:gd name="T33" fmla="*/ 213757 h 375048"/>
              <a:gd name="T34" fmla="*/ 101804 w 104000"/>
              <a:gd name="T35" fmla="*/ 225972 h 375048"/>
              <a:gd name="T36" fmla="*/ 101030 w 104000"/>
              <a:gd name="T37" fmla="*/ 238015 h 375048"/>
              <a:gd name="T38" fmla="*/ 98702 w 104000"/>
              <a:gd name="T39" fmla="*/ 249983 h 375048"/>
              <a:gd name="T40" fmla="*/ 95188 w 104000"/>
              <a:gd name="T41" fmla="*/ 261916 h 375048"/>
              <a:gd name="T42" fmla="*/ 89029 w 104000"/>
              <a:gd name="T43" fmla="*/ 279791 h 375048"/>
              <a:gd name="T44" fmla="*/ 82493 w 104000"/>
              <a:gd name="T45" fmla="*/ 296663 h 375048"/>
              <a:gd name="T46" fmla="*/ 78067 w 104000"/>
              <a:gd name="T47" fmla="*/ 304821 h 375048"/>
              <a:gd name="T48" fmla="*/ 73621 w 104000"/>
              <a:gd name="T49" fmla="*/ 314401 h 375048"/>
              <a:gd name="T50" fmla="*/ 68422 w 104000"/>
              <a:gd name="T51" fmla="*/ 324281 h 375048"/>
              <a:gd name="T52" fmla="*/ 61153 w 104000"/>
              <a:gd name="T53" fmla="*/ 331979 h 375048"/>
              <a:gd name="T54" fmla="*/ 54947 w 104000"/>
              <a:gd name="T55" fmla="*/ 338708 h 375048"/>
              <a:gd name="T56" fmla="*/ 47272 w 104000"/>
              <a:gd name="T57" fmla="*/ 348074 h 375048"/>
              <a:gd name="T58" fmla="*/ 42579 w 104000"/>
              <a:gd name="T59" fmla="*/ 353137 h 375048"/>
              <a:gd name="T60" fmla="*/ 38014 w 104000"/>
              <a:gd name="T61" fmla="*/ 355388 h 375048"/>
              <a:gd name="T62" fmla="*/ 33506 w 104000"/>
              <a:gd name="T63" fmla="*/ 359034 h 375048"/>
              <a:gd name="T64" fmla="*/ 25383 w 104000"/>
              <a:gd name="T65" fmla="*/ 365496 h 375048"/>
              <a:gd name="T66" fmla="*/ 21695 w 104000"/>
              <a:gd name="T67" fmla="*/ 366833 h 375048"/>
              <a:gd name="T68" fmla="*/ 14629 w 104000"/>
              <a:gd name="T69" fmla="*/ 373769 h 375048"/>
              <a:gd name="T70" fmla="*/ 6694 w 104000"/>
              <a:gd name="T71" fmla="*/ 375047 h 37504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4000"/>
              <a:gd name="T109" fmla="*/ 0 h 375048"/>
              <a:gd name="T110" fmla="*/ 104000 w 104000"/>
              <a:gd name="T111" fmla="*/ 375048 h 37504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4000" h="375048">
                <a:moveTo>
                  <a:pt x="0" y="0"/>
                </a:moveTo>
                <a:lnTo>
                  <a:pt x="3553" y="0"/>
                </a:lnTo>
                <a:lnTo>
                  <a:pt x="5344" y="993"/>
                </a:lnTo>
                <a:lnTo>
                  <a:pt x="7281" y="2646"/>
                </a:lnTo>
                <a:lnTo>
                  <a:pt x="9317" y="4741"/>
                </a:lnTo>
                <a:lnTo>
                  <a:pt x="11418" y="7129"/>
                </a:lnTo>
                <a:lnTo>
                  <a:pt x="13562" y="9714"/>
                </a:lnTo>
                <a:lnTo>
                  <a:pt x="15735" y="12429"/>
                </a:lnTo>
                <a:lnTo>
                  <a:pt x="25901" y="25731"/>
                </a:lnTo>
                <a:lnTo>
                  <a:pt x="29168" y="31045"/>
                </a:lnTo>
                <a:lnTo>
                  <a:pt x="32089" y="36572"/>
                </a:lnTo>
                <a:lnTo>
                  <a:pt x="34781" y="42240"/>
                </a:lnTo>
                <a:lnTo>
                  <a:pt x="38063" y="48004"/>
                </a:lnTo>
                <a:lnTo>
                  <a:pt x="41739" y="53831"/>
                </a:lnTo>
                <a:lnTo>
                  <a:pt x="45676" y="59699"/>
                </a:lnTo>
                <a:lnTo>
                  <a:pt x="54019" y="71512"/>
                </a:lnTo>
                <a:lnTo>
                  <a:pt x="58326" y="77441"/>
                </a:lnTo>
                <a:lnTo>
                  <a:pt x="62685" y="84370"/>
                </a:lnTo>
                <a:lnTo>
                  <a:pt x="67078" y="91965"/>
                </a:lnTo>
                <a:lnTo>
                  <a:pt x="71495" y="100006"/>
                </a:lnTo>
                <a:lnTo>
                  <a:pt x="75183" y="107350"/>
                </a:lnTo>
                <a:lnTo>
                  <a:pt x="78386" y="114231"/>
                </a:lnTo>
                <a:lnTo>
                  <a:pt x="81265" y="120803"/>
                </a:lnTo>
                <a:lnTo>
                  <a:pt x="83927" y="127168"/>
                </a:lnTo>
                <a:lnTo>
                  <a:pt x="88870" y="139533"/>
                </a:lnTo>
                <a:lnTo>
                  <a:pt x="95834" y="157649"/>
                </a:lnTo>
                <a:lnTo>
                  <a:pt x="97359" y="164631"/>
                </a:lnTo>
                <a:lnTo>
                  <a:pt x="98376" y="172262"/>
                </a:lnTo>
                <a:lnTo>
                  <a:pt x="99055" y="180326"/>
                </a:lnTo>
                <a:lnTo>
                  <a:pt x="100251" y="187686"/>
                </a:lnTo>
                <a:lnTo>
                  <a:pt x="101792" y="194577"/>
                </a:lnTo>
                <a:lnTo>
                  <a:pt x="103562" y="201156"/>
                </a:lnTo>
                <a:lnTo>
                  <a:pt x="103999" y="207526"/>
                </a:lnTo>
                <a:lnTo>
                  <a:pt x="103547" y="213757"/>
                </a:lnTo>
                <a:lnTo>
                  <a:pt x="102502" y="219895"/>
                </a:lnTo>
                <a:lnTo>
                  <a:pt x="101804" y="225972"/>
                </a:lnTo>
                <a:lnTo>
                  <a:pt x="101340" y="232008"/>
                </a:lnTo>
                <a:lnTo>
                  <a:pt x="101030" y="238015"/>
                </a:lnTo>
                <a:lnTo>
                  <a:pt x="100080" y="244005"/>
                </a:lnTo>
                <a:lnTo>
                  <a:pt x="98702" y="249983"/>
                </a:lnTo>
                <a:lnTo>
                  <a:pt x="97040" y="255952"/>
                </a:lnTo>
                <a:lnTo>
                  <a:pt x="95188" y="261916"/>
                </a:lnTo>
                <a:lnTo>
                  <a:pt x="93211" y="267876"/>
                </a:lnTo>
                <a:lnTo>
                  <a:pt x="89029" y="279791"/>
                </a:lnTo>
                <a:lnTo>
                  <a:pt x="84691" y="291700"/>
                </a:lnTo>
                <a:lnTo>
                  <a:pt x="82493" y="296663"/>
                </a:lnTo>
                <a:lnTo>
                  <a:pt x="80284" y="300962"/>
                </a:lnTo>
                <a:lnTo>
                  <a:pt x="78067" y="304821"/>
                </a:lnTo>
                <a:lnTo>
                  <a:pt x="75846" y="309379"/>
                </a:lnTo>
                <a:lnTo>
                  <a:pt x="73621" y="314401"/>
                </a:lnTo>
                <a:lnTo>
                  <a:pt x="71394" y="319733"/>
                </a:lnTo>
                <a:lnTo>
                  <a:pt x="68422" y="324281"/>
                </a:lnTo>
                <a:lnTo>
                  <a:pt x="64953" y="328304"/>
                </a:lnTo>
                <a:lnTo>
                  <a:pt x="61153" y="331979"/>
                </a:lnTo>
                <a:lnTo>
                  <a:pt x="57876" y="335421"/>
                </a:lnTo>
                <a:lnTo>
                  <a:pt x="54947" y="338708"/>
                </a:lnTo>
                <a:lnTo>
                  <a:pt x="52251" y="341891"/>
                </a:lnTo>
                <a:lnTo>
                  <a:pt x="47272" y="348074"/>
                </a:lnTo>
                <a:lnTo>
                  <a:pt x="44903" y="351112"/>
                </a:lnTo>
                <a:lnTo>
                  <a:pt x="42579" y="353137"/>
                </a:lnTo>
                <a:lnTo>
                  <a:pt x="40287" y="354487"/>
                </a:lnTo>
                <a:lnTo>
                  <a:pt x="38014" y="355388"/>
                </a:lnTo>
                <a:lnTo>
                  <a:pt x="35756" y="356980"/>
                </a:lnTo>
                <a:lnTo>
                  <a:pt x="33506" y="359034"/>
                </a:lnTo>
                <a:lnTo>
                  <a:pt x="28105" y="364718"/>
                </a:lnTo>
                <a:lnTo>
                  <a:pt x="25383" y="365496"/>
                </a:lnTo>
                <a:lnTo>
                  <a:pt x="23617" y="365703"/>
                </a:lnTo>
                <a:lnTo>
                  <a:pt x="21695" y="366833"/>
                </a:lnTo>
                <a:lnTo>
                  <a:pt x="19669" y="368579"/>
                </a:lnTo>
                <a:lnTo>
                  <a:pt x="14629" y="373769"/>
                </a:lnTo>
                <a:lnTo>
                  <a:pt x="11956" y="374479"/>
                </a:lnTo>
                <a:lnTo>
                  <a:pt x="6694" y="375047"/>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70" name="SMARTInkAnnotation41"/>
          <p:cNvSpPr>
            <a:spLocks/>
          </p:cNvSpPr>
          <p:nvPr/>
        </p:nvSpPr>
        <p:spPr bwMode="auto">
          <a:xfrm>
            <a:off x="4498975" y="3813175"/>
            <a:ext cx="179388" cy="17463"/>
          </a:xfrm>
          <a:custGeom>
            <a:avLst/>
            <a:gdLst>
              <a:gd name="T0" fmla="*/ 0 w 180738"/>
              <a:gd name="T1" fmla="*/ 17860 h 17861"/>
              <a:gd name="T2" fmla="*/ 3553 w 180738"/>
              <a:gd name="T3" fmla="*/ 13119 h 17861"/>
              <a:gd name="T4" fmla="*/ 5343 w 180738"/>
              <a:gd name="T5" fmla="*/ 11723 h 17861"/>
              <a:gd name="T6" fmla="*/ 7281 w 180738"/>
              <a:gd name="T7" fmla="*/ 10792 h 17861"/>
              <a:gd name="T8" fmla="*/ 9316 w 180738"/>
              <a:gd name="T9" fmla="*/ 10172 h 17861"/>
              <a:gd name="T10" fmla="*/ 12161 w 180738"/>
              <a:gd name="T11" fmla="*/ 9757 h 17861"/>
              <a:gd name="T12" fmla="*/ 15545 w 180738"/>
              <a:gd name="T13" fmla="*/ 9482 h 17861"/>
              <a:gd name="T14" fmla="*/ 23272 w 180738"/>
              <a:gd name="T15" fmla="*/ 9175 h 17861"/>
              <a:gd name="T16" fmla="*/ 55591 w 180738"/>
              <a:gd name="T17" fmla="*/ 8944 h 17861"/>
              <a:gd name="T18" fmla="*/ 110554 w 180738"/>
              <a:gd name="T19" fmla="*/ 8931 h 17861"/>
              <a:gd name="T20" fmla="*/ 115355 w 180738"/>
              <a:gd name="T21" fmla="*/ 7938 h 17861"/>
              <a:gd name="T22" fmla="*/ 120042 w 180738"/>
              <a:gd name="T23" fmla="*/ 6285 h 17861"/>
              <a:gd name="T24" fmla="*/ 124654 w 180738"/>
              <a:gd name="T25" fmla="*/ 4190 h 17861"/>
              <a:gd name="T26" fmla="*/ 129217 w 180738"/>
              <a:gd name="T27" fmla="*/ 2793 h 17861"/>
              <a:gd name="T28" fmla="*/ 133746 w 180738"/>
              <a:gd name="T29" fmla="*/ 1863 h 17861"/>
              <a:gd name="T30" fmla="*/ 138254 w 180738"/>
              <a:gd name="T31" fmla="*/ 1241 h 17861"/>
              <a:gd name="T32" fmla="*/ 142745 w 180738"/>
              <a:gd name="T33" fmla="*/ 828 h 17861"/>
              <a:gd name="T34" fmla="*/ 147228 w 180738"/>
              <a:gd name="T35" fmla="*/ 552 h 17861"/>
              <a:gd name="T36" fmla="*/ 158660 w 180738"/>
              <a:gd name="T37" fmla="*/ 164 h 17861"/>
              <a:gd name="T38" fmla="*/ 180737 w 180738"/>
              <a:gd name="T39" fmla="*/ 0 h 178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80738"/>
              <a:gd name="T61" fmla="*/ 0 h 17861"/>
              <a:gd name="T62" fmla="*/ 180738 w 180738"/>
              <a:gd name="T63" fmla="*/ 17861 h 1786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80738" h="17861">
                <a:moveTo>
                  <a:pt x="0" y="17860"/>
                </a:moveTo>
                <a:lnTo>
                  <a:pt x="3553" y="13119"/>
                </a:lnTo>
                <a:lnTo>
                  <a:pt x="5343" y="11723"/>
                </a:lnTo>
                <a:lnTo>
                  <a:pt x="7281" y="10792"/>
                </a:lnTo>
                <a:lnTo>
                  <a:pt x="9316" y="10172"/>
                </a:lnTo>
                <a:lnTo>
                  <a:pt x="12161" y="9757"/>
                </a:lnTo>
                <a:lnTo>
                  <a:pt x="15545" y="9482"/>
                </a:lnTo>
                <a:lnTo>
                  <a:pt x="23272" y="9175"/>
                </a:lnTo>
                <a:lnTo>
                  <a:pt x="55591" y="8944"/>
                </a:lnTo>
                <a:lnTo>
                  <a:pt x="110554" y="8931"/>
                </a:lnTo>
                <a:lnTo>
                  <a:pt x="115355" y="7938"/>
                </a:lnTo>
                <a:lnTo>
                  <a:pt x="120042" y="6285"/>
                </a:lnTo>
                <a:lnTo>
                  <a:pt x="124654" y="4190"/>
                </a:lnTo>
                <a:lnTo>
                  <a:pt x="129217" y="2793"/>
                </a:lnTo>
                <a:lnTo>
                  <a:pt x="133746" y="1863"/>
                </a:lnTo>
                <a:lnTo>
                  <a:pt x="138254" y="1241"/>
                </a:lnTo>
                <a:lnTo>
                  <a:pt x="142745" y="828"/>
                </a:lnTo>
                <a:lnTo>
                  <a:pt x="147228" y="552"/>
                </a:lnTo>
                <a:lnTo>
                  <a:pt x="158660" y="164"/>
                </a:lnTo>
                <a:lnTo>
                  <a:pt x="180737"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71" name="SMARTInkAnnotation42"/>
          <p:cNvSpPr>
            <a:spLocks/>
          </p:cNvSpPr>
          <p:nvPr/>
        </p:nvSpPr>
        <p:spPr bwMode="auto">
          <a:xfrm>
            <a:off x="4584700" y="3821113"/>
            <a:ext cx="41275" cy="134937"/>
          </a:xfrm>
          <a:custGeom>
            <a:avLst/>
            <a:gdLst>
              <a:gd name="T0" fmla="*/ 40165 w 40166"/>
              <a:gd name="T1" fmla="*/ 0 h 133946"/>
              <a:gd name="T2" fmla="*/ 36611 w 40166"/>
              <a:gd name="T3" fmla="*/ 4741 h 133946"/>
              <a:gd name="T4" fmla="*/ 35564 w 40166"/>
              <a:gd name="T5" fmla="*/ 7129 h 133946"/>
              <a:gd name="T6" fmla="*/ 34866 w 40166"/>
              <a:gd name="T7" fmla="*/ 9713 h 133946"/>
              <a:gd name="T8" fmla="*/ 34401 w 40166"/>
              <a:gd name="T9" fmla="*/ 12429 h 133946"/>
              <a:gd name="T10" fmla="*/ 34091 w 40166"/>
              <a:gd name="T11" fmla="*/ 16223 h 133946"/>
              <a:gd name="T12" fmla="*/ 33884 w 40166"/>
              <a:gd name="T13" fmla="*/ 20737 h 133946"/>
              <a:gd name="T14" fmla="*/ 33746 w 40166"/>
              <a:gd name="T15" fmla="*/ 25731 h 133946"/>
              <a:gd name="T16" fmla="*/ 32911 w 40166"/>
              <a:gd name="T17" fmla="*/ 30053 h 133946"/>
              <a:gd name="T18" fmla="*/ 31609 w 40166"/>
              <a:gd name="T19" fmla="*/ 33926 h 133946"/>
              <a:gd name="T20" fmla="*/ 29999 w 40166"/>
              <a:gd name="T21" fmla="*/ 37500 h 133946"/>
              <a:gd name="T22" fmla="*/ 28925 w 40166"/>
              <a:gd name="T23" fmla="*/ 40875 h 133946"/>
              <a:gd name="T24" fmla="*/ 28208 w 40166"/>
              <a:gd name="T25" fmla="*/ 44117 h 133946"/>
              <a:gd name="T26" fmla="*/ 27731 w 40166"/>
              <a:gd name="T27" fmla="*/ 47271 h 133946"/>
              <a:gd name="T28" fmla="*/ 27413 w 40166"/>
              <a:gd name="T29" fmla="*/ 50365 h 133946"/>
              <a:gd name="T30" fmla="*/ 27200 w 40166"/>
              <a:gd name="T31" fmla="*/ 53421 h 133946"/>
              <a:gd name="T32" fmla="*/ 27059 w 40166"/>
              <a:gd name="T33" fmla="*/ 56449 h 133946"/>
              <a:gd name="T34" fmla="*/ 26221 w 40166"/>
              <a:gd name="T35" fmla="*/ 60453 h 133946"/>
              <a:gd name="T36" fmla="*/ 24918 w 40166"/>
              <a:gd name="T37" fmla="*/ 65107 h 133946"/>
              <a:gd name="T38" fmla="*/ 23307 w 40166"/>
              <a:gd name="T39" fmla="*/ 70194 h 133946"/>
              <a:gd name="T40" fmla="*/ 21488 w 40166"/>
              <a:gd name="T41" fmla="*/ 74577 h 133946"/>
              <a:gd name="T42" fmla="*/ 19531 w 40166"/>
              <a:gd name="T43" fmla="*/ 78491 h 133946"/>
              <a:gd name="T44" fmla="*/ 17483 w 40166"/>
              <a:gd name="T45" fmla="*/ 82093 h 133946"/>
              <a:gd name="T46" fmla="*/ 16119 w 40166"/>
              <a:gd name="T47" fmla="*/ 85487 h 133946"/>
              <a:gd name="T48" fmla="*/ 15208 w 40166"/>
              <a:gd name="T49" fmla="*/ 88741 h 133946"/>
              <a:gd name="T50" fmla="*/ 14602 w 40166"/>
              <a:gd name="T51" fmla="*/ 91903 h 133946"/>
              <a:gd name="T52" fmla="*/ 13454 w 40166"/>
              <a:gd name="T53" fmla="*/ 95003 h 133946"/>
              <a:gd name="T54" fmla="*/ 11944 w 40166"/>
              <a:gd name="T55" fmla="*/ 98062 h 133946"/>
              <a:gd name="T56" fmla="*/ 7731 w 40166"/>
              <a:gd name="T57" fmla="*/ 105360 h 133946"/>
              <a:gd name="T58" fmla="*/ 7155 w 40166"/>
              <a:gd name="T59" fmla="*/ 109004 h 133946"/>
              <a:gd name="T60" fmla="*/ 7001 w 40166"/>
              <a:gd name="T61" fmla="*/ 111364 h 133946"/>
              <a:gd name="T62" fmla="*/ 6155 w 40166"/>
              <a:gd name="T63" fmla="*/ 112938 h 133946"/>
              <a:gd name="T64" fmla="*/ 4847 w 40166"/>
              <a:gd name="T65" fmla="*/ 113988 h 133946"/>
              <a:gd name="T66" fmla="*/ 3231 w 40166"/>
              <a:gd name="T67" fmla="*/ 114687 h 133946"/>
              <a:gd name="T68" fmla="*/ 2155 w 40166"/>
              <a:gd name="T69" fmla="*/ 116145 h 133946"/>
              <a:gd name="T70" fmla="*/ 1436 w 40166"/>
              <a:gd name="T71" fmla="*/ 118110 h 133946"/>
              <a:gd name="T72" fmla="*/ 84 w 40166"/>
              <a:gd name="T73" fmla="*/ 124611 h 133946"/>
              <a:gd name="T74" fmla="*/ 38 w 40166"/>
              <a:gd name="T75" fmla="*/ 127482 h 133946"/>
              <a:gd name="T76" fmla="*/ 0 w 40166"/>
              <a:gd name="T77" fmla="*/ 133912 h 133946"/>
              <a:gd name="T78" fmla="*/ 0 w 40166"/>
              <a:gd name="T79" fmla="*/ 133945 h 13394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0166"/>
              <a:gd name="T121" fmla="*/ 0 h 133946"/>
              <a:gd name="T122" fmla="*/ 40166 w 40166"/>
              <a:gd name="T123" fmla="*/ 133946 h 13394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0166" h="133946">
                <a:moveTo>
                  <a:pt x="40165" y="0"/>
                </a:moveTo>
                <a:lnTo>
                  <a:pt x="36611" y="4741"/>
                </a:lnTo>
                <a:lnTo>
                  <a:pt x="35564" y="7129"/>
                </a:lnTo>
                <a:lnTo>
                  <a:pt x="34866" y="9713"/>
                </a:lnTo>
                <a:lnTo>
                  <a:pt x="34401" y="12429"/>
                </a:lnTo>
                <a:lnTo>
                  <a:pt x="34091" y="16223"/>
                </a:lnTo>
                <a:lnTo>
                  <a:pt x="33884" y="20737"/>
                </a:lnTo>
                <a:lnTo>
                  <a:pt x="33746" y="25731"/>
                </a:lnTo>
                <a:lnTo>
                  <a:pt x="32911" y="30053"/>
                </a:lnTo>
                <a:lnTo>
                  <a:pt x="31609" y="33926"/>
                </a:lnTo>
                <a:lnTo>
                  <a:pt x="29999" y="37500"/>
                </a:lnTo>
                <a:lnTo>
                  <a:pt x="28925" y="40875"/>
                </a:lnTo>
                <a:lnTo>
                  <a:pt x="28208" y="44117"/>
                </a:lnTo>
                <a:lnTo>
                  <a:pt x="27731" y="47271"/>
                </a:lnTo>
                <a:lnTo>
                  <a:pt x="27413" y="50365"/>
                </a:lnTo>
                <a:lnTo>
                  <a:pt x="27200" y="53421"/>
                </a:lnTo>
                <a:lnTo>
                  <a:pt x="27059" y="56449"/>
                </a:lnTo>
                <a:lnTo>
                  <a:pt x="26221" y="60453"/>
                </a:lnTo>
                <a:lnTo>
                  <a:pt x="24918" y="65107"/>
                </a:lnTo>
                <a:lnTo>
                  <a:pt x="23307" y="70194"/>
                </a:lnTo>
                <a:lnTo>
                  <a:pt x="21488" y="74577"/>
                </a:lnTo>
                <a:lnTo>
                  <a:pt x="19531" y="78491"/>
                </a:lnTo>
                <a:lnTo>
                  <a:pt x="17483" y="82093"/>
                </a:lnTo>
                <a:lnTo>
                  <a:pt x="16119" y="85487"/>
                </a:lnTo>
                <a:lnTo>
                  <a:pt x="15208" y="88741"/>
                </a:lnTo>
                <a:lnTo>
                  <a:pt x="14602" y="91903"/>
                </a:lnTo>
                <a:lnTo>
                  <a:pt x="13454" y="95003"/>
                </a:lnTo>
                <a:lnTo>
                  <a:pt x="11944" y="98062"/>
                </a:lnTo>
                <a:lnTo>
                  <a:pt x="7731" y="105360"/>
                </a:lnTo>
                <a:lnTo>
                  <a:pt x="7155" y="109004"/>
                </a:lnTo>
                <a:lnTo>
                  <a:pt x="7001" y="111364"/>
                </a:lnTo>
                <a:lnTo>
                  <a:pt x="6155" y="112938"/>
                </a:lnTo>
                <a:lnTo>
                  <a:pt x="4847" y="113988"/>
                </a:lnTo>
                <a:lnTo>
                  <a:pt x="3231" y="114687"/>
                </a:lnTo>
                <a:lnTo>
                  <a:pt x="2155" y="116145"/>
                </a:lnTo>
                <a:lnTo>
                  <a:pt x="1436" y="118110"/>
                </a:lnTo>
                <a:lnTo>
                  <a:pt x="84" y="124611"/>
                </a:lnTo>
                <a:lnTo>
                  <a:pt x="38" y="127482"/>
                </a:lnTo>
                <a:lnTo>
                  <a:pt x="0" y="133912"/>
                </a:lnTo>
                <a:lnTo>
                  <a:pt x="0" y="133945"/>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72" name="SMARTInkAnnotation43"/>
          <p:cNvSpPr>
            <a:spLocks/>
          </p:cNvSpPr>
          <p:nvPr/>
        </p:nvSpPr>
        <p:spPr bwMode="auto">
          <a:xfrm>
            <a:off x="4010025" y="3687763"/>
            <a:ext cx="301625" cy="231775"/>
          </a:xfrm>
          <a:custGeom>
            <a:avLst/>
            <a:gdLst>
              <a:gd name="T0" fmla="*/ 301230 w 301231"/>
              <a:gd name="T1" fmla="*/ 0 h 232173"/>
              <a:gd name="T2" fmla="*/ 294812 w 301231"/>
              <a:gd name="T3" fmla="*/ 0 h 232173"/>
              <a:gd name="T4" fmla="*/ 294618 w 301231"/>
              <a:gd name="T5" fmla="*/ 4740 h 232173"/>
              <a:gd name="T6" fmla="*/ 293847 w 301231"/>
              <a:gd name="T7" fmla="*/ 6137 h 232173"/>
              <a:gd name="T8" fmla="*/ 292589 w 301231"/>
              <a:gd name="T9" fmla="*/ 7068 h 232173"/>
              <a:gd name="T10" fmla="*/ 289208 w 301231"/>
              <a:gd name="T11" fmla="*/ 8102 h 232173"/>
              <a:gd name="T12" fmla="*/ 285226 w 301231"/>
              <a:gd name="T13" fmla="*/ 8562 h 232173"/>
              <a:gd name="T14" fmla="*/ 283866 w 301231"/>
              <a:gd name="T15" fmla="*/ 9676 h 232173"/>
              <a:gd name="T16" fmla="*/ 282960 w 301231"/>
              <a:gd name="T17" fmla="*/ 11412 h 232173"/>
              <a:gd name="T18" fmla="*/ 282357 w 301231"/>
              <a:gd name="T19" fmla="*/ 13561 h 232173"/>
              <a:gd name="T20" fmla="*/ 281210 w 301231"/>
              <a:gd name="T21" fmla="*/ 14993 h 232173"/>
              <a:gd name="T22" fmla="*/ 279702 w 301231"/>
              <a:gd name="T23" fmla="*/ 15948 h 232173"/>
              <a:gd name="T24" fmla="*/ 277952 w 301231"/>
              <a:gd name="T25" fmla="*/ 16585 h 232173"/>
              <a:gd name="T26" fmla="*/ 274025 w 301231"/>
              <a:gd name="T27" fmla="*/ 19939 h 232173"/>
              <a:gd name="T28" fmla="*/ 269801 w 301231"/>
              <a:gd name="T29" fmla="*/ 24737 h 232173"/>
              <a:gd name="T30" fmla="*/ 262363 w 301231"/>
              <a:gd name="T31" fmla="*/ 34076 h 232173"/>
              <a:gd name="T32" fmla="*/ 251863 w 301231"/>
              <a:gd name="T33" fmla="*/ 48003 h 232173"/>
              <a:gd name="T34" fmla="*/ 248980 w 301231"/>
              <a:gd name="T35" fmla="*/ 49861 h 232173"/>
              <a:gd name="T36" fmla="*/ 241811 w 301231"/>
              <a:gd name="T37" fmla="*/ 51926 h 232173"/>
              <a:gd name="T38" fmla="*/ 235649 w 301231"/>
              <a:gd name="T39" fmla="*/ 55490 h 232173"/>
              <a:gd name="T40" fmla="*/ 229688 w 301231"/>
              <a:gd name="T41" fmla="*/ 60381 h 232173"/>
              <a:gd name="T42" fmla="*/ 222079 w 301231"/>
              <a:gd name="T43" fmla="*/ 65862 h 232173"/>
              <a:gd name="T44" fmla="*/ 215723 w 301231"/>
              <a:gd name="T45" fmla="*/ 71605 h 232173"/>
              <a:gd name="T46" fmla="*/ 209675 w 301231"/>
              <a:gd name="T47" fmla="*/ 77465 h 232173"/>
              <a:gd name="T48" fmla="*/ 202028 w 301231"/>
              <a:gd name="T49" fmla="*/ 83377 h 232173"/>
              <a:gd name="T50" fmla="*/ 195654 w 301231"/>
              <a:gd name="T51" fmla="*/ 89311 h 232173"/>
              <a:gd name="T52" fmla="*/ 189598 w 301231"/>
              <a:gd name="T53" fmla="*/ 96248 h 232173"/>
              <a:gd name="T54" fmla="*/ 181949 w 301231"/>
              <a:gd name="T55" fmla="*/ 105946 h 232173"/>
              <a:gd name="T56" fmla="*/ 177826 w 301231"/>
              <a:gd name="T57" fmla="*/ 110318 h 232173"/>
              <a:gd name="T58" fmla="*/ 173591 w 301231"/>
              <a:gd name="T59" fmla="*/ 114225 h 232173"/>
              <a:gd name="T60" fmla="*/ 164917 w 301231"/>
              <a:gd name="T61" fmla="*/ 121212 h 232173"/>
              <a:gd name="T62" fmla="*/ 156104 w 301231"/>
              <a:gd name="T63" fmla="*/ 127624 h 232173"/>
              <a:gd name="T64" fmla="*/ 138325 w 301231"/>
              <a:gd name="T65" fmla="*/ 139826 h 232173"/>
              <a:gd name="T66" fmla="*/ 129409 w 301231"/>
              <a:gd name="T67" fmla="*/ 145819 h 232173"/>
              <a:gd name="T68" fmla="*/ 122472 w 301231"/>
              <a:gd name="T69" fmla="*/ 151790 h 232173"/>
              <a:gd name="T70" fmla="*/ 116166 w 301231"/>
              <a:gd name="T71" fmla="*/ 157751 h 232173"/>
              <a:gd name="T72" fmla="*/ 108404 w 301231"/>
              <a:gd name="T73" fmla="*/ 163708 h 232173"/>
              <a:gd name="T74" fmla="*/ 99996 w 301231"/>
              <a:gd name="T75" fmla="*/ 169663 h 232173"/>
              <a:gd name="T76" fmla="*/ 92044 w 301231"/>
              <a:gd name="T77" fmla="*/ 175616 h 232173"/>
              <a:gd name="T78" fmla="*/ 86032 w 301231"/>
              <a:gd name="T79" fmla="*/ 181570 h 232173"/>
              <a:gd name="T80" fmla="*/ 82643 w 301231"/>
              <a:gd name="T81" fmla="*/ 183554 h 232173"/>
              <a:gd name="T82" fmla="*/ 74911 w 301231"/>
              <a:gd name="T83" fmla="*/ 185759 h 232173"/>
              <a:gd name="T84" fmla="*/ 68499 w 301231"/>
              <a:gd name="T85" fmla="*/ 189385 h 232173"/>
              <a:gd name="T86" fmla="*/ 63170 w 301231"/>
              <a:gd name="T87" fmla="*/ 193312 h 232173"/>
              <a:gd name="T88" fmla="*/ 55245 w 301231"/>
              <a:gd name="T89" fmla="*/ 196515 h 232173"/>
              <a:gd name="T90" fmla="*/ 47859 w 301231"/>
              <a:gd name="T91" fmla="*/ 200779 h 232173"/>
              <a:gd name="T92" fmla="*/ 41600 w 301231"/>
              <a:gd name="T93" fmla="*/ 203337 h 232173"/>
              <a:gd name="T94" fmla="*/ 38890 w 301231"/>
              <a:gd name="T95" fmla="*/ 204019 h 232173"/>
              <a:gd name="T96" fmla="*/ 33896 w 301231"/>
              <a:gd name="T97" fmla="*/ 207422 h 232173"/>
              <a:gd name="T98" fmla="*/ 28182 w 301231"/>
              <a:gd name="T99" fmla="*/ 212951 h 232173"/>
              <a:gd name="T100" fmla="*/ 25418 w 301231"/>
              <a:gd name="T101" fmla="*/ 213707 h 232173"/>
              <a:gd name="T102" fmla="*/ 21136 w 301231"/>
              <a:gd name="T103" fmla="*/ 214193 h 232173"/>
              <a:gd name="T104" fmla="*/ 14946 w 301231"/>
              <a:gd name="T105" fmla="*/ 220426 h 232173"/>
              <a:gd name="T106" fmla="*/ 6698 w 301231"/>
              <a:gd name="T107" fmla="*/ 223241 h 232173"/>
              <a:gd name="T108" fmla="*/ 3141 w 301231"/>
              <a:gd name="T109" fmla="*/ 223242 h 232173"/>
              <a:gd name="T110" fmla="*/ 2094 w 301231"/>
              <a:gd name="T111" fmla="*/ 224234 h 232173"/>
              <a:gd name="T112" fmla="*/ 1396 w 301231"/>
              <a:gd name="T113" fmla="*/ 225888 h 232173"/>
              <a:gd name="T114" fmla="*/ 0 w 301231"/>
              <a:gd name="T115" fmla="*/ 232172 h 23217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1231"/>
              <a:gd name="T175" fmla="*/ 0 h 232173"/>
              <a:gd name="T176" fmla="*/ 301231 w 301231"/>
              <a:gd name="T177" fmla="*/ 232173 h 23217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1231" h="232173">
                <a:moveTo>
                  <a:pt x="301230" y="0"/>
                </a:moveTo>
                <a:lnTo>
                  <a:pt x="294812" y="0"/>
                </a:lnTo>
                <a:lnTo>
                  <a:pt x="294618" y="4740"/>
                </a:lnTo>
                <a:lnTo>
                  <a:pt x="293847" y="6137"/>
                </a:lnTo>
                <a:lnTo>
                  <a:pt x="292589" y="7068"/>
                </a:lnTo>
                <a:lnTo>
                  <a:pt x="289208" y="8102"/>
                </a:lnTo>
                <a:lnTo>
                  <a:pt x="285226" y="8562"/>
                </a:lnTo>
                <a:lnTo>
                  <a:pt x="283866" y="9676"/>
                </a:lnTo>
                <a:lnTo>
                  <a:pt x="282960" y="11412"/>
                </a:lnTo>
                <a:lnTo>
                  <a:pt x="282357" y="13561"/>
                </a:lnTo>
                <a:lnTo>
                  <a:pt x="281210" y="14993"/>
                </a:lnTo>
                <a:lnTo>
                  <a:pt x="279702" y="15948"/>
                </a:lnTo>
                <a:lnTo>
                  <a:pt x="277952" y="16585"/>
                </a:lnTo>
                <a:lnTo>
                  <a:pt x="274025" y="19939"/>
                </a:lnTo>
                <a:lnTo>
                  <a:pt x="269801" y="24737"/>
                </a:lnTo>
                <a:lnTo>
                  <a:pt x="262363" y="34076"/>
                </a:lnTo>
                <a:lnTo>
                  <a:pt x="251863" y="48003"/>
                </a:lnTo>
                <a:lnTo>
                  <a:pt x="248980" y="49861"/>
                </a:lnTo>
                <a:lnTo>
                  <a:pt x="241811" y="51926"/>
                </a:lnTo>
                <a:lnTo>
                  <a:pt x="235649" y="55490"/>
                </a:lnTo>
                <a:lnTo>
                  <a:pt x="229688" y="60381"/>
                </a:lnTo>
                <a:lnTo>
                  <a:pt x="222079" y="65862"/>
                </a:lnTo>
                <a:lnTo>
                  <a:pt x="215723" y="71605"/>
                </a:lnTo>
                <a:lnTo>
                  <a:pt x="209675" y="77465"/>
                </a:lnTo>
                <a:lnTo>
                  <a:pt x="202028" y="83377"/>
                </a:lnTo>
                <a:lnTo>
                  <a:pt x="195654" y="89311"/>
                </a:lnTo>
                <a:lnTo>
                  <a:pt x="189598" y="96248"/>
                </a:lnTo>
                <a:lnTo>
                  <a:pt x="181949" y="105946"/>
                </a:lnTo>
                <a:lnTo>
                  <a:pt x="177826" y="110318"/>
                </a:lnTo>
                <a:lnTo>
                  <a:pt x="173591" y="114225"/>
                </a:lnTo>
                <a:lnTo>
                  <a:pt x="164917" y="121212"/>
                </a:lnTo>
                <a:lnTo>
                  <a:pt x="156104" y="127624"/>
                </a:lnTo>
                <a:lnTo>
                  <a:pt x="138325" y="139826"/>
                </a:lnTo>
                <a:lnTo>
                  <a:pt x="129409" y="145819"/>
                </a:lnTo>
                <a:lnTo>
                  <a:pt x="122472" y="151790"/>
                </a:lnTo>
                <a:lnTo>
                  <a:pt x="116166" y="157751"/>
                </a:lnTo>
                <a:lnTo>
                  <a:pt x="108404" y="163708"/>
                </a:lnTo>
                <a:lnTo>
                  <a:pt x="99996" y="169663"/>
                </a:lnTo>
                <a:lnTo>
                  <a:pt x="92044" y="175616"/>
                </a:lnTo>
                <a:lnTo>
                  <a:pt x="86032" y="181570"/>
                </a:lnTo>
                <a:lnTo>
                  <a:pt x="82643" y="183554"/>
                </a:lnTo>
                <a:lnTo>
                  <a:pt x="74911" y="185759"/>
                </a:lnTo>
                <a:lnTo>
                  <a:pt x="68499" y="189385"/>
                </a:lnTo>
                <a:lnTo>
                  <a:pt x="63170" y="193312"/>
                </a:lnTo>
                <a:lnTo>
                  <a:pt x="55245" y="196515"/>
                </a:lnTo>
                <a:lnTo>
                  <a:pt x="47859" y="200779"/>
                </a:lnTo>
                <a:lnTo>
                  <a:pt x="41600" y="203337"/>
                </a:lnTo>
                <a:lnTo>
                  <a:pt x="38890" y="204019"/>
                </a:lnTo>
                <a:lnTo>
                  <a:pt x="33896" y="207422"/>
                </a:lnTo>
                <a:lnTo>
                  <a:pt x="28182" y="212951"/>
                </a:lnTo>
                <a:lnTo>
                  <a:pt x="25418" y="213707"/>
                </a:lnTo>
                <a:lnTo>
                  <a:pt x="21136" y="214193"/>
                </a:lnTo>
                <a:lnTo>
                  <a:pt x="14946" y="220426"/>
                </a:lnTo>
                <a:lnTo>
                  <a:pt x="6698" y="223241"/>
                </a:lnTo>
                <a:lnTo>
                  <a:pt x="3141" y="223242"/>
                </a:lnTo>
                <a:lnTo>
                  <a:pt x="2094" y="224234"/>
                </a:lnTo>
                <a:lnTo>
                  <a:pt x="1396" y="225888"/>
                </a:lnTo>
                <a:lnTo>
                  <a:pt x="0" y="232172"/>
                </a:lnTo>
              </a:path>
            </a:pathLst>
          </a:custGeom>
          <a:noFill/>
          <a:ln w="38100" cap="flat" cmpd="sng" algn="ctr">
            <a:solidFill>
              <a:srgbClr val="000000"/>
            </a:solidFill>
            <a:prstDash val="solid"/>
            <a:round/>
            <a:headEnd type="none" w="med" len="med"/>
            <a:tailEnd type="none" w="med" len="med"/>
          </a:ln>
        </p:spPr>
        <p:txBody>
          <a:bodyPr/>
          <a:lstStyle/>
          <a:p>
            <a:endParaRPr lang="en-US"/>
          </a:p>
        </p:txBody>
      </p:sp>
      <p:sp>
        <p:nvSpPr>
          <p:cNvPr id="1073" name="SMARTInkAnnotation44"/>
          <p:cNvSpPr>
            <a:spLocks/>
          </p:cNvSpPr>
          <p:nvPr/>
        </p:nvSpPr>
        <p:spPr bwMode="auto">
          <a:xfrm>
            <a:off x="4043363" y="4044950"/>
            <a:ext cx="100012" cy="187325"/>
          </a:xfrm>
          <a:custGeom>
            <a:avLst/>
            <a:gdLst>
              <a:gd name="T0" fmla="*/ 100410 w 100411"/>
              <a:gd name="T1" fmla="*/ 0 h 187524"/>
              <a:gd name="T2" fmla="*/ 100410 w 100411"/>
              <a:gd name="T3" fmla="*/ 13562 h 187524"/>
              <a:gd name="T4" fmla="*/ 99666 w 100411"/>
              <a:gd name="T5" fmla="*/ 15986 h 187524"/>
              <a:gd name="T6" fmla="*/ 95066 w 100411"/>
              <a:gd name="T7" fmla="*/ 25131 h 187524"/>
              <a:gd name="T8" fmla="*/ 93128 w 100411"/>
              <a:gd name="T9" fmla="*/ 29653 h 187524"/>
              <a:gd name="T10" fmla="*/ 91093 w 100411"/>
              <a:gd name="T11" fmla="*/ 34651 h 187524"/>
              <a:gd name="T12" fmla="*/ 89736 w 100411"/>
              <a:gd name="T13" fmla="*/ 38976 h 187524"/>
              <a:gd name="T14" fmla="*/ 88831 w 100411"/>
              <a:gd name="T15" fmla="*/ 42851 h 187524"/>
              <a:gd name="T16" fmla="*/ 88228 w 100411"/>
              <a:gd name="T17" fmla="*/ 46427 h 187524"/>
              <a:gd name="T18" fmla="*/ 87082 w 100411"/>
              <a:gd name="T19" fmla="*/ 49803 h 187524"/>
              <a:gd name="T20" fmla="*/ 85575 w 100411"/>
              <a:gd name="T21" fmla="*/ 53046 h 187524"/>
              <a:gd name="T22" fmla="*/ 83826 w 100411"/>
              <a:gd name="T23" fmla="*/ 56200 h 187524"/>
              <a:gd name="T24" fmla="*/ 81916 w 100411"/>
              <a:gd name="T25" fmla="*/ 59294 h 187524"/>
              <a:gd name="T26" fmla="*/ 79898 w 100411"/>
              <a:gd name="T27" fmla="*/ 62350 h 187524"/>
              <a:gd name="T28" fmla="*/ 77810 w 100411"/>
              <a:gd name="T29" fmla="*/ 65379 h 187524"/>
              <a:gd name="T30" fmla="*/ 73507 w 100411"/>
              <a:gd name="T31" fmla="*/ 71391 h 187524"/>
              <a:gd name="T32" fmla="*/ 71317 w 100411"/>
              <a:gd name="T33" fmla="*/ 74383 h 187524"/>
              <a:gd name="T34" fmla="*/ 69115 w 100411"/>
              <a:gd name="T35" fmla="*/ 78362 h 187524"/>
              <a:gd name="T36" fmla="*/ 66902 w 100411"/>
              <a:gd name="T37" fmla="*/ 82999 h 187524"/>
              <a:gd name="T38" fmla="*/ 64683 w 100411"/>
              <a:gd name="T39" fmla="*/ 88075 h 187524"/>
              <a:gd name="T40" fmla="*/ 62461 w 100411"/>
              <a:gd name="T41" fmla="*/ 92451 h 187524"/>
              <a:gd name="T42" fmla="*/ 60234 w 100411"/>
              <a:gd name="T43" fmla="*/ 96360 h 187524"/>
              <a:gd name="T44" fmla="*/ 58007 w 100411"/>
              <a:gd name="T45" fmla="*/ 99959 h 187524"/>
              <a:gd name="T46" fmla="*/ 55778 w 100411"/>
              <a:gd name="T47" fmla="*/ 103351 h 187524"/>
              <a:gd name="T48" fmla="*/ 53548 w 100411"/>
              <a:gd name="T49" fmla="*/ 106604 h 187524"/>
              <a:gd name="T50" fmla="*/ 51318 w 100411"/>
              <a:gd name="T51" fmla="*/ 109764 h 187524"/>
              <a:gd name="T52" fmla="*/ 49087 w 100411"/>
              <a:gd name="T53" fmla="*/ 113856 h 187524"/>
              <a:gd name="T54" fmla="*/ 46857 w 100411"/>
              <a:gd name="T55" fmla="*/ 118568 h 187524"/>
              <a:gd name="T56" fmla="*/ 44626 w 100411"/>
              <a:gd name="T57" fmla="*/ 123694 h 187524"/>
              <a:gd name="T58" fmla="*/ 42394 w 100411"/>
              <a:gd name="T59" fmla="*/ 128103 h 187524"/>
              <a:gd name="T60" fmla="*/ 40163 w 100411"/>
              <a:gd name="T61" fmla="*/ 132035 h 187524"/>
              <a:gd name="T62" fmla="*/ 37932 w 100411"/>
              <a:gd name="T63" fmla="*/ 135648 h 187524"/>
              <a:gd name="T64" fmla="*/ 35701 w 100411"/>
              <a:gd name="T65" fmla="*/ 139049 h 187524"/>
              <a:gd name="T66" fmla="*/ 33470 w 100411"/>
              <a:gd name="T67" fmla="*/ 142309 h 187524"/>
              <a:gd name="T68" fmla="*/ 31238 w 100411"/>
              <a:gd name="T69" fmla="*/ 145474 h 187524"/>
              <a:gd name="T70" fmla="*/ 29751 w 100411"/>
              <a:gd name="T71" fmla="*/ 148577 h 187524"/>
              <a:gd name="T72" fmla="*/ 28759 w 100411"/>
              <a:gd name="T73" fmla="*/ 151637 h 187524"/>
              <a:gd name="T74" fmla="*/ 28098 w 100411"/>
              <a:gd name="T75" fmla="*/ 154670 h 187524"/>
              <a:gd name="T76" fmla="*/ 26914 w 100411"/>
              <a:gd name="T77" fmla="*/ 157683 h 187524"/>
              <a:gd name="T78" fmla="*/ 25380 w 100411"/>
              <a:gd name="T79" fmla="*/ 160685 h 187524"/>
              <a:gd name="T80" fmla="*/ 23614 w 100411"/>
              <a:gd name="T81" fmla="*/ 163678 h 187524"/>
              <a:gd name="T82" fmla="*/ 21692 w 100411"/>
              <a:gd name="T83" fmla="*/ 165673 h 187524"/>
              <a:gd name="T84" fmla="*/ 19668 w 100411"/>
              <a:gd name="T85" fmla="*/ 167003 h 187524"/>
              <a:gd name="T86" fmla="*/ 17574 w 100411"/>
              <a:gd name="T87" fmla="*/ 167890 h 187524"/>
              <a:gd name="T88" fmla="*/ 16179 w 100411"/>
              <a:gd name="T89" fmla="*/ 169474 h 187524"/>
              <a:gd name="T90" fmla="*/ 15248 w 100411"/>
              <a:gd name="T91" fmla="*/ 171521 h 187524"/>
              <a:gd name="T92" fmla="*/ 14628 w 100411"/>
              <a:gd name="T93" fmla="*/ 173879 h 187524"/>
              <a:gd name="T94" fmla="*/ 13471 w 100411"/>
              <a:gd name="T95" fmla="*/ 175451 h 187524"/>
              <a:gd name="T96" fmla="*/ 11955 w 100411"/>
              <a:gd name="T97" fmla="*/ 176498 h 187524"/>
              <a:gd name="T98" fmla="*/ 10201 w 100411"/>
              <a:gd name="T99" fmla="*/ 177197 h 187524"/>
              <a:gd name="T100" fmla="*/ 9032 w 100411"/>
              <a:gd name="T101" fmla="*/ 178655 h 187524"/>
              <a:gd name="T102" fmla="*/ 8253 w 100411"/>
              <a:gd name="T103" fmla="*/ 180619 h 187524"/>
              <a:gd name="T104" fmla="*/ 7733 w 100411"/>
              <a:gd name="T105" fmla="*/ 182920 h 187524"/>
              <a:gd name="T106" fmla="*/ 6643 w 100411"/>
              <a:gd name="T107" fmla="*/ 184455 h 187524"/>
              <a:gd name="T108" fmla="*/ 5172 w 100411"/>
              <a:gd name="T109" fmla="*/ 185477 h 187524"/>
              <a:gd name="T110" fmla="*/ 11 w 100411"/>
              <a:gd name="T111" fmla="*/ 187519 h 187524"/>
              <a:gd name="T112" fmla="*/ 4 w 100411"/>
              <a:gd name="T113" fmla="*/ 187522 h 187524"/>
              <a:gd name="T114" fmla="*/ 2 w 100411"/>
              <a:gd name="T115" fmla="*/ 187522 h 187524"/>
              <a:gd name="T116" fmla="*/ 0 w 100411"/>
              <a:gd name="T117" fmla="*/ 187523 h 187524"/>
              <a:gd name="T118" fmla="*/ 6694 w 100411"/>
              <a:gd name="T119" fmla="*/ 187523 h 18752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0411"/>
              <a:gd name="T181" fmla="*/ 0 h 187524"/>
              <a:gd name="T182" fmla="*/ 100411 w 100411"/>
              <a:gd name="T183" fmla="*/ 187524 h 18752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0411" h="187524">
                <a:moveTo>
                  <a:pt x="100410" y="0"/>
                </a:moveTo>
                <a:lnTo>
                  <a:pt x="100410" y="13562"/>
                </a:lnTo>
                <a:lnTo>
                  <a:pt x="99666" y="15986"/>
                </a:lnTo>
                <a:lnTo>
                  <a:pt x="95066" y="25131"/>
                </a:lnTo>
                <a:lnTo>
                  <a:pt x="93128" y="29653"/>
                </a:lnTo>
                <a:lnTo>
                  <a:pt x="91093" y="34651"/>
                </a:lnTo>
                <a:lnTo>
                  <a:pt x="89736" y="38976"/>
                </a:lnTo>
                <a:lnTo>
                  <a:pt x="88831" y="42851"/>
                </a:lnTo>
                <a:lnTo>
                  <a:pt x="88228" y="46427"/>
                </a:lnTo>
                <a:lnTo>
                  <a:pt x="87082" y="49803"/>
                </a:lnTo>
                <a:lnTo>
                  <a:pt x="85575" y="53046"/>
                </a:lnTo>
                <a:lnTo>
                  <a:pt x="83826" y="56200"/>
                </a:lnTo>
                <a:lnTo>
                  <a:pt x="81916" y="59294"/>
                </a:lnTo>
                <a:lnTo>
                  <a:pt x="79898" y="62350"/>
                </a:lnTo>
                <a:lnTo>
                  <a:pt x="77810" y="65379"/>
                </a:lnTo>
                <a:lnTo>
                  <a:pt x="73507" y="71391"/>
                </a:lnTo>
                <a:lnTo>
                  <a:pt x="71317" y="74383"/>
                </a:lnTo>
                <a:lnTo>
                  <a:pt x="69115" y="78362"/>
                </a:lnTo>
                <a:lnTo>
                  <a:pt x="66902" y="82999"/>
                </a:lnTo>
                <a:lnTo>
                  <a:pt x="64683" y="88075"/>
                </a:lnTo>
                <a:lnTo>
                  <a:pt x="62461" y="92451"/>
                </a:lnTo>
                <a:lnTo>
                  <a:pt x="60234" y="96360"/>
                </a:lnTo>
                <a:lnTo>
                  <a:pt x="58007" y="99959"/>
                </a:lnTo>
                <a:lnTo>
                  <a:pt x="55778" y="103351"/>
                </a:lnTo>
                <a:lnTo>
                  <a:pt x="53548" y="106604"/>
                </a:lnTo>
                <a:lnTo>
                  <a:pt x="51318" y="109764"/>
                </a:lnTo>
                <a:lnTo>
                  <a:pt x="49087" y="113856"/>
                </a:lnTo>
                <a:lnTo>
                  <a:pt x="46857" y="118568"/>
                </a:lnTo>
                <a:lnTo>
                  <a:pt x="44626" y="123694"/>
                </a:lnTo>
                <a:lnTo>
                  <a:pt x="42394" y="128103"/>
                </a:lnTo>
                <a:lnTo>
                  <a:pt x="40163" y="132035"/>
                </a:lnTo>
                <a:lnTo>
                  <a:pt x="37932" y="135648"/>
                </a:lnTo>
                <a:lnTo>
                  <a:pt x="35701" y="139049"/>
                </a:lnTo>
                <a:lnTo>
                  <a:pt x="33470" y="142309"/>
                </a:lnTo>
                <a:lnTo>
                  <a:pt x="31238" y="145474"/>
                </a:lnTo>
                <a:lnTo>
                  <a:pt x="29751" y="148577"/>
                </a:lnTo>
                <a:lnTo>
                  <a:pt x="28759" y="151637"/>
                </a:lnTo>
                <a:lnTo>
                  <a:pt x="28098" y="154670"/>
                </a:lnTo>
                <a:lnTo>
                  <a:pt x="26914" y="157683"/>
                </a:lnTo>
                <a:lnTo>
                  <a:pt x="25380" y="160685"/>
                </a:lnTo>
                <a:lnTo>
                  <a:pt x="23614" y="163678"/>
                </a:lnTo>
                <a:lnTo>
                  <a:pt x="21692" y="165673"/>
                </a:lnTo>
                <a:lnTo>
                  <a:pt x="19668" y="167003"/>
                </a:lnTo>
                <a:lnTo>
                  <a:pt x="17574" y="167890"/>
                </a:lnTo>
                <a:lnTo>
                  <a:pt x="16179" y="169474"/>
                </a:lnTo>
                <a:lnTo>
                  <a:pt x="15248" y="171521"/>
                </a:lnTo>
                <a:lnTo>
                  <a:pt x="14628" y="173879"/>
                </a:lnTo>
                <a:lnTo>
                  <a:pt x="13471" y="175451"/>
                </a:lnTo>
                <a:lnTo>
                  <a:pt x="11955" y="176498"/>
                </a:lnTo>
                <a:lnTo>
                  <a:pt x="10201" y="177197"/>
                </a:lnTo>
                <a:lnTo>
                  <a:pt x="9032" y="178655"/>
                </a:lnTo>
                <a:lnTo>
                  <a:pt x="8253" y="180619"/>
                </a:lnTo>
                <a:lnTo>
                  <a:pt x="7733" y="182920"/>
                </a:lnTo>
                <a:lnTo>
                  <a:pt x="6643" y="184455"/>
                </a:lnTo>
                <a:lnTo>
                  <a:pt x="5172" y="185477"/>
                </a:lnTo>
                <a:lnTo>
                  <a:pt x="11" y="187519"/>
                </a:lnTo>
                <a:lnTo>
                  <a:pt x="4" y="187522"/>
                </a:lnTo>
                <a:lnTo>
                  <a:pt x="2" y="187522"/>
                </a:lnTo>
                <a:lnTo>
                  <a:pt x="0" y="187523"/>
                </a:lnTo>
                <a:lnTo>
                  <a:pt x="6694" y="187523"/>
                </a:lnTo>
              </a:path>
            </a:pathLst>
          </a:custGeom>
          <a:noFill/>
          <a:ln w="38100" cap="flat" cmpd="sng" algn="ctr">
            <a:solidFill>
              <a:srgbClr val="000000"/>
            </a:solidFill>
            <a:prstDash val="solid"/>
            <a:round/>
            <a:headEnd type="none" w="med" len="med"/>
            <a:tailEnd type="none" w="med" len="med"/>
          </a:ln>
        </p:spPr>
        <p:txBody>
          <a:bodyPr/>
          <a:lstStyle/>
          <a:p>
            <a:endParaRPr lang="en-US"/>
          </a:p>
        </p:txBody>
      </p:sp>
      <p:sp>
        <p:nvSpPr>
          <p:cNvPr id="1074" name="SMARTInkAnnotation45"/>
          <p:cNvSpPr>
            <a:spLocks/>
          </p:cNvSpPr>
          <p:nvPr/>
        </p:nvSpPr>
        <p:spPr bwMode="auto">
          <a:xfrm>
            <a:off x="4344988" y="3633788"/>
            <a:ext cx="420687" cy="117475"/>
          </a:xfrm>
          <a:custGeom>
            <a:avLst/>
            <a:gdLst>
              <a:gd name="T0" fmla="*/ 5764 w 421724"/>
              <a:gd name="T1" fmla="*/ 116086 h 116087"/>
              <a:gd name="T2" fmla="*/ 9972 w 421724"/>
              <a:gd name="T3" fmla="*/ 111345 h 116087"/>
              <a:gd name="T4" fmla="*/ 18801 w 421724"/>
              <a:gd name="T5" fmla="*/ 106992 h 116087"/>
              <a:gd name="T6" fmla="*/ 25959 w 421724"/>
              <a:gd name="T7" fmla="*/ 102783 h 116087"/>
              <a:gd name="T8" fmla="*/ 42128 w 421724"/>
              <a:gd name="T9" fmla="*/ 98626 h 116087"/>
              <a:gd name="T10" fmla="*/ 55868 w 421724"/>
              <a:gd name="T11" fmla="*/ 97313 h 116087"/>
              <a:gd name="T12" fmla="*/ 61524 w 421724"/>
              <a:gd name="T13" fmla="*/ 93521 h 116087"/>
              <a:gd name="T14" fmla="*/ 80791 w 421724"/>
              <a:gd name="T15" fmla="*/ 89853 h 116087"/>
              <a:gd name="T16" fmla="*/ 88715 w 421724"/>
              <a:gd name="T17" fmla="*/ 88552 h 116087"/>
              <a:gd name="T18" fmla="*/ 94717 w 421724"/>
              <a:gd name="T19" fmla="*/ 84666 h 116087"/>
              <a:gd name="T20" fmla="*/ 109975 w 421724"/>
              <a:gd name="T21" fmla="*/ 80224 h 116087"/>
              <a:gd name="T22" fmla="*/ 118544 w 421724"/>
              <a:gd name="T23" fmla="*/ 76004 h 116087"/>
              <a:gd name="T24" fmla="*/ 136168 w 421724"/>
              <a:gd name="T25" fmla="*/ 72339 h 116087"/>
              <a:gd name="T26" fmla="*/ 155957 w 421724"/>
              <a:gd name="T27" fmla="*/ 68970 h 116087"/>
              <a:gd name="T28" fmla="*/ 177579 w 421724"/>
              <a:gd name="T29" fmla="*/ 63784 h 116087"/>
              <a:gd name="T30" fmla="*/ 191620 w 421724"/>
              <a:gd name="T31" fmla="*/ 62885 h 116087"/>
              <a:gd name="T32" fmla="*/ 209691 w 421724"/>
              <a:gd name="T33" fmla="*/ 56445 h 116087"/>
              <a:gd name="T34" fmla="*/ 229569 w 421724"/>
              <a:gd name="T35" fmla="*/ 54144 h 116087"/>
              <a:gd name="T36" fmla="*/ 246279 w 421724"/>
              <a:gd name="T37" fmla="*/ 51100 h 116087"/>
              <a:gd name="T38" fmla="*/ 265253 w 421724"/>
              <a:gd name="T39" fmla="*/ 45923 h 116087"/>
              <a:gd name="T40" fmla="*/ 278835 w 421724"/>
              <a:gd name="T41" fmla="*/ 40285 h 116087"/>
              <a:gd name="T42" fmla="*/ 296752 w 421724"/>
              <a:gd name="T43" fmla="*/ 35628 h 116087"/>
              <a:gd name="T44" fmla="*/ 305686 w 421724"/>
              <a:gd name="T45" fmla="*/ 31379 h 116087"/>
              <a:gd name="T46" fmla="*/ 323543 w 421724"/>
              <a:gd name="T47" fmla="*/ 27695 h 116087"/>
              <a:gd name="T48" fmla="*/ 336188 w 421724"/>
              <a:gd name="T49" fmla="*/ 26065 h 116087"/>
              <a:gd name="T50" fmla="*/ 342303 w 421724"/>
              <a:gd name="T51" fmla="*/ 22167 h 116087"/>
              <a:gd name="T52" fmla="*/ 357634 w 421724"/>
              <a:gd name="T53" fmla="*/ 17718 h 116087"/>
              <a:gd name="T54" fmla="*/ 366215 w 421724"/>
              <a:gd name="T55" fmla="*/ 13497 h 116087"/>
              <a:gd name="T56" fmla="*/ 386976 w 421724"/>
              <a:gd name="T57" fmla="*/ 9330 h 116087"/>
              <a:gd name="T58" fmla="*/ 403564 w 421724"/>
              <a:gd name="T59" fmla="*/ 8964 h 116087"/>
              <a:gd name="T60" fmla="*/ 406214 w 421724"/>
              <a:gd name="T61" fmla="*/ 6299 h 116087"/>
              <a:gd name="T62" fmla="*/ 408136 w 421724"/>
              <a:gd name="T63" fmla="*/ 2799 h 116087"/>
              <a:gd name="T64" fmla="*/ 413974 w 421724"/>
              <a:gd name="T65" fmla="*/ 368 h 1160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21724"/>
              <a:gd name="T100" fmla="*/ 0 h 116087"/>
              <a:gd name="T101" fmla="*/ 421724 w 421724"/>
              <a:gd name="T102" fmla="*/ 116087 h 11608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21724" h="116087">
                <a:moveTo>
                  <a:pt x="0" y="116086"/>
                </a:moveTo>
                <a:lnTo>
                  <a:pt x="5764" y="116086"/>
                </a:lnTo>
                <a:lnTo>
                  <a:pt x="8265" y="113440"/>
                </a:lnTo>
                <a:lnTo>
                  <a:pt x="9972" y="111345"/>
                </a:lnTo>
                <a:lnTo>
                  <a:pt x="11855" y="109948"/>
                </a:lnTo>
                <a:lnTo>
                  <a:pt x="18801" y="106992"/>
                </a:lnTo>
                <a:lnTo>
                  <a:pt x="22203" y="105062"/>
                </a:lnTo>
                <a:lnTo>
                  <a:pt x="25959" y="102783"/>
                </a:lnTo>
                <a:lnTo>
                  <a:pt x="32115" y="100251"/>
                </a:lnTo>
                <a:lnTo>
                  <a:pt x="42128" y="98626"/>
                </a:lnTo>
                <a:lnTo>
                  <a:pt x="52564" y="98344"/>
                </a:lnTo>
                <a:lnTo>
                  <a:pt x="55868" y="97313"/>
                </a:lnTo>
                <a:lnTo>
                  <a:pt x="58815" y="95633"/>
                </a:lnTo>
                <a:lnTo>
                  <a:pt x="61524" y="93521"/>
                </a:lnTo>
                <a:lnTo>
                  <a:pt x="68500" y="91174"/>
                </a:lnTo>
                <a:lnTo>
                  <a:pt x="80791" y="89853"/>
                </a:lnTo>
                <a:lnTo>
                  <a:pt x="85098" y="89667"/>
                </a:lnTo>
                <a:lnTo>
                  <a:pt x="88715" y="88552"/>
                </a:lnTo>
                <a:lnTo>
                  <a:pt x="91870" y="86816"/>
                </a:lnTo>
                <a:lnTo>
                  <a:pt x="94717" y="84666"/>
                </a:lnTo>
                <a:lnTo>
                  <a:pt x="101847" y="82278"/>
                </a:lnTo>
                <a:lnTo>
                  <a:pt x="109975" y="80224"/>
                </a:lnTo>
                <a:lnTo>
                  <a:pt x="114224" y="78287"/>
                </a:lnTo>
                <a:lnTo>
                  <a:pt x="118544" y="76004"/>
                </a:lnTo>
                <a:lnTo>
                  <a:pt x="127312" y="73467"/>
                </a:lnTo>
                <a:lnTo>
                  <a:pt x="136168" y="72339"/>
                </a:lnTo>
                <a:lnTo>
                  <a:pt x="145062" y="71838"/>
                </a:lnTo>
                <a:lnTo>
                  <a:pt x="155957" y="68970"/>
                </a:lnTo>
                <a:lnTo>
                  <a:pt x="167493" y="65379"/>
                </a:lnTo>
                <a:lnTo>
                  <a:pt x="177579" y="63784"/>
                </a:lnTo>
                <a:lnTo>
                  <a:pt x="187020" y="63075"/>
                </a:lnTo>
                <a:lnTo>
                  <a:pt x="191620" y="62885"/>
                </a:lnTo>
                <a:lnTo>
                  <a:pt x="200697" y="60030"/>
                </a:lnTo>
                <a:lnTo>
                  <a:pt x="209691" y="56445"/>
                </a:lnTo>
                <a:lnTo>
                  <a:pt x="218647" y="54852"/>
                </a:lnTo>
                <a:lnTo>
                  <a:pt x="229569" y="54144"/>
                </a:lnTo>
                <a:lnTo>
                  <a:pt x="241118" y="52838"/>
                </a:lnTo>
                <a:lnTo>
                  <a:pt x="246279" y="51100"/>
                </a:lnTo>
                <a:lnTo>
                  <a:pt x="255982" y="47515"/>
                </a:lnTo>
                <a:lnTo>
                  <a:pt x="265253" y="45923"/>
                </a:lnTo>
                <a:lnTo>
                  <a:pt x="274332" y="42569"/>
                </a:lnTo>
                <a:lnTo>
                  <a:pt x="278835" y="40285"/>
                </a:lnTo>
                <a:lnTo>
                  <a:pt x="287806" y="37748"/>
                </a:lnTo>
                <a:lnTo>
                  <a:pt x="296752" y="35628"/>
                </a:lnTo>
                <a:lnTo>
                  <a:pt x="301219" y="33674"/>
                </a:lnTo>
                <a:lnTo>
                  <a:pt x="305686" y="31379"/>
                </a:lnTo>
                <a:lnTo>
                  <a:pt x="314615" y="28829"/>
                </a:lnTo>
                <a:lnTo>
                  <a:pt x="323543" y="27695"/>
                </a:lnTo>
                <a:lnTo>
                  <a:pt x="332469" y="27192"/>
                </a:lnTo>
                <a:lnTo>
                  <a:pt x="336188" y="26065"/>
                </a:lnTo>
                <a:lnTo>
                  <a:pt x="339411" y="24322"/>
                </a:lnTo>
                <a:lnTo>
                  <a:pt x="342303" y="22167"/>
                </a:lnTo>
                <a:lnTo>
                  <a:pt x="349484" y="19774"/>
                </a:lnTo>
                <a:lnTo>
                  <a:pt x="357634" y="17718"/>
                </a:lnTo>
                <a:lnTo>
                  <a:pt x="361890" y="15780"/>
                </a:lnTo>
                <a:lnTo>
                  <a:pt x="366215" y="13497"/>
                </a:lnTo>
                <a:lnTo>
                  <a:pt x="375855" y="10282"/>
                </a:lnTo>
                <a:lnTo>
                  <a:pt x="386976" y="9330"/>
                </a:lnTo>
                <a:lnTo>
                  <a:pt x="398717" y="9008"/>
                </a:lnTo>
                <a:lnTo>
                  <a:pt x="403564" y="8964"/>
                </a:lnTo>
                <a:lnTo>
                  <a:pt x="405155" y="7960"/>
                </a:lnTo>
                <a:lnTo>
                  <a:pt x="406214" y="6299"/>
                </a:lnTo>
                <a:lnTo>
                  <a:pt x="406921" y="4199"/>
                </a:lnTo>
                <a:lnTo>
                  <a:pt x="408136" y="2799"/>
                </a:lnTo>
                <a:lnTo>
                  <a:pt x="409690" y="1866"/>
                </a:lnTo>
                <a:lnTo>
                  <a:pt x="413974" y="368"/>
                </a:lnTo>
                <a:lnTo>
                  <a:pt x="421723" y="0"/>
                </a:lnTo>
              </a:path>
            </a:pathLst>
          </a:custGeom>
          <a:noFill/>
          <a:ln w="38100" cap="flat" cmpd="sng" algn="ctr">
            <a:solidFill>
              <a:srgbClr val="000000"/>
            </a:solidFill>
            <a:prstDash val="solid"/>
            <a:round/>
            <a:headEnd type="none" w="med" len="med"/>
            <a:tailEnd type="none" w="med" len="med"/>
          </a:ln>
        </p:spPr>
        <p:txBody>
          <a:bodyPr/>
          <a:lstStyle/>
          <a:p>
            <a:endParaRPr lang="en-US"/>
          </a:p>
        </p:txBody>
      </p:sp>
      <p:sp>
        <p:nvSpPr>
          <p:cNvPr id="1075" name="SMARTInkAnnotation46"/>
          <p:cNvSpPr>
            <a:spLocks/>
          </p:cNvSpPr>
          <p:nvPr/>
        </p:nvSpPr>
        <p:spPr bwMode="auto">
          <a:xfrm>
            <a:off x="4532313" y="3386138"/>
            <a:ext cx="146050" cy="141287"/>
          </a:xfrm>
          <a:custGeom>
            <a:avLst/>
            <a:gdLst>
              <a:gd name="T0" fmla="*/ 40163 w 147267"/>
              <a:gd name="T1" fmla="*/ 7689 h 141632"/>
              <a:gd name="T2" fmla="*/ 40163 w 147267"/>
              <a:gd name="T3" fmla="*/ 0 h 141632"/>
              <a:gd name="T4" fmla="*/ 40163 w 147267"/>
              <a:gd name="T5" fmla="*/ 12094 h 141632"/>
              <a:gd name="T6" fmla="*/ 39419 w 147267"/>
              <a:gd name="T7" fmla="*/ 14594 h 141632"/>
              <a:gd name="T8" fmla="*/ 38179 w 147267"/>
              <a:gd name="T9" fmla="*/ 17254 h 141632"/>
              <a:gd name="T10" fmla="*/ 36608 w 147267"/>
              <a:gd name="T11" fmla="*/ 20019 h 141632"/>
              <a:gd name="T12" fmla="*/ 35562 w 147267"/>
              <a:gd name="T13" fmla="*/ 23846 h 141632"/>
              <a:gd name="T14" fmla="*/ 34864 w 147267"/>
              <a:gd name="T15" fmla="*/ 28382 h 141632"/>
              <a:gd name="T16" fmla="*/ 34399 w 147267"/>
              <a:gd name="T17" fmla="*/ 33391 h 141632"/>
              <a:gd name="T18" fmla="*/ 33345 w 147267"/>
              <a:gd name="T19" fmla="*/ 37722 h 141632"/>
              <a:gd name="T20" fmla="*/ 31898 w 147267"/>
              <a:gd name="T21" fmla="*/ 41601 h 141632"/>
              <a:gd name="T22" fmla="*/ 30190 w 147267"/>
              <a:gd name="T23" fmla="*/ 45180 h 141632"/>
              <a:gd name="T24" fmla="*/ 29052 w 147267"/>
              <a:gd name="T25" fmla="*/ 49550 h 141632"/>
              <a:gd name="T26" fmla="*/ 28293 w 147267"/>
              <a:gd name="T27" fmla="*/ 54448 h 141632"/>
              <a:gd name="T28" fmla="*/ 27786 w 147267"/>
              <a:gd name="T29" fmla="*/ 59698 h 141632"/>
              <a:gd name="T30" fmla="*/ 27449 w 147267"/>
              <a:gd name="T31" fmla="*/ 64190 h 141632"/>
              <a:gd name="T32" fmla="*/ 27224 w 147267"/>
              <a:gd name="T33" fmla="*/ 68176 h 141632"/>
              <a:gd name="T34" fmla="*/ 27075 w 147267"/>
              <a:gd name="T35" fmla="*/ 71826 h 141632"/>
              <a:gd name="T36" fmla="*/ 26230 w 147267"/>
              <a:gd name="T37" fmla="*/ 75252 h 141632"/>
              <a:gd name="T38" fmla="*/ 24924 w 147267"/>
              <a:gd name="T39" fmla="*/ 78528 h 141632"/>
              <a:gd name="T40" fmla="*/ 23309 w 147267"/>
              <a:gd name="T41" fmla="*/ 81704 h 141632"/>
              <a:gd name="T42" fmla="*/ 22233 w 147267"/>
              <a:gd name="T43" fmla="*/ 84813 h 141632"/>
              <a:gd name="T44" fmla="*/ 21516 w 147267"/>
              <a:gd name="T45" fmla="*/ 87878 h 141632"/>
              <a:gd name="T46" fmla="*/ 21037 w 147267"/>
              <a:gd name="T47" fmla="*/ 90915 h 141632"/>
              <a:gd name="T48" fmla="*/ 19975 w 147267"/>
              <a:gd name="T49" fmla="*/ 93930 h 141632"/>
              <a:gd name="T50" fmla="*/ 18522 w 147267"/>
              <a:gd name="T51" fmla="*/ 96933 h 141632"/>
              <a:gd name="T52" fmla="*/ 16810 w 147267"/>
              <a:gd name="T53" fmla="*/ 99927 h 141632"/>
              <a:gd name="T54" fmla="*/ 15669 w 147267"/>
              <a:gd name="T55" fmla="*/ 102916 h 141632"/>
              <a:gd name="T56" fmla="*/ 14908 w 147267"/>
              <a:gd name="T57" fmla="*/ 105900 h 141632"/>
              <a:gd name="T58" fmla="*/ 14401 w 147267"/>
              <a:gd name="T59" fmla="*/ 108882 h 141632"/>
              <a:gd name="T60" fmla="*/ 13319 w 147267"/>
              <a:gd name="T61" fmla="*/ 111861 h 141632"/>
              <a:gd name="T62" fmla="*/ 11854 w 147267"/>
              <a:gd name="T63" fmla="*/ 114840 h 141632"/>
              <a:gd name="T64" fmla="*/ 10133 w 147267"/>
              <a:gd name="T65" fmla="*/ 117818 h 141632"/>
              <a:gd name="T66" fmla="*/ 8986 w 147267"/>
              <a:gd name="T67" fmla="*/ 120796 h 141632"/>
              <a:gd name="T68" fmla="*/ 8222 w 147267"/>
              <a:gd name="T69" fmla="*/ 123774 h 141632"/>
              <a:gd name="T70" fmla="*/ 6995 w 147267"/>
              <a:gd name="T71" fmla="*/ 130941 h 141632"/>
              <a:gd name="T72" fmla="*/ 4843 w 147267"/>
              <a:gd name="T73" fmla="*/ 134566 h 141632"/>
              <a:gd name="T74" fmla="*/ 10 w 147267"/>
              <a:gd name="T75" fmla="*/ 141617 h 141632"/>
              <a:gd name="T76" fmla="*/ 0 w 147267"/>
              <a:gd name="T77" fmla="*/ 141631 h 141632"/>
              <a:gd name="T78" fmla="*/ 9316 w 147267"/>
              <a:gd name="T79" fmla="*/ 129205 h 141632"/>
              <a:gd name="T80" fmla="*/ 11417 w 147267"/>
              <a:gd name="T81" fmla="*/ 127395 h 141632"/>
              <a:gd name="T82" fmla="*/ 15734 w 147267"/>
              <a:gd name="T83" fmla="*/ 125384 h 141632"/>
              <a:gd name="T84" fmla="*/ 18670 w 147267"/>
              <a:gd name="T85" fmla="*/ 123855 h 141632"/>
              <a:gd name="T86" fmla="*/ 22115 w 147267"/>
              <a:gd name="T87" fmla="*/ 121844 h 141632"/>
              <a:gd name="T88" fmla="*/ 25900 w 147267"/>
              <a:gd name="T89" fmla="*/ 119511 h 141632"/>
              <a:gd name="T90" fmla="*/ 29910 w 147267"/>
              <a:gd name="T91" fmla="*/ 117956 h 141632"/>
              <a:gd name="T92" fmla="*/ 34071 w 147267"/>
              <a:gd name="T93" fmla="*/ 116919 h 141632"/>
              <a:gd name="T94" fmla="*/ 38333 w 147267"/>
              <a:gd name="T95" fmla="*/ 116227 h 141632"/>
              <a:gd name="T96" fmla="*/ 41918 w 147267"/>
              <a:gd name="T97" fmla="*/ 114774 h 141632"/>
              <a:gd name="T98" fmla="*/ 45051 w 147267"/>
              <a:gd name="T99" fmla="*/ 112814 h 141632"/>
              <a:gd name="T100" fmla="*/ 47885 w 147267"/>
              <a:gd name="T101" fmla="*/ 110514 h 141632"/>
              <a:gd name="T102" fmla="*/ 51261 w 147267"/>
              <a:gd name="T103" fmla="*/ 108981 h 141632"/>
              <a:gd name="T104" fmla="*/ 55000 w 147267"/>
              <a:gd name="T105" fmla="*/ 107959 h 141632"/>
              <a:gd name="T106" fmla="*/ 58979 w 147267"/>
              <a:gd name="T107" fmla="*/ 107278 h 141632"/>
              <a:gd name="T108" fmla="*/ 62376 w 147267"/>
              <a:gd name="T109" fmla="*/ 106824 h 141632"/>
              <a:gd name="T110" fmla="*/ 65385 w 147267"/>
              <a:gd name="T111" fmla="*/ 106521 h 141632"/>
              <a:gd name="T112" fmla="*/ 68134 w 147267"/>
              <a:gd name="T113" fmla="*/ 106319 h 141632"/>
              <a:gd name="T114" fmla="*/ 75155 w 147267"/>
              <a:gd name="T115" fmla="*/ 106095 h 141632"/>
              <a:gd name="T116" fmla="*/ 142887 w 147267"/>
              <a:gd name="T117" fmla="*/ 105915 h 141632"/>
              <a:gd name="T118" fmla="*/ 144347 w 147267"/>
              <a:gd name="T119" fmla="*/ 106908 h 141632"/>
              <a:gd name="T120" fmla="*/ 145320 w 147267"/>
              <a:gd name="T121" fmla="*/ 108561 h 141632"/>
              <a:gd name="T122" fmla="*/ 147266 w 147267"/>
              <a:gd name="T123" fmla="*/ 114845 h 14163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267"/>
              <a:gd name="T187" fmla="*/ 0 h 141632"/>
              <a:gd name="T188" fmla="*/ 147267 w 147267"/>
              <a:gd name="T189" fmla="*/ 141632 h 14163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267" h="141632">
                <a:moveTo>
                  <a:pt x="40163" y="7689"/>
                </a:moveTo>
                <a:lnTo>
                  <a:pt x="40163" y="0"/>
                </a:lnTo>
                <a:lnTo>
                  <a:pt x="40163" y="12094"/>
                </a:lnTo>
                <a:lnTo>
                  <a:pt x="39419" y="14594"/>
                </a:lnTo>
                <a:lnTo>
                  <a:pt x="38179" y="17254"/>
                </a:lnTo>
                <a:lnTo>
                  <a:pt x="36608" y="20019"/>
                </a:lnTo>
                <a:lnTo>
                  <a:pt x="35562" y="23846"/>
                </a:lnTo>
                <a:lnTo>
                  <a:pt x="34864" y="28382"/>
                </a:lnTo>
                <a:lnTo>
                  <a:pt x="34399" y="33391"/>
                </a:lnTo>
                <a:lnTo>
                  <a:pt x="33345" y="37722"/>
                </a:lnTo>
                <a:lnTo>
                  <a:pt x="31898" y="41601"/>
                </a:lnTo>
                <a:lnTo>
                  <a:pt x="30190" y="45180"/>
                </a:lnTo>
                <a:lnTo>
                  <a:pt x="29052" y="49550"/>
                </a:lnTo>
                <a:lnTo>
                  <a:pt x="28293" y="54448"/>
                </a:lnTo>
                <a:lnTo>
                  <a:pt x="27786" y="59698"/>
                </a:lnTo>
                <a:lnTo>
                  <a:pt x="27449" y="64190"/>
                </a:lnTo>
                <a:lnTo>
                  <a:pt x="27224" y="68176"/>
                </a:lnTo>
                <a:lnTo>
                  <a:pt x="27075" y="71826"/>
                </a:lnTo>
                <a:lnTo>
                  <a:pt x="26230" y="75252"/>
                </a:lnTo>
                <a:lnTo>
                  <a:pt x="24924" y="78528"/>
                </a:lnTo>
                <a:lnTo>
                  <a:pt x="23309" y="81704"/>
                </a:lnTo>
                <a:lnTo>
                  <a:pt x="22233" y="84813"/>
                </a:lnTo>
                <a:lnTo>
                  <a:pt x="21516" y="87878"/>
                </a:lnTo>
                <a:lnTo>
                  <a:pt x="21037" y="90915"/>
                </a:lnTo>
                <a:lnTo>
                  <a:pt x="19975" y="93930"/>
                </a:lnTo>
                <a:lnTo>
                  <a:pt x="18522" y="96933"/>
                </a:lnTo>
                <a:lnTo>
                  <a:pt x="16810" y="99927"/>
                </a:lnTo>
                <a:lnTo>
                  <a:pt x="15669" y="102916"/>
                </a:lnTo>
                <a:lnTo>
                  <a:pt x="14908" y="105900"/>
                </a:lnTo>
                <a:lnTo>
                  <a:pt x="14401" y="108882"/>
                </a:lnTo>
                <a:lnTo>
                  <a:pt x="13319" y="111861"/>
                </a:lnTo>
                <a:lnTo>
                  <a:pt x="11854" y="114840"/>
                </a:lnTo>
                <a:lnTo>
                  <a:pt x="10133" y="117818"/>
                </a:lnTo>
                <a:lnTo>
                  <a:pt x="8986" y="120796"/>
                </a:lnTo>
                <a:lnTo>
                  <a:pt x="8222" y="123774"/>
                </a:lnTo>
                <a:lnTo>
                  <a:pt x="6995" y="130941"/>
                </a:lnTo>
                <a:lnTo>
                  <a:pt x="4843" y="134566"/>
                </a:lnTo>
                <a:lnTo>
                  <a:pt x="10" y="141617"/>
                </a:lnTo>
                <a:lnTo>
                  <a:pt x="0" y="141631"/>
                </a:lnTo>
                <a:lnTo>
                  <a:pt x="9316" y="129205"/>
                </a:lnTo>
                <a:lnTo>
                  <a:pt x="11417" y="127395"/>
                </a:lnTo>
                <a:lnTo>
                  <a:pt x="15734" y="125384"/>
                </a:lnTo>
                <a:lnTo>
                  <a:pt x="18670" y="123855"/>
                </a:lnTo>
                <a:lnTo>
                  <a:pt x="22115" y="121844"/>
                </a:lnTo>
                <a:lnTo>
                  <a:pt x="25900" y="119511"/>
                </a:lnTo>
                <a:lnTo>
                  <a:pt x="29910" y="117956"/>
                </a:lnTo>
                <a:lnTo>
                  <a:pt x="34071" y="116919"/>
                </a:lnTo>
                <a:lnTo>
                  <a:pt x="38333" y="116227"/>
                </a:lnTo>
                <a:lnTo>
                  <a:pt x="41918" y="114774"/>
                </a:lnTo>
                <a:lnTo>
                  <a:pt x="45051" y="112814"/>
                </a:lnTo>
                <a:lnTo>
                  <a:pt x="47885" y="110514"/>
                </a:lnTo>
                <a:lnTo>
                  <a:pt x="51261" y="108981"/>
                </a:lnTo>
                <a:lnTo>
                  <a:pt x="55000" y="107959"/>
                </a:lnTo>
                <a:lnTo>
                  <a:pt x="58979" y="107278"/>
                </a:lnTo>
                <a:lnTo>
                  <a:pt x="62376" y="106824"/>
                </a:lnTo>
                <a:lnTo>
                  <a:pt x="65385" y="106521"/>
                </a:lnTo>
                <a:lnTo>
                  <a:pt x="68134" y="106319"/>
                </a:lnTo>
                <a:lnTo>
                  <a:pt x="75155" y="106095"/>
                </a:lnTo>
                <a:lnTo>
                  <a:pt x="142887" y="105915"/>
                </a:lnTo>
                <a:lnTo>
                  <a:pt x="144347" y="106908"/>
                </a:lnTo>
                <a:lnTo>
                  <a:pt x="145320" y="108561"/>
                </a:lnTo>
                <a:lnTo>
                  <a:pt x="147266" y="114845"/>
                </a:lnTo>
              </a:path>
            </a:pathLst>
          </a:custGeom>
          <a:noFill/>
          <a:ln w="38100" cap="flat" cmpd="sng" algn="ctr">
            <a:solidFill>
              <a:srgbClr val="000000"/>
            </a:solidFill>
            <a:prstDash val="solid"/>
            <a:round/>
            <a:headEnd type="none" w="med" len="med"/>
            <a:tailEnd type="none" w="med" len="med"/>
          </a:ln>
        </p:spPr>
        <p:txBody>
          <a:bodyPr/>
          <a:lstStyle/>
          <a:p>
            <a:endParaRPr lang="en-US"/>
          </a:p>
        </p:txBody>
      </p:sp>
      <p:sp>
        <p:nvSpPr>
          <p:cNvPr id="1076" name="Freeform 53"/>
          <p:cNvSpPr>
            <a:spLocks/>
          </p:cNvSpPr>
          <p:nvPr/>
        </p:nvSpPr>
        <p:spPr bwMode="auto">
          <a:xfrm>
            <a:off x="4686300" y="3500438"/>
            <a:ext cx="1588" cy="0"/>
          </a:xfrm>
          <a:custGeom>
            <a:avLst/>
            <a:gdLst>
              <a:gd name="T0" fmla="*/ 0 w 1984"/>
              <a:gd name="T1" fmla="*/ 0 h 1"/>
              <a:gd name="T2" fmla="*/ 1983 w 1984"/>
              <a:gd name="T3" fmla="*/ 0 h 1"/>
              <a:gd name="T4" fmla="*/ 0 60000 65536"/>
              <a:gd name="T5" fmla="*/ 0 60000 65536"/>
              <a:gd name="T6" fmla="*/ 0 w 1984"/>
              <a:gd name="T7" fmla="*/ 0 h 1"/>
              <a:gd name="T8" fmla="*/ 1984 w 1984"/>
              <a:gd name="T9" fmla="*/ 0 h 1"/>
            </a:gdLst>
            <a:ahLst/>
            <a:cxnLst>
              <a:cxn ang="T4">
                <a:pos x="T0" y="T1"/>
              </a:cxn>
              <a:cxn ang="T5">
                <a:pos x="T2" y="T3"/>
              </a:cxn>
            </a:cxnLst>
            <a:rect l="T6" t="T7" r="T8" b="T9"/>
            <a:pathLst>
              <a:path w="1984" h="1">
                <a:moveTo>
                  <a:pt x="0" y="0"/>
                </a:moveTo>
                <a:lnTo>
                  <a:pt x="1983" y="0"/>
                </a:lnTo>
                <a:close/>
              </a:path>
            </a:pathLst>
          </a:custGeom>
          <a:solidFill>
            <a:schemeClr val="accent1"/>
          </a:solidFill>
          <a:ln w="38100" cap="flat" cmpd="sng" algn="ctr">
            <a:solidFill>
              <a:srgbClr val="000000"/>
            </a:solidFill>
            <a:prstDash val="solid"/>
            <a:round/>
            <a:headEnd type="none" w="med" len="med"/>
            <a:tailEnd type="none" w="med" len="med"/>
          </a:ln>
        </p:spPr>
        <p:txBody>
          <a:bodyPr/>
          <a:lstStyle/>
          <a:p>
            <a:endParaRPr lang="en-US"/>
          </a:p>
        </p:txBody>
      </p:sp>
      <p:sp>
        <p:nvSpPr>
          <p:cNvPr id="1077" name="SMARTInkAnnotation48"/>
          <p:cNvSpPr>
            <a:spLocks/>
          </p:cNvSpPr>
          <p:nvPr/>
        </p:nvSpPr>
        <p:spPr bwMode="auto">
          <a:xfrm>
            <a:off x="4652963" y="3375025"/>
            <a:ext cx="52387" cy="196850"/>
          </a:xfrm>
          <a:custGeom>
            <a:avLst/>
            <a:gdLst>
              <a:gd name="T0" fmla="*/ 53552 w 53553"/>
              <a:gd name="T1" fmla="*/ 0 h 196455"/>
              <a:gd name="T2" fmla="*/ 49999 w 53553"/>
              <a:gd name="T3" fmla="*/ 4741 h 196455"/>
              <a:gd name="T4" fmla="*/ 48952 w 53553"/>
              <a:gd name="T5" fmla="*/ 7129 h 196455"/>
              <a:gd name="T6" fmla="*/ 47789 w 53553"/>
              <a:gd name="T7" fmla="*/ 12429 h 196455"/>
              <a:gd name="T8" fmla="*/ 46735 w 53553"/>
              <a:gd name="T9" fmla="*/ 15232 h 196455"/>
              <a:gd name="T10" fmla="*/ 45288 w 53553"/>
              <a:gd name="T11" fmla="*/ 18092 h 196455"/>
              <a:gd name="T12" fmla="*/ 43580 w 53553"/>
              <a:gd name="T13" fmla="*/ 20991 h 196455"/>
              <a:gd name="T14" fmla="*/ 42442 w 53553"/>
              <a:gd name="T15" fmla="*/ 23916 h 196455"/>
              <a:gd name="T16" fmla="*/ 41176 w 53553"/>
              <a:gd name="T17" fmla="*/ 29812 h 196455"/>
              <a:gd name="T18" fmla="*/ 40095 w 53553"/>
              <a:gd name="T19" fmla="*/ 33765 h 196455"/>
              <a:gd name="T20" fmla="*/ 38630 w 53553"/>
              <a:gd name="T21" fmla="*/ 38385 h 196455"/>
              <a:gd name="T22" fmla="*/ 36911 w 53553"/>
              <a:gd name="T23" fmla="*/ 43450 h 196455"/>
              <a:gd name="T24" fmla="*/ 35763 w 53553"/>
              <a:gd name="T25" fmla="*/ 48810 h 196455"/>
              <a:gd name="T26" fmla="*/ 34999 w 53553"/>
              <a:gd name="T27" fmla="*/ 54368 h 196455"/>
              <a:gd name="T28" fmla="*/ 34489 w 53553"/>
              <a:gd name="T29" fmla="*/ 60058 h 196455"/>
              <a:gd name="T30" fmla="*/ 33406 w 53553"/>
              <a:gd name="T31" fmla="*/ 64844 h 196455"/>
              <a:gd name="T32" fmla="*/ 31940 w 53553"/>
              <a:gd name="T33" fmla="*/ 69026 h 196455"/>
              <a:gd name="T34" fmla="*/ 30218 w 53553"/>
              <a:gd name="T35" fmla="*/ 72807 h 196455"/>
              <a:gd name="T36" fmla="*/ 28328 w 53553"/>
              <a:gd name="T37" fmla="*/ 77312 h 196455"/>
              <a:gd name="T38" fmla="*/ 24242 w 53553"/>
              <a:gd name="T39" fmla="*/ 87608 h 196455"/>
              <a:gd name="T40" fmla="*/ 22856 w 53553"/>
              <a:gd name="T41" fmla="*/ 93132 h 196455"/>
              <a:gd name="T42" fmla="*/ 21931 w 53553"/>
              <a:gd name="T43" fmla="*/ 98799 h 196455"/>
              <a:gd name="T44" fmla="*/ 21315 w 53553"/>
              <a:gd name="T45" fmla="*/ 104561 h 196455"/>
              <a:gd name="T46" fmla="*/ 20904 w 53553"/>
              <a:gd name="T47" fmla="*/ 109395 h 196455"/>
              <a:gd name="T48" fmla="*/ 20630 w 53553"/>
              <a:gd name="T49" fmla="*/ 113610 h 196455"/>
              <a:gd name="T50" fmla="*/ 20447 w 53553"/>
              <a:gd name="T51" fmla="*/ 117412 h 196455"/>
              <a:gd name="T52" fmla="*/ 19582 w 53553"/>
              <a:gd name="T53" fmla="*/ 121931 h 196455"/>
              <a:gd name="T54" fmla="*/ 18261 w 53553"/>
              <a:gd name="T55" fmla="*/ 126929 h 196455"/>
              <a:gd name="T56" fmla="*/ 16637 w 53553"/>
              <a:gd name="T57" fmla="*/ 132244 h 196455"/>
              <a:gd name="T58" fmla="*/ 15554 w 53553"/>
              <a:gd name="T59" fmla="*/ 136780 h 196455"/>
              <a:gd name="T60" fmla="*/ 14832 w 53553"/>
              <a:gd name="T61" fmla="*/ 140796 h 196455"/>
              <a:gd name="T62" fmla="*/ 14351 w 53553"/>
              <a:gd name="T63" fmla="*/ 144466 h 196455"/>
              <a:gd name="T64" fmla="*/ 13286 w 53553"/>
              <a:gd name="T65" fmla="*/ 148897 h 196455"/>
              <a:gd name="T66" fmla="*/ 11832 w 53553"/>
              <a:gd name="T67" fmla="*/ 153835 h 196455"/>
              <a:gd name="T68" fmla="*/ 10120 w 53553"/>
              <a:gd name="T69" fmla="*/ 159112 h 196455"/>
              <a:gd name="T70" fmla="*/ 8978 w 53553"/>
              <a:gd name="T71" fmla="*/ 163621 h 196455"/>
              <a:gd name="T72" fmla="*/ 8216 w 53553"/>
              <a:gd name="T73" fmla="*/ 167620 h 196455"/>
              <a:gd name="T74" fmla="*/ 7709 w 53553"/>
              <a:gd name="T75" fmla="*/ 171278 h 196455"/>
              <a:gd name="T76" fmla="*/ 6627 w 53553"/>
              <a:gd name="T77" fmla="*/ 174709 h 196455"/>
              <a:gd name="T78" fmla="*/ 5162 w 53553"/>
              <a:gd name="T79" fmla="*/ 177989 h 196455"/>
              <a:gd name="T80" fmla="*/ 3441 w 53553"/>
              <a:gd name="T81" fmla="*/ 181167 h 196455"/>
              <a:gd name="T82" fmla="*/ 2294 w 53553"/>
              <a:gd name="T83" fmla="*/ 184278 h 196455"/>
              <a:gd name="T84" fmla="*/ 1019 w 53553"/>
              <a:gd name="T85" fmla="*/ 190381 h 196455"/>
              <a:gd name="T86" fmla="*/ 0 w 53553"/>
              <a:gd name="T87" fmla="*/ 196454 h 19645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3553"/>
              <a:gd name="T133" fmla="*/ 0 h 196455"/>
              <a:gd name="T134" fmla="*/ 53553 w 53553"/>
              <a:gd name="T135" fmla="*/ 196455 h 19645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3553" h="196455">
                <a:moveTo>
                  <a:pt x="53552" y="0"/>
                </a:moveTo>
                <a:lnTo>
                  <a:pt x="49999" y="4741"/>
                </a:lnTo>
                <a:lnTo>
                  <a:pt x="48952" y="7129"/>
                </a:lnTo>
                <a:lnTo>
                  <a:pt x="47789" y="12429"/>
                </a:lnTo>
                <a:lnTo>
                  <a:pt x="46735" y="15232"/>
                </a:lnTo>
                <a:lnTo>
                  <a:pt x="45288" y="18092"/>
                </a:lnTo>
                <a:lnTo>
                  <a:pt x="43580" y="20991"/>
                </a:lnTo>
                <a:lnTo>
                  <a:pt x="42442" y="23916"/>
                </a:lnTo>
                <a:lnTo>
                  <a:pt x="41176" y="29812"/>
                </a:lnTo>
                <a:lnTo>
                  <a:pt x="40095" y="33765"/>
                </a:lnTo>
                <a:lnTo>
                  <a:pt x="38630" y="38385"/>
                </a:lnTo>
                <a:lnTo>
                  <a:pt x="36911" y="43450"/>
                </a:lnTo>
                <a:lnTo>
                  <a:pt x="35763" y="48810"/>
                </a:lnTo>
                <a:lnTo>
                  <a:pt x="34999" y="54368"/>
                </a:lnTo>
                <a:lnTo>
                  <a:pt x="34489" y="60058"/>
                </a:lnTo>
                <a:lnTo>
                  <a:pt x="33406" y="64844"/>
                </a:lnTo>
                <a:lnTo>
                  <a:pt x="31940" y="69026"/>
                </a:lnTo>
                <a:lnTo>
                  <a:pt x="30218" y="72807"/>
                </a:lnTo>
                <a:lnTo>
                  <a:pt x="28328" y="77312"/>
                </a:lnTo>
                <a:lnTo>
                  <a:pt x="24242" y="87608"/>
                </a:lnTo>
                <a:lnTo>
                  <a:pt x="22856" y="93132"/>
                </a:lnTo>
                <a:lnTo>
                  <a:pt x="21931" y="98799"/>
                </a:lnTo>
                <a:lnTo>
                  <a:pt x="21315" y="104561"/>
                </a:lnTo>
                <a:lnTo>
                  <a:pt x="20904" y="109395"/>
                </a:lnTo>
                <a:lnTo>
                  <a:pt x="20630" y="113610"/>
                </a:lnTo>
                <a:lnTo>
                  <a:pt x="20447" y="117412"/>
                </a:lnTo>
                <a:lnTo>
                  <a:pt x="19582" y="121931"/>
                </a:lnTo>
                <a:lnTo>
                  <a:pt x="18261" y="126929"/>
                </a:lnTo>
                <a:lnTo>
                  <a:pt x="16637" y="132244"/>
                </a:lnTo>
                <a:lnTo>
                  <a:pt x="15554" y="136780"/>
                </a:lnTo>
                <a:lnTo>
                  <a:pt x="14832" y="140796"/>
                </a:lnTo>
                <a:lnTo>
                  <a:pt x="14351" y="144466"/>
                </a:lnTo>
                <a:lnTo>
                  <a:pt x="13286" y="148897"/>
                </a:lnTo>
                <a:lnTo>
                  <a:pt x="11832" y="153835"/>
                </a:lnTo>
                <a:lnTo>
                  <a:pt x="10120" y="159112"/>
                </a:lnTo>
                <a:lnTo>
                  <a:pt x="8978" y="163621"/>
                </a:lnTo>
                <a:lnTo>
                  <a:pt x="8216" y="167620"/>
                </a:lnTo>
                <a:lnTo>
                  <a:pt x="7709" y="171278"/>
                </a:lnTo>
                <a:lnTo>
                  <a:pt x="6627" y="174709"/>
                </a:lnTo>
                <a:lnTo>
                  <a:pt x="5162" y="177989"/>
                </a:lnTo>
                <a:lnTo>
                  <a:pt x="3441" y="181167"/>
                </a:lnTo>
                <a:lnTo>
                  <a:pt x="2294" y="184278"/>
                </a:lnTo>
                <a:lnTo>
                  <a:pt x="1019" y="190381"/>
                </a:lnTo>
                <a:lnTo>
                  <a:pt x="0" y="196454"/>
                </a:lnTo>
              </a:path>
            </a:pathLst>
          </a:custGeom>
          <a:noFill/>
          <a:ln w="38100" cap="flat" cmpd="sng" algn="ctr">
            <a:solidFill>
              <a:srgbClr val="000000"/>
            </a:solidFill>
            <a:prstDash val="solid"/>
            <a:round/>
            <a:headEnd type="none" w="med" len="med"/>
            <a:tailEnd type="none" w="med" len="med"/>
          </a:ln>
        </p:spPr>
        <p:txBody>
          <a:bodyPr/>
          <a:lstStyle/>
          <a:p>
            <a:endParaRPr lang="en-US"/>
          </a:p>
        </p:txBody>
      </p:sp>
      <p:sp>
        <p:nvSpPr>
          <p:cNvPr id="1078" name="SMARTInkAnnotation49"/>
          <p:cNvSpPr>
            <a:spLocks/>
          </p:cNvSpPr>
          <p:nvPr/>
        </p:nvSpPr>
        <p:spPr bwMode="auto">
          <a:xfrm>
            <a:off x="3835400" y="4527550"/>
            <a:ext cx="20638" cy="303213"/>
          </a:xfrm>
          <a:custGeom>
            <a:avLst/>
            <a:gdLst>
              <a:gd name="T0" fmla="*/ 20082 w 20083"/>
              <a:gd name="T1" fmla="*/ 0 h 303611"/>
              <a:gd name="T2" fmla="*/ 20082 w 20083"/>
              <a:gd name="T3" fmla="*/ 91115 h 303611"/>
              <a:gd name="T4" fmla="*/ 19339 w 20083"/>
              <a:gd name="T5" fmla="*/ 98446 h 303611"/>
              <a:gd name="T6" fmla="*/ 18099 w 20083"/>
              <a:gd name="T7" fmla="*/ 105319 h 303611"/>
              <a:gd name="T8" fmla="*/ 16528 w 20083"/>
              <a:gd name="T9" fmla="*/ 111884 h 303611"/>
              <a:gd name="T10" fmla="*/ 15482 w 20083"/>
              <a:gd name="T11" fmla="*/ 118246 h 303611"/>
              <a:gd name="T12" fmla="*/ 14784 w 20083"/>
              <a:gd name="T13" fmla="*/ 124471 h 303611"/>
              <a:gd name="T14" fmla="*/ 14318 w 20083"/>
              <a:gd name="T15" fmla="*/ 130606 h 303611"/>
              <a:gd name="T16" fmla="*/ 14008 w 20083"/>
              <a:gd name="T17" fmla="*/ 136680 h 303611"/>
              <a:gd name="T18" fmla="*/ 13801 w 20083"/>
              <a:gd name="T19" fmla="*/ 142714 h 303611"/>
              <a:gd name="T20" fmla="*/ 13572 w 20083"/>
              <a:gd name="T21" fmla="*/ 155702 h 303611"/>
              <a:gd name="T22" fmla="*/ 13413 w 20083"/>
              <a:gd name="T23" fmla="*/ 192226 h 303611"/>
              <a:gd name="T24" fmla="*/ 12660 w 20083"/>
              <a:gd name="T25" fmla="*/ 198596 h 303611"/>
              <a:gd name="T26" fmla="*/ 11416 w 20083"/>
              <a:gd name="T27" fmla="*/ 204827 h 303611"/>
              <a:gd name="T28" fmla="*/ 9842 w 20083"/>
              <a:gd name="T29" fmla="*/ 210966 h 303611"/>
              <a:gd name="T30" fmla="*/ 8792 w 20083"/>
              <a:gd name="T31" fmla="*/ 217042 h 303611"/>
              <a:gd name="T32" fmla="*/ 8093 w 20083"/>
              <a:gd name="T33" fmla="*/ 223078 h 303611"/>
              <a:gd name="T34" fmla="*/ 7627 w 20083"/>
              <a:gd name="T35" fmla="*/ 229086 h 303611"/>
              <a:gd name="T36" fmla="*/ 7108 w 20083"/>
              <a:gd name="T37" fmla="*/ 238408 h 303611"/>
              <a:gd name="T38" fmla="*/ 6970 w 20083"/>
              <a:gd name="T39" fmla="*/ 242282 h 303611"/>
              <a:gd name="T40" fmla="*/ 6134 w 20083"/>
              <a:gd name="T41" fmla="*/ 246850 h 303611"/>
              <a:gd name="T42" fmla="*/ 4833 w 20083"/>
              <a:gd name="T43" fmla="*/ 251879 h 303611"/>
              <a:gd name="T44" fmla="*/ 3222 w 20083"/>
              <a:gd name="T45" fmla="*/ 257216 h 303611"/>
              <a:gd name="T46" fmla="*/ 2148 w 20083"/>
              <a:gd name="T47" fmla="*/ 261767 h 303611"/>
              <a:gd name="T48" fmla="*/ 1432 w 20083"/>
              <a:gd name="T49" fmla="*/ 265792 h 303611"/>
              <a:gd name="T50" fmla="*/ 955 w 20083"/>
              <a:gd name="T51" fmla="*/ 269468 h 303611"/>
              <a:gd name="T52" fmla="*/ 424 w 20083"/>
              <a:gd name="T53" fmla="*/ 276199 h 303611"/>
              <a:gd name="T54" fmla="*/ 126 w 20083"/>
              <a:gd name="T55" fmla="*/ 285566 h 303611"/>
              <a:gd name="T56" fmla="*/ 7 w 20083"/>
              <a:gd name="T57" fmla="*/ 294146 h 303611"/>
              <a:gd name="T58" fmla="*/ 0 w 20083"/>
              <a:gd name="T59" fmla="*/ 303610 h 30361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0083"/>
              <a:gd name="T91" fmla="*/ 0 h 303611"/>
              <a:gd name="T92" fmla="*/ 20083 w 20083"/>
              <a:gd name="T93" fmla="*/ 303611 h 30361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0083" h="303611">
                <a:moveTo>
                  <a:pt x="20082" y="0"/>
                </a:moveTo>
                <a:lnTo>
                  <a:pt x="20082" y="91115"/>
                </a:lnTo>
                <a:lnTo>
                  <a:pt x="19339" y="98446"/>
                </a:lnTo>
                <a:lnTo>
                  <a:pt x="18099" y="105319"/>
                </a:lnTo>
                <a:lnTo>
                  <a:pt x="16528" y="111884"/>
                </a:lnTo>
                <a:lnTo>
                  <a:pt x="15482" y="118246"/>
                </a:lnTo>
                <a:lnTo>
                  <a:pt x="14784" y="124471"/>
                </a:lnTo>
                <a:lnTo>
                  <a:pt x="14318" y="130606"/>
                </a:lnTo>
                <a:lnTo>
                  <a:pt x="14008" y="136680"/>
                </a:lnTo>
                <a:lnTo>
                  <a:pt x="13801" y="142714"/>
                </a:lnTo>
                <a:lnTo>
                  <a:pt x="13572" y="155702"/>
                </a:lnTo>
                <a:lnTo>
                  <a:pt x="13413" y="192226"/>
                </a:lnTo>
                <a:lnTo>
                  <a:pt x="12660" y="198596"/>
                </a:lnTo>
                <a:lnTo>
                  <a:pt x="11416" y="204827"/>
                </a:lnTo>
                <a:lnTo>
                  <a:pt x="9842" y="210966"/>
                </a:lnTo>
                <a:lnTo>
                  <a:pt x="8792" y="217042"/>
                </a:lnTo>
                <a:lnTo>
                  <a:pt x="8093" y="223078"/>
                </a:lnTo>
                <a:lnTo>
                  <a:pt x="7627" y="229086"/>
                </a:lnTo>
                <a:lnTo>
                  <a:pt x="7108" y="238408"/>
                </a:lnTo>
                <a:lnTo>
                  <a:pt x="6970" y="242282"/>
                </a:lnTo>
                <a:lnTo>
                  <a:pt x="6134" y="246850"/>
                </a:lnTo>
                <a:lnTo>
                  <a:pt x="4833" y="251879"/>
                </a:lnTo>
                <a:lnTo>
                  <a:pt x="3222" y="257216"/>
                </a:lnTo>
                <a:lnTo>
                  <a:pt x="2148" y="261767"/>
                </a:lnTo>
                <a:lnTo>
                  <a:pt x="1432" y="265792"/>
                </a:lnTo>
                <a:lnTo>
                  <a:pt x="955" y="269468"/>
                </a:lnTo>
                <a:lnTo>
                  <a:pt x="424" y="276199"/>
                </a:lnTo>
                <a:lnTo>
                  <a:pt x="126" y="285566"/>
                </a:lnTo>
                <a:lnTo>
                  <a:pt x="7" y="294146"/>
                </a:lnTo>
                <a:lnTo>
                  <a:pt x="0" y="30361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79" name="SMARTInkAnnotation50"/>
          <p:cNvSpPr>
            <a:spLocks/>
          </p:cNvSpPr>
          <p:nvPr/>
        </p:nvSpPr>
        <p:spPr bwMode="auto">
          <a:xfrm>
            <a:off x="3675063" y="4678363"/>
            <a:ext cx="368300" cy="9525"/>
          </a:xfrm>
          <a:custGeom>
            <a:avLst/>
            <a:gdLst>
              <a:gd name="T0" fmla="*/ 0 w 368171"/>
              <a:gd name="T1" fmla="*/ 0 h 8930"/>
              <a:gd name="T2" fmla="*/ 76669 w 368171"/>
              <a:gd name="T3" fmla="*/ 0 h 8930"/>
              <a:gd name="T4" fmla="*/ 85327 w 368171"/>
              <a:gd name="T5" fmla="*/ 992 h 8930"/>
              <a:gd name="T6" fmla="*/ 94073 w 368171"/>
              <a:gd name="T7" fmla="*/ 2646 h 8930"/>
              <a:gd name="T8" fmla="*/ 102879 w 368171"/>
              <a:gd name="T9" fmla="*/ 4740 h 8930"/>
              <a:gd name="T10" fmla="*/ 111725 w 368171"/>
              <a:gd name="T11" fmla="*/ 6137 h 8930"/>
              <a:gd name="T12" fmla="*/ 120598 w 368171"/>
              <a:gd name="T13" fmla="*/ 7068 h 8930"/>
              <a:gd name="T14" fmla="*/ 129488 w 368171"/>
              <a:gd name="T15" fmla="*/ 7688 h 8930"/>
              <a:gd name="T16" fmla="*/ 149283 w 368171"/>
              <a:gd name="T17" fmla="*/ 8378 h 8930"/>
              <a:gd name="T18" fmla="*/ 324417 w 368171"/>
              <a:gd name="T19" fmla="*/ 8929 h 8930"/>
              <a:gd name="T20" fmla="*/ 328588 w 368171"/>
              <a:gd name="T21" fmla="*/ 7938 h 8930"/>
              <a:gd name="T22" fmla="*/ 332113 w 368171"/>
              <a:gd name="T23" fmla="*/ 6284 h 8930"/>
              <a:gd name="T24" fmla="*/ 335207 w 368171"/>
              <a:gd name="T25" fmla="*/ 4190 h 8930"/>
              <a:gd name="T26" fmla="*/ 338757 w 368171"/>
              <a:gd name="T27" fmla="*/ 2793 h 8930"/>
              <a:gd name="T28" fmla="*/ 342611 w 368171"/>
              <a:gd name="T29" fmla="*/ 1862 h 8930"/>
              <a:gd name="T30" fmla="*/ 352378 w 368171"/>
              <a:gd name="T31" fmla="*/ 368 h 8930"/>
              <a:gd name="T32" fmla="*/ 357623 w 368171"/>
              <a:gd name="T33" fmla="*/ 109 h 8930"/>
              <a:gd name="T34" fmla="*/ 368170 w 368171"/>
              <a:gd name="T35" fmla="*/ 0 h 893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8171"/>
              <a:gd name="T55" fmla="*/ 0 h 8930"/>
              <a:gd name="T56" fmla="*/ 368171 w 368171"/>
              <a:gd name="T57" fmla="*/ 8930 h 893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8171" h="8930">
                <a:moveTo>
                  <a:pt x="0" y="0"/>
                </a:moveTo>
                <a:lnTo>
                  <a:pt x="76669" y="0"/>
                </a:lnTo>
                <a:lnTo>
                  <a:pt x="85327" y="992"/>
                </a:lnTo>
                <a:lnTo>
                  <a:pt x="94073" y="2646"/>
                </a:lnTo>
                <a:lnTo>
                  <a:pt x="102879" y="4740"/>
                </a:lnTo>
                <a:lnTo>
                  <a:pt x="111725" y="6137"/>
                </a:lnTo>
                <a:lnTo>
                  <a:pt x="120598" y="7068"/>
                </a:lnTo>
                <a:lnTo>
                  <a:pt x="129488" y="7688"/>
                </a:lnTo>
                <a:lnTo>
                  <a:pt x="149283" y="8378"/>
                </a:lnTo>
                <a:lnTo>
                  <a:pt x="324417" y="8929"/>
                </a:lnTo>
                <a:lnTo>
                  <a:pt x="328588" y="7938"/>
                </a:lnTo>
                <a:lnTo>
                  <a:pt x="332113" y="6284"/>
                </a:lnTo>
                <a:lnTo>
                  <a:pt x="335207" y="4190"/>
                </a:lnTo>
                <a:lnTo>
                  <a:pt x="338757" y="2793"/>
                </a:lnTo>
                <a:lnTo>
                  <a:pt x="342611" y="1862"/>
                </a:lnTo>
                <a:lnTo>
                  <a:pt x="352378" y="368"/>
                </a:lnTo>
                <a:lnTo>
                  <a:pt x="357623" y="109"/>
                </a:lnTo>
                <a:lnTo>
                  <a:pt x="368170"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80" name="SMARTInkAnnotation51"/>
          <p:cNvSpPr>
            <a:spLocks/>
          </p:cNvSpPr>
          <p:nvPr/>
        </p:nvSpPr>
        <p:spPr bwMode="auto">
          <a:xfrm>
            <a:off x="4149725" y="4473575"/>
            <a:ext cx="195263" cy="231775"/>
          </a:xfrm>
          <a:custGeom>
            <a:avLst/>
            <a:gdLst>
              <a:gd name="T0" fmla="*/ 26692 w 194042"/>
              <a:gd name="T1" fmla="*/ 21250 h 232047"/>
              <a:gd name="T2" fmla="*/ 30245 w 194042"/>
              <a:gd name="T3" fmla="*/ 29888 h 232047"/>
              <a:gd name="T4" fmla="*/ 31990 w 194042"/>
              <a:gd name="T5" fmla="*/ 38419 h 232047"/>
              <a:gd name="T6" fmla="*/ 32021 w 194042"/>
              <a:gd name="T7" fmla="*/ 48825 h 232047"/>
              <a:gd name="T8" fmla="*/ 29556 w 194042"/>
              <a:gd name="T9" fmla="*/ 60065 h 232047"/>
              <a:gd name="T10" fmla="*/ 27965 w 194042"/>
              <a:gd name="T11" fmla="*/ 71674 h 232047"/>
              <a:gd name="T12" fmla="*/ 27258 w 194042"/>
              <a:gd name="T13" fmla="*/ 83449 h 232047"/>
              <a:gd name="T14" fmla="*/ 26116 w 194042"/>
              <a:gd name="T15" fmla="*/ 101234 h 232047"/>
              <a:gd name="T16" fmla="*/ 21398 w 194042"/>
              <a:gd name="T17" fmla="*/ 120064 h 232047"/>
              <a:gd name="T18" fmla="*/ 16032 w 194042"/>
              <a:gd name="T19" fmla="*/ 143061 h 232047"/>
              <a:gd name="T20" fmla="*/ 14517 w 194042"/>
              <a:gd name="T21" fmla="*/ 156518 h 232047"/>
              <a:gd name="T22" fmla="*/ 11859 w 194042"/>
              <a:gd name="T23" fmla="*/ 169113 h 232047"/>
              <a:gd name="T24" fmla="*/ 8943 w 194042"/>
              <a:gd name="T25" fmla="*/ 180334 h 232047"/>
              <a:gd name="T26" fmla="*/ 7647 w 194042"/>
              <a:gd name="T27" fmla="*/ 188627 h 232047"/>
              <a:gd name="T28" fmla="*/ 7071 w 194042"/>
              <a:gd name="T29" fmla="*/ 198266 h 232047"/>
              <a:gd name="T30" fmla="*/ 6071 w 194042"/>
              <a:gd name="T31" fmla="*/ 208173 h 232047"/>
              <a:gd name="T32" fmla="*/ 873 w 194042"/>
              <a:gd name="T33" fmla="*/ 221062 h 232047"/>
              <a:gd name="T34" fmla="*/ 0 w 194042"/>
              <a:gd name="T35" fmla="*/ 230739 h 232047"/>
              <a:gd name="T36" fmla="*/ 5687 w 194042"/>
              <a:gd name="T37" fmla="*/ 232046 h 232047"/>
              <a:gd name="T38" fmla="*/ 6336 w 194042"/>
              <a:gd name="T39" fmla="*/ 227394 h 232047"/>
              <a:gd name="T40" fmla="*/ 10083 w 194042"/>
              <a:gd name="T41" fmla="*/ 219732 h 232047"/>
              <a:gd name="T42" fmla="*/ 15903 w 194042"/>
              <a:gd name="T43" fmla="*/ 211178 h 232047"/>
              <a:gd name="T44" fmla="*/ 22145 w 194042"/>
              <a:gd name="T45" fmla="*/ 205313 h 232047"/>
              <a:gd name="T46" fmla="*/ 29133 w 194042"/>
              <a:gd name="T47" fmla="*/ 199399 h 232047"/>
              <a:gd name="T48" fmla="*/ 39680 w 194042"/>
              <a:gd name="T49" fmla="*/ 190164 h 232047"/>
              <a:gd name="T50" fmla="*/ 48639 w 194042"/>
              <a:gd name="T51" fmla="*/ 185660 h 232047"/>
              <a:gd name="T52" fmla="*/ 55784 w 194042"/>
              <a:gd name="T53" fmla="*/ 181734 h 232047"/>
              <a:gd name="T54" fmla="*/ 66432 w 194042"/>
              <a:gd name="T55" fmla="*/ 176568 h 232047"/>
              <a:gd name="T56" fmla="*/ 71874 w 194042"/>
              <a:gd name="T57" fmla="*/ 172732 h 232047"/>
              <a:gd name="T58" fmla="*/ 79251 w 194042"/>
              <a:gd name="T59" fmla="*/ 171028 h 232047"/>
              <a:gd name="T60" fmla="*/ 88214 w 194042"/>
              <a:gd name="T61" fmla="*/ 170068 h 232047"/>
              <a:gd name="T62" fmla="*/ 95190 w 194042"/>
              <a:gd name="T63" fmla="*/ 172489 h 232047"/>
              <a:gd name="T64" fmla="*/ 102506 w 194042"/>
              <a:gd name="T65" fmla="*/ 175880 h 232047"/>
              <a:gd name="T66" fmla="*/ 113263 w 194042"/>
              <a:gd name="T67" fmla="*/ 178058 h 232047"/>
              <a:gd name="T68" fmla="*/ 118719 w 194042"/>
              <a:gd name="T69" fmla="*/ 179348 h 232047"/>
              <a:gd name="T70" fmla="*/ 126104 w 194042"/>
              <a:gd name="T71" fmla="*/ 183229 h 232047"/>
              <a:gd name="T72" fmla="*/ 135070 w 194042"/>
              <a:gd name="T73" fmla="*/ 186251 h 232047"/>
              <a:gd name="T74" fmla="*/ 142437 w 194042"/>
              <a:gd name="T75" fmla="*/ 191887 h 232047"/>
              <a:gd name="T76" fmla="*/ 149041 w 194042"/>
              <a:gd name="T77" fmla="*/ 194424 h 232047"/>
              <a:gd name="T78" fmla="*/ 156191 w 194042"/>
              <a:gd name="T79" fmla="*/ 195551 h 232047"/>
              <a:gd name="T80" fmla="*/ 166841 w 194042"/>
              <a:gd name="T81" fmla="*/ 196275 h 232047"/>
              <a:gd name="T82" fmla="*/ 178366 w 194042"/>
              <a:gd name="T83" fmla="*/ 195437 h 232047"/>
              <a:gd name="T84" fmla="*/ 187336 w 194042"/>
              <a:gd name="T85" fmla="*/ 189381 h 23204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94042"/>
              <a:gd name="T130" fmla="*/ 0 h 232047"/>
              <a:gd name="T131" fmla="*/ 194042 w 194042"/>
              <a:gd name="T132" fmla="*/ 232047 h 23204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94042" h="232047">
                <a:moveTo>
                  <a:pt x="26692" y="0"/>
                </a:moveTo>
                <a:lnTo>
                  <a:pt x="26692" y="21250"/>
                </a:lnTo>
                <a:lnTo>
                  <a:pt x="27436" y="24088"/>
                </a:lnTo>
                <a:lnTo>
                  <a:pt x="30245" y="29888"/>
                </a:lnTo>
                <a:lnTo>
                  <a:pt x="31292" y="33816"/>
                </a:lnTo>
                <a:lnTo>
                  <a:pt x="31990" y="38419"/>
                </a:lnTo>
                <a:lnTo>
                  <a:pt x="32455" y="43472"/>
                </a:lnTo>
                <a:lnTo>
                  <a:pt x="32021" y="48825"/>
                </a:lnTo>
                <a:lnTo>
                  <a:pt x="30988" y="54378"/>
                </a:lnTo>
                <a:lnTo>
                  <a:pt x="29556" y="60065"/>
                </a:lnTo>
                <a:lnTo>
                  <a:pt x="28601" y="65840"/>
                </a:lnTo>
                <a:lnTo>
                  <a:pt x="27965" y="71674"/>
                </a:lnTo>
                <a:lnTo>
                  <a:pt x="27540" y="77549"/>
                </a:lnTo>
                <a:lnTo>
                  <a:pt x="27258" y="83449"/>
                </a:lnTo>
                <a:lnTo>
                  <a:pt x="26943" y="95297"/>
                </a:lnTo>
                <a:lnTo>
                  <a:pt x="26116" y="101234"/>
                </a:lnTo>
                <a:lnTo>
                  <a:pt x="24820" y="107177"/>
                </a:lnTo>
                <a:lnTo>
                  <a:pt x="21398" y="120064"/>
                </a:lnTo>
                <a:lnTo>
                  <a:pt x="17397" y="135714"/>
                </a:lnTo>
                <a:lnTo>
                  <a:pt x="16032" y="143061"/>
                </a:lnTo>
                <a:lnTo>
                  <a:pt x="15123" y="149945"/>
                </a:lnTo>
                <a:lnTo>
                  <a:pt x="14517" y="156518"/>
                </a:lnTo>
                <a:lnTo>
                  <a:pt x="13369" y="162884"/>
                </a:lnTo>
                <a:lnTo>
                  <a:pt x="11859" y="169113"/>
                </a:lnTo>
                <a:lnTo>
                  <a:pt x="10110" y="175250"/>
                </a:lnTo>
                <a:lnTo>
                  <a:pt x="8943" y="180334"/>
                </a:lnTo>
                <a:lnTo>
                  <a:pt x="8165" y="184714"/>
                </a:lnTo>
                <a:lnTo>
                  <a:pt x="7647" y="188627"/>
                </a:lnTo>
                <a:lnTo>
                  <a:pt x="7301" y="193221"/>
                </a:lnTo>
                <a:lnTo>
                  <a:pt x="7071" y="198266"/>
                </a:lnTo>
                <a:lnTo>
                  <a:pt x="6917" y="203615"/>
                </a:lnTo>
                <a:lnTo>
                  <a:pt x="6071" y="208173"/>
                </a:lnTo>
                <a:lnTo>
                  <a:pt x="4763" y="212204"/>
                </a:lnTo>
                <a:lnTo>
                  <a:pt x="873" y="221062"/>
                </a:lnTo>
                <a:lnTo>
                  <a:pt x="342" y="224918"/>
                </a:lnTo>
                <a:lnTo>
                  <a:pt x="0" y="230739"/>
                </a:lnTo>
                <a:lnTo>
                  <a:pt x="716" y="231217"/>
                </a:lnTo>
                <a:lnTo>
                  <a:pt x="5687" y="232046"/>
                </a:lnTo>
                <a:lnTo>
                  <a:pt x="5995" y="231096"/>
                </a:lnTo>
                <a:lnTo>
                  <a:pt x="6336" y="227394"/>
                </a:lnTo>
                <a:lnTo>
                  <a:pt x="7171" y="225018"/>
                </a:lnTo>
                <a:lnTo>
                  <a:pt x="10083" y="219732"/>
                </a:lnTo>
                <a:lnTo>
                  <a:pt x="13855" y="214075"/>
                </a:lnTo>
                <a:lnTo>
                  <a:pt x="15903" y="211178"/>
                </a:lnTo>
                <a:lnTo>
                  <a:pt x="18755" y="208254"/>
                </a:lnTo>
                <a:lnTo>
                  <a:pt x="22145" y="205313"/>
                </a:lnTo>
                <a:lnTo>
                  <a:pt x="25891" y="202359"/>
                </a:lnTo>
                <a:lnTo>
                  <a:pt x="29133" y="199399"/>
                </a:lnTo>
                <a:lnTo>
                  <a:pt x="34719" y="193463"/>
                </a:lnTo>
                <a:lnTo>
                  <a:pt x="39680" y="190164"/>
                </a:lnTo>
                <a:lnTo>
                  <a:pt x="45109" y="187704"/>
                </a:lnTo>
                <a:lnTo>
                  <a:pt x="48639" y="185660"/>
                </a:lnTo>
                <a:lnTo>
                  <a:pt x="52480" y="183304"/>
                </a:lnTo>
                <a:lnTo>
                  <a:pt x="55784" y="181734"/>
                </a:lnTo>
                <a:lnTo>
                  <a:pt x="61439" y="179989"/>
                </a:lnTo>
                <a:lnTo>
                  <a:pt x="66432" y="176568"/>
                </a:lnTo>
                <a:lnTo>
                  <a:pt x="68804" y="174266"/>
                </a:lnTo>
                <a:lnTo>
                  <a:pt x="71874" y="172732"/>
                </a:lnTo>
                <a:lnTo>
                  <a:pt x="75408" y="171710"/>
                </a:lnTo>
                <a:lnTo>
                  <a:pt x="79251" y="171028"/>
                </a:lnTo>
                <a:lnTo>
                  <a:pt x="82557" y="170573"/>
                </a:lnTo>
                <a:lnTo>
                  <a:pt x="88214" y="170068"/>
                </a:lnTo>
                <a:lnTo>
                  <a:pt x="91508" y="170926"/>
                </a:lnTo>
                <a:lnTo>
                  <a:pt x="95190" y="172489"/>
                </a:lnTo>
                <a:lnTo>
                  <a:pt x="99133" y="174524"/>
                </a:lnTo>
                <a:lnTo>
                  <a:pt x="102506" y="175880"/>
                </a:lnTo>
                <a:lnTo>
                  <a:pt x="108236" y="177388"/>
                </a:lnTo>
                <a:lnTo>
                  <a:pt x="113263" y="178058"/>
                </a:lnTo>
                <a:lnTo>
                  <a:pt x="115645" y="178237"/>
                </a:lnTo>
                <a:lnTo>
                  <a:pt x="118719" y="179348"/>
                </a:lnTo>
                <a:lnTo>
                  <a:pt x="122258" y="181082"/>
                </a:lnTo>
                <a:lnTo>
                  <a:pt x="126104" y="183229"/>
                </a:lnTo>
                <a:lnTo>
                  <a:pt x="129411" y="184660"/>
                </a:lnTo>
                <a:lnTo>
                  <a:pt x="135070" y="186251"/>
                </a:lnTo>
                <a:lnTo>
                  <a:pt x="140064" y="189604"/>
                </a:lnTo>
                <a:lnTo>
                  <a:pt x="142437" y="191887"/>
                </a:lnTo>
                <a:lnTo>
                  <a:pt x="145507" y="193409"/>
                </a:lnTo>
                <a:lnTo>
                  <a:pt x="149041" y="194424"/>
                </a:lnTo>
                <a:lnTo>
                  <a:pt x="152884" y="195100"/>
                </a:lnTo>
                <a:lnTo>
                  <a:pt x="156191" y="195551"/>
                </a:lnTo>
                <a:lnTo>
                  <a:pt x="161847" y="196052"/>
                </a:lnTo>
                <a:lnTo>
                  <a:pt x="166841" y="196275"/>
                </a:lnTo>
                <a:lnTo>
                  <a:pt x="176107" y="196418"/>
                </a:lnTo>
                <a:lnTo>
                  <a:pt x="178366" y="195437"/>
                </a:lnTo>
                <a:lnTo>
                  <a:pt x="182859" y="191702"/>
                </a:lnTo>
                <a:lnTo>
                  <a:pt x="187336" y="189381"/>
                </a:lnTo>
                <a:lnTo>
                  <a:pt x="194041" y="187523"/>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81" name="SMARTInkAnnotation52"/>
          <p:cNvSpPr>
            <a:spLocks/>
          </p:cNvSpPr>
          <p:nvPr/>
        </p:nvSpPr>
        <p:spPr bwMode="auto">
          <a:xfrm>
            <a:off x="4311650" y="4419600"/>
            <a:ext cx="52388" cy="411163"/>
          </a:xfrm>
          <a:custGeom>
            <a:avLst/>
            <a:gdLst>
              <a:gd name="T0" fmla="*/ 53467 w 53468"/>
              <a:gd name="T1" fmla="*/ 0 h 410767"/>
              <a:gd name="T2" fmla="*/ 53467 w 53468"/>
              <a:gd name="T3" fmla="*/ 4740 h 410767"/>
              <a:gd name="T4" fmla="*/ 52724 w 53468"/>
              <a:gd name="T5" fmla="*/ 7129 h 410767"/>
              <a:gd name="T6" fmla="*/ 51484 w 53468"/>
              <a:gd name="T7" fmla="*/ 9714 h 410767"/>
              <a:gd name="T8" fmla="*/ 47703 w 53468"/>
              <a:gd name="T9" fmla="*/ 16250 h 410767"/>
              <a:gd name="T10" fmla="*/ 47049 w 53468"/>
              <a:gd name="T11" fmla="*/ 26864 h 410767"/>
              <a:gd name="T12" fmla="*/ 46855 w 53468"/>
              <a:gd name="T13" fmla="*/ 47316 h 410767"/>
              <a:gd name="T14" fmla="*/ 46798 w 53468"/>
              <a:gd name="T15" fmla="*/ 67487 h 410767"/>
              <a:gd name="T16" fmla="*/ 46045 w 53468"/>
              <a:gd name="T17" fmla="*/ 74757 h 410767"/>
              <a:gd name="T18" fmla="*/ 44801 w 53468"/>
              <a:gd name="T19" fmla="*/ 82580 h 410767"/>
              <a:gd name="T20" fmla="*/ 43228 w 53468"/>
              <a:gd name="T21" fmla="*/ 90772 h 410767"/>
              <a:gd name="T22" fmla="*/ 42178 w 53468"/>
              <a:gd name="T23" fmla="*/ 100202 h 410767"/>
              <a:gd name="T24" fmla="*/ 41479 w 53468"/>
              <a:gd name="T25" fmla="*/ 110458 h 410767"/>
              <a:gd name="T26" fmla="*/ 41012 w 53468"/>
              <a:gd name="T27" fmla="*/ 121263 h 410767"/>
              <a:gd name="T28" fmla="*/ 40494 w 53468"/>
              <a:gd name="T29" fmla="*/ 141207 h 410767"/>
              <a:gd name="T30" fmla="*/ 40355 w 53468"/>
              <a:gd name="T31" fmla="*/ 150693 h 410767"/>
              <a:gd name="T32" fmla="*/ 39520 w 53468"/>
              <a:gd name="T33" fmla="*/ 160986 h 410767"/>
              <a:gd name="T34" fmla="*/ 38219 w 53468"/>
              <a:gd name="T35" fmla="*/ 171816 h 410767"/>
              <a:gd name="T36" fmla="*/ 36608 w 53468"/>
              <a:gd name="T37" fmla="*/ 183005 h 410767"/>
              <a:gd name="T38" fmla="*/ 35534 w 53468"/>
              <a:gd name="T39" fmla="*/ 193441 h 410767"/>
              <a:gd name="T40" fmla="*/ 34817 w 53468"/>
              <a:gd name="T41" fmla="*/ 203375 h 410767"/>
              <a:gd name="T42" fmla="*/ 34341 w 53468"/>
              <a:gd name="T43" fmla="*/ 212974 h 410767"/>
              <a:gd name="T44" fmla="*/ 33278 w 53468"/>
              <a:gd name="T45" fmla="*/ 223342 h 410767"/>
              <a:gd name="T46" fmla="*/ 31827 w 53468"/>
              <a:gd name="T47" fmla="*/ 234223 h 410767"/>
              <a:gd name="T48" fmla="*/ 30115 w 53468"/>
              <a:gd name="T49" fmla="*/ 245446 h 410767"/>
              <a:gd name="T50" fmla="*/ 28230 w 53468"/>
              <a:gd name="T51" fmla="*/ 255904 h 410767"/>
              <a:gd name="T52" fmla="*/ 26230 w 53468"/>
              <a:gd name="T53" fmla="*/ 265853 h 410767"/>
              <a:gd name="T54" fmla="*/ 24153 w 53468"/>
              <a:gd name="T55" fmla="*/ 275462 h 410767"/>
              <a:gd name="T56" fmla="*/ 22767 w 53468"/>
              <a:gd name="T57" fmla="*/ 284844 h 410767"/>
              <a:gd name="T58" fmla="*/ 21845 w 53468"/>
              <a:gd name="T59" fmla="*/ 294076 h 410767"/>
              <a:gd name="T60" fmla="*/ 21229 w 53468"/>
              <a:gd name="T61" fmla="*/ 303207 h 410767"/>
              <a:gd name="T62" fmla="*/ 20075 w 53468"/>
              <a:gd name="T63" fmla="*/ 311278 h 410767"/>
              <a:gd name="T64" fmla="*/ 18561 w 53468"/>
              <a:gd name="T65" fmla="*/ 318644 h 410767"/>
              <a:gd name="T66" fmla="*/ 16808 w 53468"/>
              <a:gd name="T67" fmla="*/ 325538 h 410767"/>
              <a:gd name="T68" fmla="*/ 15641 w 53468"/>
              <a:gd name="T69" fmla="*/ 332120 h 410767"/>
              <a:gd name="T70" fmla="*/ 14343 w 53468"/>
              <a:gd name="T71" fmla="*/ 344723 h 410767"/>
              <a:gd name="T72" fmla="*/ 13252 w 53468"/>
              <a:gd name="T73" fmla="*/ 350863 h 410767"/>
              <a:gd name="T74" fmla="*/ 11782 w 53468"/>
              <a:gd name="T75" fmla="*/ 356940 h 410767"/>
              <a:gd name="T76" fmla="*/ 10058 w 53468"/>
              <a:gd name="T77" fmla="*/ 362975 h 410767"/>
              <a:gd name="T78" fmla="*/ 8909 w 53468"/>
              <a:gd name="T79" fmla="*/ 368984 h 410767"/>
              <a:gd name="T80" fmla="*/ 7631 w 53468"/>
              <a:gd name="T81" fmla="*/ 380951 h 410767"/>
              <a:gd name="T82" fmla="*/ 7064 w 53468"/>
              <a:gd name="T83" fmla="*/ 390239 h 410767"/>
              <a:gd name="T84" fmla="*/ 6913 w 53468"/>
              <a:gd name="T85" fmla="*/ 394105 h 410767"/>
              <a:gd name="T86" fmla="*/ 6068 w 53468"/>
              <a:gd name="T87" fmla="*/ 396682 h 410767"/>
              <a:gd name="T88" fmla="*/ 4761 w 53468"/>
              <a:gd name="T89" fmla="*/ 398400 h 410767"/>
              <a:gd name="T90" fmla="*/ 3146 w 53468"/>
              <a:gd name="T91" fmla="*/ 399545 h 410767"/>
              <a:gd name="T92" fmla="*/ 2069 w 53468"/>
              <a:gd name="T93" fmla="*/ 401301 h 410767"/>
              <a:gd name="T94" fmla="*/ 1352 w 53468"/>
              <a:gd name="T95" fmla="*/ 403464 h 410767"/>
              <a:gd name="T96" fmla="*/ 0 w 53468"/>
              <a:gd name="T97" fmla="*/ 410339 h 410767"/>
              <a:gd name="T98" fmla="*/ 716 w 53468"/>
              <a:gd name="T99" fmla="*/ 410481 h 410767"/>
              <a:gd name="T100" fmla="*/ 1936 w 53468"/>
              <a:gd name="T101" fmla="*/ 410576 h 410767"/>
              <a:gd name="T102" fmla="*/ 6610 w 53468"/>
              <a:gd name="T103" fmla="*/ 410766 h 41076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3468"/>
              <a:gd name="T157" fmla="*/ 0 h 410767"/>
              <a:gd name="T158" fmla="*/ 53468 w 53468"/>
              <a:gd name="T159" fmla="*/ 410767 h 41076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3468" h="410767">
                <a:moveTo>
                  <a:pt x="53467" y="0"/>
                </a:moveTo>
                <a:lnTo>
                  <a:pt x="53467" y="4740"/>
                </a:lnTo>
                <a:lnTo>
                  <a:pt x="52724" y="7129"/>
                </a:lnTo>
                <a:lnTo>
                  <a:pt x="51484" y="9714"/>
                </a:lnTo>
                <a:lnTo>
                  <a:pt x="47703" y="16250"/>
                </a:lnTo>
                <a:lnTo>
                  <a:pt x="47049" y="26864"/>
                </a:lnTo>
                <a:lnTo>
                  <a:pt x="46855" y="47316"/>
                </a:lnTo>
                <a:lnTo>
                  <a:pt x="46798" y="67487"/>
                </a:lnTo>
                <a:lnTo>
                  <a:pt x="46045" y="74757"/>
                </a:lnTo>
                <a:lnTo>
                  <a:pt x="44801" y="82580"/>
                </a:lnTo>
                <a:lnTo>
                  <a:pt x="43228" y="90772"/>
                </a:lnTo>
                <a:lnTo>
                  <a:pt x="42178" y="100202"/>
                </a:lnTo>
                <a:lnTo>
                  <a:pt x="41479" y="110458"/>
                </a:lnTo>
                <a:lnTo>
                  <a:pt x="41012" y="121263"/>
                </a:lnTo>
                <a:lnTo>
                  <a:pt x="40494" y="141207"/>
                </a:lnTo>
                <a:lnTo>
                  <a:pt x="40355" y="150693"/>
                </a:lnTo>
                <a:lnTo>
                  <a:pt x="39520" y="160986"/>
                </a:lnTo>
                <a:lnTo>
                  <a:pt x="38219" y="171816"/>
                </a:lnTo>
                <a:lnTo>
                  <a:pt x="36608" y="183005"/>
                </a:lnTo>
                <a:lnTo>
                  <a:pt x="35534" y="193441"/>
                </a:lnTo>
                <a:lnTo>
                  <a:pt x="34817" y="203375"/>
                </a:lnTo>
                <a:lnTo>
                  <a:pt x="34341" y="212974"/>
                </a:lnTo>
                <a:lnTo>
                  <a:pt x="33278" y="223342"/>
                </a:lnTo>
                <a:lnTo>
                  <a:pt x="31827" y="234223"/>
                </a:lnTo>
                <a:lnTo>
                  <a:pt x="30115" y="245446"/>
                </a:lnTo>
                <a:lnTo>
                  <a:pt x="28230" y="255904"/>
                </a:lnTo>
                <a:lnTo>
                  <a:pt x="26230" y="265853"/>
                </a:lnTo>
                <a:lnTo>
                  <a:pt x="24153" y="275462"/>
                </a:lnTo>
                <a:lnTo>
                  <a:pt x="22767" y="284844"/>
                </a:lnTo>
                <a:lnTo>
                  <a:pt x="21845" y="294076"/>
                </a:lnTo>
                <a:lnTo>
                  <a:pt x="21229" y="303207"/>
                </a:lnTo>
                <a:lnTo>
                  <a:pt x="20075" y="311278"/>
                </a:lnTo>
                <a:lnTo>
                  <a:pt x="18561" y="318644"/>
                </a:lnTo>
                <a:lnTo>
                  <a:pt x="16808" y="325538"/>
                </a:lnTo>
                <a:lnTo>
                  <a:pt x="15641" y="332120"/>
                </a:lnTo>
                <a:lnTo>
                  <a:pt x="14343" y="344723"/>
                </a:lnTo>
                <a:lnTo>
                  <a:pt x="13252" y="350863"/>
                </a:lnTo>
                <a:lnTo>
                  <a:pt x="11782" y="356940"/>
                </a:lnTo>
                <a:lnTo>
                  <a:pt x="10058" y="362975"/>
                </a:lnTo>
                <a:lnTo>
                  <a:pt x="8909" y="368984"/>
                </a:lnTo>
                <a:lnTo>
                  <a:pt x="7631" y="380951"/>
                </a:lnTo>
                <a:lnTo>
                  <a:pt x="7064" y="390239"/>
                </a:lnTo>
                <a:lnTo>
                  <a:pt x="6913" y="394105"/>
                </a:lnTo>
                <a:lnTo>
                  <a:pt x="6068" y="396682"/>
                </a:lnTo>
                <a:lnTo>
                  <a:pt x="4761" y="398400"/>
                </a:lnTo>
                <a:lnTo>
                  <a:pt x="3146" y="399545"/>
                </a:lnTo>
                <a:lnTo>
                  <a:pt x="2069" y="401301"/>
                </a:lnTo>
                <a:lnTo>
                  <a:pt x="1352" y="403464"/>
                </a:lnTo>
                <a:lnTo>
                  <a:pt x="0" y="410339"/>
                </a:lnTo>
                <a:lnTo>
                  <a:pt x="716" y="410481"/>
                </a:lnTo>
                <a:lnTo>
                  <a:pt x="1936" y="410576"/>
                </a:lnTo>
                <a:lnTo>
                  <a:pt x="6610" y="410766"/>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82" name="SMARTInkAnnotation53"/>
          <p:cNvSpPr>
            <a:spLocks/>
          </p:cNvSpPr>
          <p:nvPr/>
        </p:nvSpPr>
        <p:spPr bwMode="auto">
          <a:xfrm>
            <a:off x="4524375" y="4598988"/>
            <a:ext cx="128588" cy="9525"/>
          </a:xfrm>
          <a:custGeom>
            <a:avLst/>
            <a:gdLst>
              <a:gd name="T0" fmla="*/ 0 w 127186"/>
              <a:gd name="T1" fmla="*/ 8898 h 8899"/>
              <a:gd name="T2" fmla="*/ 11527 w 127186"/>
              <a:gd name="T3" fmla="*/ 1209 h 8899"/>
              <a:gd name="T4" fmla="*/ 13635 w 127186"/>
              <a:gd name="T5" fmla="*/ 795 h 8899"/>
              <a:gd name="T6" fmla="*/ 16528 w 127186"/>
              <a:gd name="T7" fmla="*/ 519 h 8899"/>
              <a:gd name="T8" fmla="*/ 22964 w 127186"/>
              <a:gd name="T9" fmla="*/ 213 h 8899"/>
              <a:gd name="T10" fmla="*/ 28305 w 127186"/>
              <a:gd name="T11" fmla="*/ 77 h 8899"/>
              <a:gd name="T12" fmla="*/ 42600 w 127186"/>
              <a:gd name="T13" fmla="*/ 0 h 8899"/>
              <a:gd name="T14" fmla="*/ 47738 w 127186"/>
              <a:gd name="T15" fmla="*/ 981 h 8899"/>
              <a:gd name="T16" fmla="*/ 52651 w 127186"/>
              <a:gd name="T17" fmla="*/ 2628 h 8899"/>
              <a:gd name="T18" fmla="*/ 57413 w 127186"/>
              <a:gd name="T19" fmla="*/ 4718 h 8899"/>
              <a:gd name="T20" fmla="*/ 62077 w 127186"/>
              <a:gd name="T21" fmla="*/ 6111 h 8899"/>
              <a:gd name="T22" fmla="*/ 66673 w 127186"/>
              <a:gd name="T23" fmla="*/ 7040 h 8899"/>
              <a:gd name="T24" fmla="*/ 71224 w 127186"/>
              <a:gd name="T25" fmla="*/ 7659 h 8899"/>
              <a:gd name="T26" fmla="*/ 75746 w 127186"/>
              <a:gd name="T27" fmla="*/ 8072 h 8899"/>
              <a:gd name="T28" fmla="*/ 80248 w 127186"/>
              <a:gd name="T29" fmla="*/ 8347 h 8899"/>
              <a:gd name="T30" fmla="*/ 89218 w 127186"/>
              <a:gd name="T31" fmla="*/ 8653 h 8899"/>
              <a:gd name="T32" fmla="*/ 127185 w 127186"/>
              <a:gd name="T33" fmla="*/ 8898 h 88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7186"/>
              <a:gd name="T52" fmla="*/ 0 h 8899"/>
              <a:gd name="T53" fmla="*/ 127186 w 127186"/>
              <a:gd name="T54" fmla="*/ 8899 h 88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7186" h="8899">
                <a:moveTo>
                  <a:pt x="0" y="8898"/>
                </a:moveTo>
                <a:lnTo>
                  <a:pt x="11527" y="1209"/>
                </a:lnTo>
                <a:lnTo>
                  <a:pt x="13635" y="795"/>
                </a:lnTo>
                <a:lnTo>
                  <a:pt x="16528" y="519"/>
                </a:lnTo>
                <a:lnTo>
                  <a:pt x="22964" y="213"/>
                </a:lnTo>
                <a:lnTo>
                  <a:pt x="28305" y="77"/>
                </a:lnTo>
                <a:lnTo>
                  <a:pt x="42600" y="0"/>
                </a:lnTo>
                <a:lnTo>
                  <a:pt x="47738" y="981"/>
                </a:lnTo>
                <a:lnTo>
                  <a:pt x="52651" y="2628"/>
                </a:lnTo>
                <a:lnTo>
                  <a:pt x="57413" y="4718"/>
                </a:lnTo>
                <a:lnTo>
                  <a:pt x="62077" y="6111"/>
                </a:lnTo>
                <a:lnTo>
                  <a:pt x="66673" y="7040"/>
                </a:lnTo>
                <a:lnTo>
                  <a:pt x="71224" y="7659"/>
                </a:lnTo>
                <a:lnTo>
                  <a:pt x="75746" y="8072"/>
                </a:lnTo>
                <a:lnTo>
                  <a:pt x="80248" y="8347"/>
                </a:lnTo>
                <a:lnTo>
                  <a:pt x="89218" y="8653"/>
                </a:lnTo>
                <a:lnTo>
                  <a:pt x="127185" y="8898"/>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83" name="SMARTInkAnnotation54"/>
          <p:cNvSpPr>
            <a:spLocks/>
          </p:cNvSpPr>
          <p:nvPr/>
        </p:nvSpPr>
        <p:spPr bwMode="auto">
          <a:xfrm>
            <a:off x="4511675" y="4714875"/>
            <a:ext cx="174625" cy="17463"/>
          </a:xfrm>
          <a:custGeom>
            <a:avLst/>
            <a:gdLst>
              <a:gd name="T0" fmla="*/ 0 w 174045"/>
              <a:gd name="T1" fmla="*/ 8898 h 17818"/>
              <a:gd name="T2" fmla="*/ 9317 w 174045"/>
              <a:gd name="T3" fmla="*/ 8898 h 17818"/>
              <a:gd name="T4" fmla="*/ 12162 w 174045"/>
              <a:gd name="T5" fmla="*/ 9889 h 17818"/>
              <a:gd name="T6" fmla="*/ 15546 w 174045"/>
              <a:gd name="T7" fmla="*/ 11543 h 17818"/>
              <a:gd name="T8" fmla="*/ 19289 w 174045"/>
              <a:gd name="T9" fmla="*/ 13638 h 17818"/>
              <a:gd name="T10" fmla="*/ 22529 w 174045"/>
              <a:gd name="T11" fmla="*/ 15034 h 17818"/>
              <a:gd name="T12" fmla="*/ 25432 w 174045"/>
              <a:gd name="T13" fmla="*/ 15965 h 17818"/>
              <a:gd name="T14" fmla="*/ 28112 w 174045"/>
              <a:gd name="T15" fmla="*/ 16586 h 17818"/>
              <a:gd name="T16" fmla="*/ 31385 w 174045"/>
              <a:gd name="T17" fmla="*/ 17000 h 17818"/>
              <a:gd name="T18" fmla="*/ 35055 w 174045"/>
              <a:gd name="T19" fmla="*/ 17276 h 17818"/>
              <a:gd name="T20" fmla="*/ 38990 w 174045"/>
              <a:gd name="T21" fmla="*/ 17459 h 17818"/>
              <a:gd name="T22" fmla="*/ 55188 w 174045"/>
              <a:gd name="T23" fmla="*/ 17718 h 17818"/>
              <a:gd name="T24" fmla="*/ 90306 w 174045"/>
              <a:gd name="T25" fmla="*/ 17817 h 17818"/>
              <a:gd name="T26" fmla="*/ 95161 w 174045"/>
              <a:gd name="T27" fmla="*/ 16828 h 17818"/>
              <a:gd name="T28" fmla="*/ 99886 w 174045"/>
              <a:gd name="T29" fmla="*/ 15177 h 17818"/>
              <a:gd name="T30" fmla="*/ 104524 w 174045"/>
              <a:gd name="T31" fmla="*/ 13084 h 17818"/>
              <a:gd name="T32" fmla="*/ 109103 w 174045"/>
              <a:gd name="T33" fmla="*/ 11688 h 17818"/>
              <a:gd name="T34" fmla="*/ 113642 w 174045"/>
              <a:gd name="T35" fmla="*/ 10758 h 17818"/>
              <a:gd name="T36" fmla="*/ 118157 w 174045"/>
              <a:gd name="T37" fmla="*/ 10138 h 17818"/>
              <a:gd name="T38" fmla="*/ 122655 w 174045"/>
              <a:gd name="T39" fmla="*/ 9724 h 17818"/>
              <a:gd name="T40" fmla="*/ 127140 w 174045"/>
              <a:gd name="T41" fmla="*/ 9449 h 17818"/>
              <a:gd name="T42" fmla="*/ 136091 w 174045"/>
              <a:gd name="T43" fmla="*/ 9143 h 17818"/>
              <a:gd name="T44" fmla="*/ 154869 w 174045"/>
              <a:gd name="T45" fmla="*/ 8929 h 17818"/>
              <a:gd name="T46" fmla="*/ 157541 w 174045"/>
              <a:gd name="T47" fmla="*/ 7927 h 17818"/>
              <a:gd name="T48" fmla="*/ 160067 w 174045"/>
              <a:gd name="T49" fmla="*/ 6266 h 17818"/>
              <a:gd name="T50" fmla="*/ 165911 w 174045"/>
              <a:gd name="T51" fmla="*/ 1212 h 17818"/>
              <a:gd name="T52" fmla="*/ 167135 w 174045"/>
              <a:gd name="T53" fmla="*/ 797 h 17818"/>
              <a:gd name="T54" fmla="*/ 170477 w 174045"/>
              <a:gd name="T55" fmla="*/ 336 h 17818"/>
              <a:gd name="T56" fmla="*/ 173731 w 174045"/>
              <a:gd name="T57" fmla="*/ 0 h 17818"/>
              <a:gd name="T58" fmla="*/ 173835 w 174045"/>
              <a:gd name="T59" fmla="*/ 981 h 17818"/>
              <a:gd name="T60" fmla="*/ 173905 w 174045"/>
              <a:gd name="T61" fmla="*/ 2628 h 17818"/>
              <a:gd name="T62" fmla="*/ 174044 w 174045"/>
              <a:gd name="T63" fmla="*/ 8898 h 178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4045"/>
              <a:gd name="T97" fmla="*/ 0 h 17818"/>
              <a:gd name="T98" fmla="*/ 174045 w 174045"/>
              <a:gd name="T99" fmla="*/ 17818 h 178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4045" h="17818">
                <a:moveTo>
                  <a:pt x="0" y="8898"/>
                </a:moveTo>
                <a:lnTo>
                  <a:pt x="9317" y="8898"/>
                </a:lnTo>
                <a:lnTo>
                  <a:pt x="12162" y="9889"/>
                </a:lnTo>
                <a:lnTo>
                  <a:pt x="15546" y="11543"/>
                </a:lnTo>
                <a:lnTo>
                  <a:pt x="19289" y="13638"/>
                </a:lnTo>
                <a:lnTo>
                  <a:pt x="22529" y="15034"/>
                </a:lnTo>
                <a:lnTo>
                  <a:pt x="25432" y="15965"/>
                </a:lnTo>
                <a:lnTo>
                  <a:pt x="28112" y="16586"/>
                </a:lnTo>
                <a:lnTo>
                  <a:pt x="31385" y="17000"/>
                </a:lnTo>
                <a:lnTo>
                  <a:pt x="35055" y="17276"/>
                </a:lnTo>
                <a:lnTo>
                  <a:pt x="38990" y="17459"/>
                </a:lnTo>
                <a:lnTo>
                  <a:pt x="55188" y="17718"/>
                </a:lnTo>
                <a:lnTo>
                  <a:pt x="90306" y="17817"/>
                </a:lnTo>
                <a:lnTo>
                  <a:pt x="95161" y="16828"/>
                </a:lnTo>
                <a:lnTo>
                  <a:pt x="99886" y="15177"/>
                </a:lnTo>
                <a:lnTo>
                  <a:pt x="104524" y="13084"/>
                </a:lnTo>
                <a:lnTo>
                  <a:pt x="109103" y="11688"/>
                </a:lnTo>
                <a:lnTo>
                  <a:pt x="113642" y="10758"/>
                </a:lnTo>
                <a:lnTo>
                  <a:pt x="118157" y="10138"/>
                </a:lnTo>
                <a:lnTo>
                  <a:pt x="122655" y="9724"/>
                </a:lnTo>
                <a:lnTo>
                  <a:pt x="127140" y="9449"/>
                </a:lnTo>
                <a:lnTo>
                  <a:pt x="136091" y="9143"/>
                </a:lnTo>
                <a:lnTo>
                  <a:pt x="154869" y="8929"/>
                </a:lnTo>
                <a:lnTo>
                  <a:pt x="157541" y="7927"/>
                </a:lnTo>
                <a:lnTo>
                  <a:pt x="160067" y="6266"/>
                </a:lnTo>
                <a:lnTo>
                  <a:pt x="165911" y="1212"/>
                </a:lnTo>
                <a:lnTo>
                  <a:pt x="167135" y="797"/>
                </a:lnTo>
                <a:lnTo>
                  <a:pt x="170477" y="336"/>
                </a:lnTo>
                <a:lnTo>
                  <a:pt x="173731" y="0"/>
                </a:lnTo>
                <a:lnTo>
                  <a:pt x="173835" y="981"/>
                </a:lnTo>
                <a:lnTo>
                  <a:pt x="173905" y="2628"/>
                </a:lnTo>
                <a:lnTo>
                  <a:pt x="174044" y="8898"/>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84" name="SMARTInkAnnotation55"/>
          <p:cNvSpPr>
            <a:spLocks/>
          </p:cNvSpPr>
          <p:nvPr/>
        </p:nvSpPr>
        <p:spPr bwMode="auto">
          <a:xfrm>
            <a:off x="4946650" y="4456113"/>
            <a:ext cx="33338" cy="285750"/>
          </a:xfrm>
          <a:custGeom>
            <a:avLst/>
            <a:gdLst>
              <a:gd name="T0" fmla="*/ 33470 w 33471"/>
              <a:gd name="T1" fmla="*/ 0 h 285751"/>
              <a:gd name="T2" fmla="*/ 33470 w 33471"/>
              <a:gd name="T3" fmla="*/ 12429 h 285751"/>
              <a:gd name="T4" fmla="*/ 32727 w 33471"/>
              <a:gd name="T5" fmla="*/ 15231 h 285751"/>
              <a:gd name="T6" fmla="*/ 31487 w 33471"/>
              <a:gd name="T7" fmla="*/ 18091 h 285751"/>
              <a:gd name="T8" fmla="*/ 29916 w 33471"/>
              <a:gd name="T9" fmla="*/ 20991 h 285751"/>
              <a:gd name="T10" fmla="*/ 28870 w 33471"/>
              <a:gd name="T11" fmla="*/ 24908 h 285751"/>
              <a:gd name="T12" fmla="*/ 28172 w 33471"/>
              <a:gd name="T13" fmla="*/ 29503 h 285751"/>
              <a:gd name="T14" fmla="*/ 27707 w 33471"/>
              <a:gd name="T15" fmla="*/ 34552 h 285751"/>
              <a:gd name="T16" fmla="*/ 27396 w 33471"/>
              <a:gd name="T17" fmla="*/ 39902 h 285751"/>
              <a:gd name="T18" fmla="*/ 27189 w 33471"/>
              <a:gd name="T19" fmla="*/ 45453 h 285751"/>
              <a:gd name="T20" fmla="*/ 27052 w 33471"/>
              <a:gd name="T21" fmla="*/ 51138 h 285751"/>
              <a:gd name="T22" fmla="*/ 26217 w 33471"/>
              <a:gd name="T23" fmla="*/ 57904 h 285751"/>
              <a:gd name="T24" fmla="*/ 24915 w 33471"/>
              <a:gd name="T25" fmla="*/ 65392 h 285751"/>
              <a:gd name="T26" fmla="*/ 23304 w 33471"/>
              <a:gd name="T27" fmla="*/ 73360 h 285751"/>
              <a:gd name="T28" fmla="*/ 22230 w 33471"/>
              <a:gd name="T29" fmla="*/ 80657 h 285751"/>
              <a:gd name="T30" fmla="*/ 21514 w 33471"/>
              <a:gd name="T31" fmla="*/ 87506 h 285751"/>
              <a:gd name="T32" fmla="*/ 21038 w 33471"/>
              <a:gd name="T33" fmla="*/ 94056 h 285751"/>
              <a:gd name="T34" fmla="*/ 19974 w 33471"/>
              <a:gd name="T35" fmla="*/ 100407 h 285751"/>
              <a:gd name="T36" fmla="*/ 18523 w 33471"/>
              <a:gd name="T37" fmla="*/ 106626 h 285751"/>
              <a:gd name="T38" fmla="*/ 16811 w 33471"/>
              <a:gd name="T39" fmla="*/ 112755 h 285751"/>
              <a:gd name="T40" fmla="*/ 15670 w 33471"/>
              <a:gd name="T41" fmla="*/ 119819 h 285751"/>
              <a:gd name="T42" fmla="*/ 14910 w 33471"/>
              <a:gd name="T43" fmla="*/ 127504 h 285751"/>
              <a:gd name="T44" fmla="*/ 14402 w 33471"/>
              <a:gd name="T45" fmla="*/ 135604 h 285751"/>
              <a:gd name="T46" fmla="*/ 14065 w 33471"/>
              <a:gd name="T47" fmla="*/ 142989 h 285751"/>
              <a:gd name="T48" fmla="*/ 13689 w 33471"/>
              <a:gd name="T49" fmla="*/ 156485 h 285751"/>
              <a:gd name="T50" fmla="*/ 12845 w 33471"/>
              <a:gd name="T51" fmla="*/ 162862 h 285751"/>
              <a:gd name="T52" fmla="*/ 11538 w 33471"/>
              <a:gd name="T53" fmla="*/ 169099 h 285751"/>
              <a:gd name="T54" fmla="*/ 9923 w 33471"/>
              <a:gd name="T55" fmla="*/ 175240 h 285751"/>
              <a:gd name="T56" fmla="*/ 8847 w 33471"/>
              <a:gd name="T57" fmla="*/ 182311 h 285751"/>
              <a:gd name="T58" fmla="*/ 8130 w 33471"/>
              <a:gd name="T59" fmla="*/ 190002 h 285751"/>
              <a:gd name="T60" fmla="*/ 7652 w 33471"/>
              <a:gd name="T61" fmla="*/ 198105 h 285751"/>
              <a:gd name="T62" fmla="*/ 7332 w 33471"/>
              <a:gd name="T63" fmla="*/ 205492 h 285751"/>
              <a:gd name="T64" fmla="*/ 6978 w 33471"/>
              <a:gd name="T65" fmla="*/ 218991 h 285751"/>
              <a:gd name="T66" fmla="*/ 6140 w 33471"/>
              <a:gd name="T67" fmla="*/ 225369 h 285751"/>
              <a:gd name="T68" fmla="*/ 4837 w 33471"/>
              <a:gd name="T69" fmla="*/ 231606 h 285751"/>
              <a:gd name="T70" fmla="*/ 3225 w 33471"/>
              <a:gd name="T71" fmla="*/ 237747 h 285751"/>
              <a:gd name="T72" fmla="*/ 2150 w 33471"/>
              <a:gd name="T73" fmla="*/ 242834 h 285751"/>
              <a:gd name="T74" fmla="*/ 1433 w 33471"/>
              <a:gd name="T75" fmla="*/ 247217 h 285751"/>
              <a:gd name="T76" fmla="*/ 638 w 33471"/>
              <a:gd name="T77" fmla="*/ 254734 h 285751"/>
              <a:gd name="T78" fmla="*/ 284 w 33471"/>
              <a:gd name="T79" fmla="*/ 261381 h 285751"/>
              <a:gd name="T80" fmla="*/ 127 w 33471"/>
              <a:gd name="T81" fmla="*/ 267644 h 285751"/>
              <a:gd name="T82" fmla="*/ 17 w 33471"/>
              <a:gd name="T83" fmla="*/ 276604 h 285751"/>
              <a:gd name="T84" fmla="*/ 0 w 33471"/>
              <a:gd name="T85" fmla="*/ 285750 h 28575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3471"/>
              <a:gd name="T130" fmla="*/ 0 h 285751"/>
              <a:gd name="T131" fmla="*/ 33471 w 33471"/>
              <a:gd name="T132" fmla="*/ 285751 h 28575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3471" h="285751">
                <a:moveTo>
                  <a:pt x="33470" y="0"/>
                </a:moveTo>
                <a:lnTo>
                  <a:pt x="33470" y="12429"/>
                </a:lnTo>
                <a:lnTo>
                  <a:pt x="32727" y="15231"/>
                </a:lnTo>
                <a:lnTo>
                  <a:pt x="31487" y="18091"/>
                </a:lnTo>
                <a:lnTo>
                  <a:pt x="29916" y="20991"/>
                </a:lnTo>
                <a:lnTo>
                  <a:pt x="28870" y="24908"/>
                </a:lnTo>
                <a:lnTo>
                  <a:pt x="28172" y="29503"/>
                </a:lnTo>
                <a:lnTo>
                  <a:pt x="27707" y="34552"/>
                </a:lnTo>
                <a:lnTo>
                  <a:pt x="27396" y="39902"/>
                </a:lnTo>
                <a:lnTo>
                  <a:pt x="27189" y="45453"/>
                </a:lnTo>
                <a:lnTo>
                  <a:pt x="27052" y="51138"/>
                </a:lnTo>
                <a:lnTo>
                  <a:pt x="26217" y="57904"/>
                </a:lnTo>
                <a:lnTo>
                  <a:pt x="24915" y="65392"/>
                </a:lnTo>
                <a:lnTo>
                  <a:pt x="23304" y="73360"/>
                </a:lnTo>
                <a:lnTo>
                  <a:pt x="22230" y="80657"/>
                </a:lnTo>
                <a:lnTo>
                  <a:pt x="21514" y="87506"/>
                </a:lnTo>
                <a:lnTo>
                  <a:pt x="21038" y="94056"/>
                </a:lnTo>
                <a:lnTo>
                  <a:pt x="19974" y="100407"/>
                </a:lnTo>
                <a:lnTo>
                  <a:pt x="18523" y="106626"/>
                </a:lnTo>
                <a:lnTo>
                  <a:pt x="16811" y="112755"/>
                </a:lnTo>
                <a:lnTo>
                  <a:pt x="15670" y="119819"/>
                </a:lnTo>
                <a:lnTo>
                  <a:pt x="14910" y="127504"/>
                </a:lnTo>
                <a:lnTo>
                  <a:pt x="14402" y="135604"/>
                </a:lnTo>
                <a:lnTo>
                  <a:pt x="14065" y="142989"/>
                </a:lnTo>
                <a:lnTo>
                  <a:pt x="13689" y="156485"/>
                </a:lnTo>
                <a:lnTo>
                  <a:pt x="12845" y="162862"/>
                </a:lnTo>
                <a:lnTo>
                  <a:pt x="11538" y="169099"/>
                </a:lnTo>
                <a:lnTo>
                  <a:pt x="9923" y="175240"/>
                </a:lnTo>
                <a:lnTo>
                  <a:pt x="8847" y="182311"/>
                </a:lnTo>
                <a:lnTo>
                  <a:pt x="8130" y="190002"/>
                </a:lnTo>
                <a:lnTo>
                  <a:pt x="7652" y="198105"/>
                </a:lnTo>
                <a:lnTo>
                  <a:pt x="7332" y="205492"/>
                </a:lnTo>
                <a:lnTo>
                  <a:pt x="6978" y="218991"/>
                </a:lnTo>
                <a:lnTo>
                  <a:pt x="6140" y="225369"/>
                </a:lnTo>
                <a:lnTo>
                  <a:pt x="4837" y="231606"/>
                </a:lnTo>
                <a:lnTo>
                  <a:pt x="3225" y="237747"/>
                </a:lnTo>
                <a:lnTo>
                  <a:pt x="2150" y="242834"/>
                </a:lnTo>
                <a:lnTo>
                  <a:pt x="1433" y="247217"/>
                </a:lnTo>
                <a:lnTo>
                  <a:pt x="638" y="254734"/>
                </a:lnTo>
                <a:lnTo>
                  <a:pt x="284" y="261381"/>
                </a:lnTo>
                <a:lnTo>
                  <a:pt x="127" y="267644"/>
                </a:lnTo>
                <a:lnTo>
                  <a:pt x="17" y="276604"/>
                </a:lnTo>
                <a:lnTo>
                  <a:pt x="0" y="28575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85" name="SMARTInkAnnotation56"/>
          <p:cNvSpPr>
            <a:spLocks/>
          </p:cNvSpPr>
          <p:nvPr/>
        </p:nvSpPr>
        <p:spPr bwMode="auto">
          <a:xfrm>
            <a:off x="5067300" y="4465638"/>
            <a:ext cx="193675" cy="293687"/>
          </a:xfrm>
          <a:custGeom>
            <a:avLst/>
            <a:gdLst>
              <a:gd name="T0" fmla="*/ 39111 w 193506"/>
              <a:gd name="T1" fmla="*/ 6136 h 294521"/>
              <a:gd name="T2" fmla="*/ 35254 w 193506"/>
              <a:gd name="T3" fmla="*/ 10086 h 294521"/>
              <a:gd name="T4" fmla="*/ 31590 w 193506"/>
              <a:gd name="T5" fmla="*/ 28193 h 294521"/>
              <a:gd name="T6" fmla="*/ 27985 w 193506"/>
              <a:gd name="T7" fmla="*/ 45064 h 294521"/>
              <a:gd name="T8" fmla="*/ 24933 w 193506"/>
              <a:gd name="T9" fmla="*/ 62631 h 294521"/>
              <a:gd name="T10" fmla="*/ 17238 w 193506"/>
              <a:gd name="T11" fmla="*/ 86344 h 294521"/>
              <a:gd name="T12" fmla="*/ 8328 w 193506"/>
              <a:gd name="T13" fmla="*/ 116089 h 294521"/>
              <a:gd name="T14" fmla="*/ 4977 w 193506"/>
              <a:gd name="T15" fmla="*/ 136591 h 294521"/>
              <a:gd name="T16" fmla="*/ 1257 w 193506"/>
              <a:gd name="T17" fmla="*/ 158872 h 294521"/>
              <a:gd name="T18" fmla="*/ 155 w 193506"/>
              <a:gd name="T19" fmla="*/ 178042 h 294521"/>
              <a:gd name="T20" fmla="*/ 1811 w 193506"/>
              <a:gd name="T21" fmla="*/ 196289 h 294521"/>
              <a:gd name="T22" fmla="*/ 5030 w 193506"/>
              <a:gd name="T23" fmla="*/ 214264 h 294521"/>
              <a:gd name="T24" fmla="*/ 7966 w 193506"/>
              <a:gd name="T25" fmla="*/ 232156 h 294521"/>
              <a:gd name="T26" fmla="*/ 13547 w 193506"/>
              <a:gd name="T27" fmla="*/ 250026 h 294521"/>
              <a:gd name="T28" fmla="*/ 22097 w 193506"/>
              <a:gd name="T29" fmla="*/ 269102 h 294521"/>
              <a:gd name="T30" fmla="*/ 31692 w 193506"/>
              <a:gd name="T31" fmla="*/ 282424 h 294521"/>
              <a:gd name="T32" fmla="*/ 42229 w 193506"/>
              <a:gd name="T33" fmla="*/ 290607 h 294521"/>
              <a:gd name="T34" fmla="*/ 54814 w 193506"/>
              <a:gd name="T35" fmla="*/ 293875 h 294521"/>
              <a:gd name="T36" fmla="*/ 71403 w 193506"/>
              <a:gd name="T37" fmla="*/ 294520 h 294521"/>
              <a:gd name="T38" fmla="*/ 84574 w 193506"/>
              <a:gd name="T39" fmla="*/ 289892 h 294521"/>
              <a:gd name="T40" fmla="*/ 102350 w 193506"/>
              <a:gd name="T41" fmla="*/ 279439 h 294521"/>
              <a:gd name="T42" fmla="*/ 141753 w 193506"/>
              <a:gd name="T43" fmla="*/ 252006 h 294521"/>
              <a:gd name="T44" fmla="*/ 151283 w 193506"/>
              <a:gd name="T45" fmla="*/ 237938 h 294521"/>
              <a:gd name="T46" fmla="*/ 162455 w 193506"/>
              <a:gd name="T47" fmla="*/ 225060 h 294521"/>
              <a:gd name="T48" fmla="*/ 177990 w 193506"/>
              <a:gd name="T49" fmla="*/ 186090 h 294521"/>
              <a:gd name="T50" fmla="*/ 185098 w 193506"/>
              <a:gd name="T51" fmla="*/ 165264 h 294521"/>
              <a:gd name="T52" fmla="*/ 188506 w 193506"/>
              <a:gd name="T53" fmla="*/ 146862 h 294521"/>
              <a:gd name="T54" fmla="*/ 192243 w 193506"/>
              <a:gd name="T55" fmla="*/ 132481 h 294521"/>
              <a:gd name="T56" fmla="*/ 193350 w 193506"/>
              <a:gd name="T57" fmla="*/ 115651 h 294521"/>
              <a:gd name="T58" fmla="*/ 191694 w 193506"/>
              <a:gd name="T59" fmla="*/ 98098 h 294521"/>
              <a:gd name="T60" fmla="*/ 188026 w 193506"/>
              <a:gd name="T61" fmla="*/ 79129 h 294521"/>
              <a:gd name="T62" fmla="*/ 179959 w 193506"/>
              <a:gd name="T63" fmla="*/ 60091 h 294521"/>
              <a:gd name="T64" fmla="*/ 171612 w 193506"/>
              <a:gd name="T65" fmla="*/ 46577 h 294521"/>
              <a:gd name="T66" fmla="*/ 159717 w 193506"/>
              <a:gd name="T67" fmla="*/ 38936 h 294521"/>
              <a:gd name="T68" fmla="*/ 145925 w 193506"/>
              <a:gd name="T69" fmla="*/ 31613 h 294521"/>
              <a:gd name="T70" fmla="*/ 134835 w 193506"/>
              <a:gd name="T71" fmla="*/ 28218 h 294521"/>
              <a:gd name="T72" fmla="*/ 108063 w 193506"/>
              <a:gd name="T73" fmla="*/ 26976 h 294521"/>
              <a:gd name="T74" fmla="*/ 95766 w 193506"/>
              <a:gd name="T75" fmla="*/ 29490 h 294521"/>
              <a:gd name="T76" fmla="*/ 85428 w 193506"/>
              <a:gd name="T77" fmla="*/ 33873 h 294521"/>
              <a:gd name="T78" fmla="*/ 72944 w 193506"/>
              <a:gd name="T79" fmla="*/ 37817 h 294521"/>
              <a:gd name="T80" fmla="*/ 58952 w 193506"/>
              <a:gd name="T81" fmla="*/ 48039 h 294521"/>
              <a:gd name="T82" fmla="*/ 42159 w 193506"/>
              <a:gd name="T83" fmla="*/ 68485 h 294521"/>
              <a:gd name="T84" fmla="*/ 35159 w 193506"/>
              <a:gd name="T85" fmla="*/ 83017 h 294521"/>
              <a:gd name="T86" fmla="*/ 33424 w 193506"/>
              <a:gd name="T87" fmla="*/ 104344 h 29452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3506"/>
              <a:gd name="T133" fmla="*/ 0 h 294521"/>
              <a:gd name="T134" fmla="*/ 193506 w 193506"/>
              <a:gd name="T135" fmla="*/ 294521 h 29452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3506" h="294521">
                <a:moveTo>
                  <a:pt x="39855" y="0"/>
                </a:moveTo>
                <a:lnTo>
                  <a:pt x="39855" y="4740"/>
                </a:lnTo>
                <a:lnTo>
                  <a:pt x="39111" y="6136"/>
                </a:lnTo>
                <a:lnTo>
                  <a:pt x="37871" y="7067"/>
                </a:lnTo>
                <a:lnTo>
                  <a:pt x="36302" y="7688"/>
                </a:lnTo>
                <a:lnTo>
                  <a:pt x="35254" y="10086"/>
                </a:lnTo>
                <a:lnTo>
                  <a:pt x="34091" y="18042"/>
                </a:lnTo>
                <a:lnTo>
                  <a:pt x="33037" y="22942"/>
                </a:lnTo>
                <a:lnTo>
                  <a:pt x="31590" y="28193"/>
                </a:lnTo>
                <a:lnTo>
                  <a:pt x="29883" y="33678"/>
                </a:lnTo>
                <a:lnTo>
                  <a:pt x="28744" y="39319"/>
                </a:lnTo>
                <a:lnTo>
                  <a:pt x="27985" y="45064"/>
                </a:lnTo>
                <a:lnTo>
                  <a:pt x="27479" y="50878"/>
                </a:lnTo>
                <a:lnTo>
                  <a:pt x="26398" y="56739"/>
                </a:lnTo>
                <a:lnTo>
                  <a:pt x="24933" y="62631"/>
                </a:lnTo>
                <a:lnTo>
                  <a:pt x="23213" y="68543"/>
                </a:lnTo>
                <a:lnTo>
                  <a:pt x="21322" y="74468"/>
                </a:lnTo>
                <a:lnTo>
                  <a:pt x="17238" y="86344"/>
                </a:lnTo>
                <a:lnTo>
                  <a:pt x="10757" y="104187"/>
                </a:lnTo>
                <a:lnTo>
                  <a:pt x="9300" y="110137"/>
                </a:lnTo>
                <a:lnTo>
                  <a:pt x="8328" y="116089"/>
                </a:lnTo>
                <a:lnTo>
                  <a:pt x="7680" y="122041"/>
                </a:lnTo>
                <a:lnTo>
                  <a:pt x="6505" y="128986"/>
                </a:lnTo>
                <a:lnTo>
                  <a:pt x="4977" y="136591"/>
                </a:lnTo>
                <a:lnTo>
                  <a:pt x="3215" y="144639"/>
                </a:lnTo>
                <a:lnTo>
                  <a:pt x="2040" y="151988"/>
                </a:lnTo>
                <a:lnTo>
                  <a:pt x="1257" y="158872"/>
                </a:lnTo>
                <a:lnTo>
                  <a:pt x="735" y="165445"/>
                </a:lnTo>
                <a:lnTo>
                  <a:pt x="387" y="171812"/>
                </a:lnTo>
                <a:lnTo>
                  <a:pt x="155" y="178042"/>
                </a:lnTo>
                <a:lnTo>
                  <a:pt x="0" y="184179"/>
                </a:lnTo>
                <a:lnTo>
                  <a:pt x="641" y="190254"/>
                </a:lnTo>
                <a:lnTo>
                  <a:pt x="1811" y="196289"/>
                </a:lnTo>
                <a:lnTo>
                  <a:pt x="3336" y="202297"/>
                </a:lnTo>
                <a:lnTo>
                  <a:pt x="4352" y="208286"/>
                </a:lnTo>
                <a:lnTo>
                  <a:pt x="5030" y="214264"/>
                </a:lnTo>
                <a:lnTo>
                  <a:pt x="5481" y="220233"/>
                </a:lnTo>
                <a:lnTo>
                  <a:pt x="6526" y="226197"/>
                </a:lnTo>
                <a:lnTo>
                  <a:pt x="7966" y="232156"/>
                </a:lnTo>
                <a:lnTo>
                  <a:pt x="9671" y="238115"/>
                </a:lnTo>
                <a:lnTo>
                  <a:pt x="11551" y="244071"/>
                </a:lnTo>
                <a:lnTo>
                  <a:pt x="13547" y="250026"/>
                </a:lnTo>
                <a:lnTo>
                  <a:pt x="15623" y="255981"/>
                </a:lnTo>
                <a:lnTo>
                  <a:pt x="17749" y="260943"/>
                </a:lnTo>
                <a:lnTo>
                  <a:pt x="22097" y="269102"/>
                </a:lnTo>
                <a:lnTo>
                  <a:pt x="26507" y="276036"/>
                </a:lnTo>
                <a:lnTo>
                  <a:pt x="28725" y="279274"/>
                </a:lnTo>
                <a:lnTo>
                  <a:pt x="31692" y="282424"/>
                </a:lnTo>
                <a:lnTo>
                  <a:pt x="35156" y="285517"/>
                </a:lnTo>
                <a:lnTo>
                  <a:pt x="38954" y="288571"/>
                </a:lnTo>
                <a:lnTo>
                  <a:pt x="42229" y="290607"/>
                </a:lnTo>
                <a:lnTo>
                  <a:pt x="47852" y="292869"/>
                </a:lnTo>
                <a:lnTo>
                  <a:pt x="51136" y="293472"/>
                </a:lnTo>
                <a:lnTo>
                  <a:pt x="54814" y="293875"/>
                </a:lnTo>
                <a:lnTo>
                  <a:pt x="58752" y="294143"/>
                </a:lnTo>
                <a:lnTo>
                  <a:pt x="67096" y="294441"/>
                </a:lnTo>
                <a:lnTo>
                  <a:pt x="71403" y="294520"/>
                </a:lnTo>
                <a:lnTo>
                  <a:pt x="75763" y="293581"/>
                </a:lnTo>
                <a:lnTo>
                  <a:pt x="80157" y="291963"/>
                </a:lnTo>
                <a:lnTo>
                  <a:pt x="84574" y="289892"/>
                </a:lnTo>
                <a:lnTo>
                  <a:pt x="89005" y="287519"/>
                </a:lnTo>
                <a:lnTo>
                  <a:pt x="93447" y="284945"/>
                </a:lnTo>
                <a:lnTo>
                  <a:pt x="102350" y="279439"/>
                </a:lnTo>
                <a:lnTo>
                  <a:pt x="129110" y="261906"/>
                </a:lnTo>
                <a:lnTo>
                  <a:pt x="138034" y="255970"/>
                </a:lnTo>
                <a:lnTo>
                  <a:pt x="141753" y="252006"/>
                </a:lnTo>
                <a:lnTo>
                  <a:pt x="144976" y="247378"/>
                </a:lnTo>
                <a:lnTo>
                  <a:pt x="147868" y="242309"/>
                </a:lnTo>
                <a:lnTo>
                  <a:pt x="151283" y="237938"/>
                </a:lnTo>
                <a:lnTo>
                  <a:pt x="155049" y="234031"/>
                </a:lnTo>
                <a:lnTo>
                  <a:pt x="159046" y="230435"/>
                </a:lnTo>
                <a:lnTo>
                  <a:pt x="162455" y="225060"/>
                </a:lnTo>
                <a:lnTo>
                  <a:pt x="165471" y="218501"/>
                </a:lnTo>
                <a:lnTo>
                  <a:pt x="175656" y="191327"/>
                </a:lnTo>
                <a:lnTo>
                  <a:pt x="177990" y="186090"/>
                </a:lnTo>
                <a:lnTo>
                  <a:pt x="182568" y="177626"/>
                </a:lnTo>
                <a:lnTo>
                  <a:pt x="184085" y="171995"/>
                </a:lnTo>
                <a:lnTo>
                  <a:pt x="185098" y="165264"/>
                </a:lnTo>
                <a:lnTo>
                  <a:pt x="185773" y="157801"/>
                </a:lnTo>
                <a:lnTo>
                  <a:pt x="186966" y="151833"/>
                </a:lnTo>
                <a:lnTo>
                  <a:pt x="188506" y="146862"/>
                </a:lnTo>
                <a:lnTo>
                  <a:pt x="190276" y="142556"/>
                </a:lnTo>
                <a:lnTo>
                  <a:pt x="191456" y="137702"/>
                </a:lnTo>
                <a:lnTo>
                  <a:pt x="192243" y="132481"/>
                </a:lnTo>
                <a:lnTo>
                  <a:pt x="192768" y="127016"/>
                </a:lnTo>
                <a:lnTo>
                  <a:pt x="193117" y="121388"/>
                </a:lnTo>
                <a:lnTo>
                  <a:pt x="193350" y="115651"/>
                </a:lnTo>
                <a:lnTo>
                  <a:pt x="193505" y="109843"/>
                </a:lnTo>
                <a:lnTo>
                  <a:pt x="192865" y="103986"/>
                </a:lnTo>
                <a:lnTo>
                  <a:pt x="191694" y="98098"/>
                </a:lnTo>
                <a:lnTo>
                  <a:pt x="190171" y="92188"/>
                </a:lnTo>
                <a:lnTo>
                  <a:pt x="189155" y="87255"/>
                </a:lnTo>
                <a:lnTo>
                  <a:pt x="188026" y="79129"/>
                </a:lnTo>
                <a:lnTo>
                  <a:pt x="185540" y="72210"/>
                </a:lnTo>
                <a:lnTo>
                  <a:pt x="181956" y="64835"/>
                </a:lnTo>
                <a:lnTo>
                  <a:pt x="179959" y="60091"/>
                </a:lnTo>
                <a:lnTo>
                  <a:pt x="177884" y="54943"/>
                </a:lnTo>
                <a:lnTo>
                  <a:pt x="175013" y="50519"/>
                </a:lnTo>
                <a:lnTo>
                  <a:pt x="171612" y="46577"/>
                </a:lnTo>
                <a:lnTo>
                  <a:pt x="167856" y="42958"/>
                </a:lnTo>
                <a:lnTo>
                  <a:pt x="163866" y="40544"/>
                </a:lnTo>
                <a:lnTo>
                  <a:pt x="159717" y="38936"/>
                </a:lnTo>
                <a:lnTo>
                  <a:pt x="155464" y="37863"/>
                </a:lnTo>
                <a:lnTo>
                  <a:pt x="151885" y="36156"/>
                </a:lnTo>
                <a:lnTo>
                  <a:pt x="145925" y="31613"/>
                </a:lnTo>
                <a:lnTo>
                  <a:pt x="142550" y="30005"/>
                </a:lnTo>
                <a:lnTo>
                  <a:pt x="138814" y="28932"/>
                </a:lnTo>
                <a:lnTo>
                  <a:pt x="134835" y="28218"/>
                </a:lnTo>
                <a:lnTo>
                  <a:pt x="129951" y="27741"/>
                </a:lnTo>
                <a:lnTo>
                  <a:pt x="124463" y="27424"/>
                </a:lnTo>
                <a:lnTo>
                  <a:pt x="108063" y="26976"/>
                </a:lnTo>
                <a:lnTo>
                  <a:pt x="103177" y="26914"/>
                </a:lnTo>
                <a:lnTo>
                  <a:pt x="99177" y="27864"/>
                </a:lnTo>
                <a:lnTo>
                  <a:pt x="95766" y="29490"/>
                </a:lnTo>
                <a:lnTo>
                  <a:pt x="92747" y="31566"/>
                </a:lnTo>
                <a:lnTo>
                  <a:pt x="89249" y="32950"/>
                </a:lnTo>
                <a:lnTo>
                  <a:pt x="85428" y="33873"/>
                </a:lnTo>
                <a:lnTo>
                  <a:pt x="81393" y="34488"/>
                </a:lnTo>
                <a:lnTo>
                  <a:pt x="77216" y="35890"/>
                </a:lnTo>
                <a:lnTo>
                  <a:pt x="72944" y="37817"/>
                </a:lnTo>
                <a:lnTo>
                  <a:pt x="68608" y="40094"/>
                </a:lnTo>
                <a:lnTo>
                  <a:pt x="64974" y="42604"/>
                </a:lnTo>
                <a:lnTo>
                  <a:pt x="58952" y="48039"/>
                </a:lnTo>
                <a:lnTo>
                  <a:pt x="53797" y="53762"/>
                </a:lnTo>
                <a:lnTo>
                  <a:pt x="49026" y="59613"/>
                </a:lnTo>
                <a:lnTo>
                  <a:pt x="42159" y="68485"/>
                </a:lnTo>
                <a:lnTo>
                  <a:pt x="37656" y="74424"/>
                </a:lnTo>
                <a:lnTo>
                  <a:pt x="36157" y="78389"/>
                </a:lnTo>
                <a:lnTo>
                  <a:pt x="35159" y="83017"/>
                </a:lnTo>
                <a:lnTo>
                  <a:pt x="34492" y="88087"/>
                </a:lnTo>
                <a:lnTo>
                  <a:pt x="33753" y="96366"/>
                </a:lnTo>
                <a:lnTo>
                  <a:pt x="33424" y="104344"/>
                </a:lnTo>
                <a:lnTo>
                  <a:pt x="33239" y="119001"/>
                </a:lnTo>
                <a:lnTo>
                  <a:pt x="33161" y="151804"/>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86" name="SMARTInkAnnotation57"/>
          <p:cNvSpPr>
            <a:spLocks/>
          </p:cNvSpPr>
          <p:nvPr/>
        </p:nvSpPr>
        <p:spPr bwMode="auto">
          <a:xfrm>
            <a:off x="4846638" y="2911475"/>
            <a:ext cx="522287" cy="222250"/>
          </a:xfrm>
          <a:custGeom>
            <a:avLst/>
            <a:gdLst>
              <a:gd name="T0" fmla="*/ 6419 w 522133"/>
              <a:gd name="T1" fmla="*/ 223229 h 223230"/>
              <a:gd name="T2" fmla="*/ 6670 w 522133"/>
              <a:gd name="T3" fmla="*/ 215541 h 223230"/>
              <a:gd name="T4" fmla="*/ 12456 w 522133"/>
              <a:gd name="T5" fmla="*/ 214408 h 223230"/>
              <a:gd name="T6" fmla="*/ 19070 w 522133"/>
              <a:gd name="T7" fmla="*/ 206620 h 223230"/>
              <a:gd name="T8" fmla="*/ 19782 w 522133"/>
              <a:gd name="T9" fmla="*/ 201000 h 223230"/>
              <a:gd name="T10" fmla="*/ 21932 w 522133"/>
              <a:gd name="T11" fmla="*/ 198466 h 223230"/>
              <a:gd name="T12" fmla="*/ 24624 w 522133"/>
              <a:gd name="T13" fmla="*/ 196348 h 223230"/>
              <a:gd name="T14" fmla="*/ 25819 w 522133"/>
              <a:gd name="T15" fmla="*/ 192100 h 223230"/>
              <a:gd name="T16" fmla="*/ 28334 w 522133"/>
              <a:gd name="T17" fmla="*/ 189550 h 223230"/>
              <a:gd name="T18" fmla="*/ 31187 w 522133"/>
              <a:gd name="T19" fmla="*/ 186432 h 223230"/>
              <a:gd name="T20" fmla="*/ 32456 w 522133"/>
              <a:gd name="T21" fmla="*/ 178432 h 223230"/>
              <a:gd name="T22" fmla="*/ 35003 w 522133"/>
              <a:gd name="T23" fmla="*/ 173554 h 223230"/>
              <a:gd name="T24" fmla="*/ 40618 w 522133"/>
              <a:gd name="T25" fmla="*/ 165516 h 223230"/>
              <a:gd name="T26" fmla="*/ 45573 w 522133"/>
              <a:gd name="T27" fmla="*/ 156899 h 223230"/>
              <a:gd name="T28" fmla="*/ 55981 w 522133"/>
              <a:gd name="T29" fmla="*/ 146470 h 223230"/>
              <a:gd name="T30" fmla="*/ 64851 w 522133"/>
              <a:gd name="T31" fmla="*/ 136104 h 223230"/>
              <a:gd name="T32" fmla="*/ 76569 w 522133"/>
              <a:gd name="T33" fmla="*/ 121897 h 223230"/>
              <a:gd name="T34" fmla="*/ 85103 w 522133"/>
              <a:gd name="T35" fmla="*/ 114362 h 223230"/>
              <a:gd name="T36" fmla="*/ 98271 w 522133"/>
              <a:gd name="T37" fmla="*/ 104541 h 223230"/>
              <a:gd name="T38" fmla="*/ 107145 w 522133"/>
              <a:gd name="T39" fmla="*/ 95734 h 223230"/>
              <a:gd name="T40" fmla="*/ 116048 w 522133"/>
              <a:gd name="T41" fmla="*/ 86197 h 223230"/>
              <a:gd name="T42" fmla="*/ 124963 w 522133"/>
              <a:gd name="T43" fmla="*/ 78652 h 223230"/>
              <a:gd name="T44" fmla="*/ 141899 w 522133"/>
              <a:gd name="T45" fmla="*/ 68825 h 223230"/>
              <a:gd name="T46" fmla="*/ 154551 w 522133"/>
              <a:gd name="T47" fmla="*/ 60016 h 223230"/>
              <a:gd name="T48" fmla="*/ 166868 w 522133"/>
              <a:gd name="T49" fmla="*/ 50479 h 223230"/>
              <a:gd name="T50" fmla="*/ 188879 w 522133"/>
              <a:gd name="T51" fmla="*/ 36272 h 223230"/>
              <a:gd name="T52" fmla="*/ 214494 w 522133"/>
              <a:gd name="T53" fmla="*/ 23911 h 223230"/>
              <a:gd name="T54" fmla="*/ 235697 w 522133"/>
              <a:gd name="T55" fmla="*/ 11915 h 223230"/>
              <a:gd name="T56" fmla="*/ 256193 w 522133"/>
              <a:gd name="T57" fmla="*/ 2637 h 223230"/>
              <a:gd name="T58" fmla="*/ 283482 w 522133"/>
              <a:gd name="T59" fmla="*/ 336 h 223230"/>
              <a:gd name="T60" fmla="*/ 348129 w 522133"/>
              <a:gd name="T61" fmla="*/ 2639 h 223230"/>
              <a:gd name="T62" fmla="*/ 374872 w 522133"/>
              <a:gd name="T63" fmla="*/ 7676 h 223230"/>
              <a:gd name="T64" fmla="*/ 400898 w 522133"/>
              <a:gd name="T65" fmla="*/ 15800 h 223230"/>
              <a:gd name="T66" fmla="*/ 421135 w 522133"/>
              <a:gd name="T67" fmla="*/ 26960 h 223230"/>
              <a:gd name="T68" fmla="*/ 452927 w 522133"/>
              <a:gd name="T69" fmla="*/ 47622 h 223230"/>
              <a:gd name="T70" fmla="*/ 466204 w 522133"/>
              <a:gd name="T71" fmla="*/ 59520 h 223230"/>
              <a:gd name="T72" fmla="*/ 480397 w 522133"/>
              <a:gd name="T73" fmla="*/ 68779 h 223230"/>
              <a:gd name="T74" fmla="*/ 488197 w 522133"/>
              <a:gd name="T75" fmla="*/ 73286 h 223230"/>
              <a:gd name="T76" fmla="*/ 497496 w 522133"/>
              <a:gd name="T77" fmla="*/ 83698 h 223230"/>
              <a:gd name="T78" fmla="*/ 506495 w 522133"/>
              <a:gd name="T79" fmla="*/ 89172 h 223230"/>
              <a:gd name="T80" fmla="*/ 514113 w 522133"/>
              <a:gd name="T81" fmla="*/ 96827 h 223230"/>
              <a:gd name="T82" fmla="*/ 515046 w 522133"/>
              <a:gd name="T83" fmla="*/ 102543 h 223230"/>
              <a:gd name="T84" fmla="*/ 517247 w 522133"/>
              <a:gd name="T85" fmla="*/ 105099 h 22323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22133"/>
              <a:gd name="T130" fmla="*/ 0 h 223230"/>
              <a:gd name="T131" fmla="*/ 522133 w 522133"/>
              <a:gd name="T132" fmla="*/ 223230 h 22323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22133" h="223230">
                <a:moveTo>
                  <a:pt x="0" y="223229"/>
                </a:moveTo>
                <a:lnTo>
                  <a:pt x="6419" y="223229"/>
                </a:lnTo>
                <a:lnTo>
                  <a:pt x="6640" y="217092"/>
                </a:lnTo>
                <a:lnTo>
                  <a:pt x="6670" y="215541"/>
                </a:lnTo>
                <a:lnTo>
                  <a:pt x="7422" y="215127"/>
                </a:lnTo>
                <a:lnTo>
                  <a:pt x="12456" y="214408"/>
                </a:lnTo>
                <a:lnTo>
                  <a:pt x="17805" y="208184"/>
                </a:lnTo>
                <a:lnTo>
                  <a:pt x="19070" y="206620"/>
                </a:lnTo>
                <a:lnTo>
                  <a:pt x="19407" y="205211"/>
                </a:lnTo>
                <a:lnTo>
                  <a:pt x="19782" y="201000"/>
                </a:lnTo>
                <a:lnTo>
                  <a:pt x="20626" y="199480"/>
                </a:lnTo>
                <a:lnTo>
                  <a:pt x="21932" y="198466"/>
                </a:lnTo>
                <a:lnTo>
                  <a:pt x="23547" y="197791"/>
                </a:lnTo>
                <a:lnTo>
                  <a:pt x="24624" y="196348"/>
                </a:lnTo>
                <a:lnTo>
                  <a:pt x="25341" y="194394"/>
                </a:lnTo>
                <a:lnTo>
                  <a:pt x="25819" y="192100"/>
                </a:lnTo>
                <a:lnTo>
                  <a:pt x="26882" y="190570"/>
                </a:lnTo>
                <a:lnTo>
                  <a:pt x="28334" y="189550"/>
                </a:lnTo>
                <a:lnTo>
                  <a:pt x="30046" y="188870"/>
                </a:lnTo>
                <a:lnTo>
                  <a:pt x="31187" y="186432"/>
                </a:lnTo>
                <a:lnTo>
                  <a:pt x="31949" y="182823"/>
                </a:lnTo>
                <a:lnTo>
                  <a:pt x="32456" y="178432"/>
                </a:lnTo>
                <a:lnTo>
                  <a:pt x="33537" y="175505"/>
                </a:lnTo>
                <a:lnTo>
                  <a:pt x="35003" y="173554"/>
                </a:lnTo>
                <a:lnTo>
                  <a:pt x="36724" y="172253"/>
                </a:lnTo>
                <a:lnTo>
                  <a:pt x="40618" y="165516"/>
                </a:lnTo>
                <a:lnTo>
                  <a:pt x="42698" y="160941"/>
                </a:lnTo>
                <a:lnTo>
                  <a:pt x="45573" y="156899"/>
                </a:lnTo>
                <a:lnTo>
                  <a:pt x="48976" y="153212"/>
                </a:lnTo>
                <a:lnTo>
                  <a:pt x="55981" y="146470"/>
                </a:lnTo>
                <a:lnTo>
                  <a:pt x="61574" y="140166"/>
                </a:lnTo>
                <a:lnTo>
                  <a:pt x="64851" y="136104"/>
                </a:lnTo>
                <a:lnTo>
                  <a:pt x="72457" y="126298"/>
                </a:lnTo>
                <a:lnTo>
                  <a:pt x="76569" y="121897"/>
                </a:lnTo>
                <a:lnTo>
                  <a:pt x="80797" y="117971"/>
                </a:lnTo>
                <a:lnTo>
                  <a:pt x="85103" y="114362"/>
                </a:lnTo>
                <a:lnTo>
                  <a:pt x="93855" y="107706"/>
                </a:lnTo>
                <a:lnTo>
                  <a:pt x="98271" y="104541"/>
                </a:lnTo>
                <a:lnTo>
                  <a:pt x="102703" y="100448"/>
                </a:lnTo>
                <a:lnTo>
                  <a:pt x="107145" y="95734"/>
                </a:lnTo>
                <a:lnTo>
                  <a:pt x="111595" y="90607"/>
                </a:lnTo>
                <a:lnTo>
                  <a:pt x="116048" y="86197"/>
                </a:lnTo>
                <a:lnTo>
                  <a:pt x="120504" y="82265"/>
                </a:lnTo>
                <a:lnTo>
                  <a:pt x="124963" y="78652"/>
                </a:lnTo>
                <a:lnTo>
                  <a:pt x="135867" y="71991"/>
                </a:lnTo>
                <a:lnTo>
                  <a:pt x="141899" y="68825"/>
                </a:lnTo>
                <a:lnTo>
                  <a:pt x="148152" y="64730"/>
                </a:lnTo>
                <a:lnTo>
                  <a:pt x="154551" y="60016"/>
                </a:lnTo>
                <a:lnTo>
                  <a:pt x="161049" y="54889"/>
                </a:lnTo>
                <a:lnTo>
                  <a:pt x="166868" y="50479"/>
                </a:lnTo>
                <a:lnTo>
                  <a:pt x="177301" y="42933"/>
                </a:lnTo>
                <a:lnTo>
                  <a:pt x="188879" y="36272"/>
                </a:lnTo>
                <a:lnTo>
                  <a:pt x="201464" y="30004"/>
                </a:lnTo>
                <a:lnTo>
                  <a:pt x="214494" y="23911"/>
                </a:lnTo>
                <a:lnTo>
                  <a:pt x="225740" y="17896"/>
                </a:lnTo>
                <a:lnTo>
                  <a:pt x="235697" y="11915"/>
                </a:lnTo>
                <a:lnTo>
                  <a:pt x="245080" y="5950"/>
                </a:lnTo>
                <a:lnTo>
                  <a:pt x="256193" y="2637"/>
                </a:lnTo>
                <a:lnTo>
                  <a:pt x="267826" y="1164"/>
                </a:lnTo>
                <a:lnTo>
                  <a:pt x="283482" y="336"/>
                </a:lnTo>
                <a:lnTo>
                  <a:pt x="334791" y="0"/>
                </a:lnTo>
                <a:lnTo>
                  <a:pt x="348129" y="2639"/>
                </a:lnTo>
                <a:lnTo>
                  <a:pt x="361494" y="6126"/>
                </a:lnTo>
                <a:lnTo>
                  <a:pt x="374872" y="7676"/>
                </a:lnTo>
                <a:lnTo>
                  <a:pt x="388255" y="11011"/>
                </a:lnTo>
                <a:lnTo>
                  <a:pt x="400898" y="15800"/>
                </a:lnTo>
                <a:lnTo>
                  <a:pt x="411475" y="21236"/>
                </a:lnTo>
                <a:lnTo>
                  <a:pt x="421135" y="26960"/>
                </a:lnTo>
                <a:lnTo>
                  <a:pt x="434936" y="35760"/>
                </a:lnTo>
                <a:lnTo>
                  <a:pt x="452927" y="47622"/>
                </a:lnTo>
                <a:lnTo>
                  <a:pt x="459887" y="53570"/>
                </a:lnTo>
                <a:lnTo>
                  <a:pt x="466204" y="59520"/>
                </a:lnTo>
                <a:lnTo>
                  <a:pt x="473970" y="65472"/>
                </a:lnTo>
                <a:lnTo>
                  <a:pt x="480397" y="68779"/>
                </a:lnTo>
                <a:lnTo>
                  <a:pt x="483152" y="69660"/>
                </a:lnTo>
                <a:lnTo>
                  <a:pt x="488197" y="73286"/>
                </a:lnTo>
                <a:lnTo>
                  <a:pt x="492917" y="78205"/>
                </a:lnTo>
                <a:lnTo>
                  <a:pt x="497496" y="83698"/>
                </a:lnTo>
                <a:lnTo>
                  <a:pt x="499757" y="85560"/>
                </a:lnTo>
                <a:lnTo>
                  <a:pt x="506495" y="89172"/>
                </a:lnTo>
                <a:lnTo>
                  <a:pt x="513452" y="96133"/>
                </a:lnTo>
                <a:lnTo>
                  <a:pt x="514113" y="96827"/>
                </a:lnTo>
                <a:lnTo>
                  <a:pt x="514555" y="98281"/>
                </a:lnTo>
                <a:lnTo>
                  <a:pt x="515046" y="102543"/>
                </a:lnTo>
                <a:lnTo>
                  <a:pt x="515920" y="104076"/>
                </a:lnTo>
                <a:lnTo>
                  <a:pt x="517247" y="105099"/>
                </a:lnTo>
                <a:lnTo>
                  <a:pt x="522132" y="107143"/>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87" name="SMARTInkAnnotation58"/>
          <p:cNvSpPr>
            <a:spLocks/>
          </p:cNvSpPr>
          <p:nvPr/>
        </p:nvSpPr>
        <p:spPr bwMode="auto">
          <a:xfrm>
            <a:off x="5335588" y="2946400"/>
            <a:ext cx="112712" cy="115888"/>
          </a:xfrm>
          <a:custGeom>
            <a:avLst/>
            <a:gdLst>
              <a:gd name="T0" fmla="*/ 87023 w 113796"/>
              <a:gd name="T1" fmla="*/ 0 h 115674"/>
              <a:gd name="T2" fmla="*/ 87023 w 113796"/>
              <a:gd name="T3" fmla="*/ 4741 h 115674"/>
              <a:gd name="T4" fmla="*/ 87766 w 113796"/>
              <a:gd name="T5" fmla="*/ 6137 h 115674"/>
              <a:gd name="T6" fmla="*/ 89005 w 113796"/>
              <a:gd name="T7" fmla="*/ 7068 h 115674"/>
              <a:gd name="T8" fmla="*/ 90575 w 113796"/>
              <a:gd name="T9" fmla="*/ 7689 h 115674"/>
              <a:gd name="T10" fmla="*/ 91623 w 113796"/>
              <a:gd name="T11" fmla="*/ 9095 h 115674"/>
              <a:gd name="T12" fmla="*/ 92320 w 113796"/>
              <a:gd name="T13" fmla="*/ 11024 h 115674"/>
              <a:gd name="T14" fmla="*/ 92785 w 113796"/>
              <a:gd name="T15" fmla="*/ 13303 h 115674"/>
              <a:gd name="T16" fmla="*/ 93839 w 113796"/>
              <a:gd name="T17" fmla="*/ 15814 h 115674"/>
              <a:gd name="T18" fmla="*/ 95286 w 113796"/>
              <a:gd name="T19" fmla="*/ 18480 h 115674"/>
              <a:gd name="T20" fmla="*/ 96994 w 113796"/>
              <a:gd name="T21" fmla="*/ 21250 h 115674"/>
              <a:gd name="T22" fmla="*/ 98133 w 113796"/>
              <a:gd name="T23" fmla="*/ 25081 h 115674"/>
              <a:gd name="T24" fmla="*/ 98892 w 113796"/>
              <a:gd name="T25" fmla="*/ 29619 h 115674"/>
              <a:gd name="T26" fmla="*/ 99398 w 113796"/>
              <a:gd name="T27" fmla="*/ 34629 h 115674"/>
              <a:gd name="T28" fmla="*/ 100479 w 113796"/>
              <a:gd name="T29" fmla="*/ 38961 h 115674"/>
              <a:gd name="T30" fmla="*/ 101944 w 113796"/>
              <a:gd name="T31" fmla="*/ 42841 h 115674"/>
              <a:gd name="T32" fmla="*/ 103664 w 113796"/>
              <a:gd name="T33" fmla="*/ 46420 h 115674"/>
              <a:gd name="T34" fmla="*/ 105554 w 113796"/>
              <a:gd name="T35" fmla="*/ 49798 h 115674"/>
              <a:gd name="T36" fmla="*/ 107558 w 113796"/>
              <a:gd name="T37" fmla="*/ 53043 h 115674"/>
              <a:gd name="T38" fmla="*/ 109639 w 113796"/>
              <a:gd name="T39" fmla="*/ 56198 h 115674"/>
              <a:gd name="T40" fmla="*/ 111025 w 113796"/>
              <a:gd name="T41" fmla="*/ 59294 h 115674"/>
              <a:gd name="T42" fmla="*/ 111949 w 113796"/>
              <a:gd name="T43" fmla="*/ 62350 h 115674"/>
              <a:gd name="T44" fmla="*/ 112566 w 113796"/>
              <a:gd name="T45" fmla="*/ 65379 h 115674"/>
              <a:gd name="T46" fmla="*/ 112976 w 113796"/>
              <a:gd name="T47" fmla="*/ 68391 h 115674"/>
              <a:gd name="T48" fmla="*/ 113251 w 113796"/>
              <a:gd name="T49" fmla="*/ 71391 h 115674"/>
              <a:gd name="T50" fmla="*/ 113433 w 113796"/>
              <a:gd name="T51" fmla="*/ 74383 h 115674"/>
              <a:gd name="T52" fmla="*/ 113555 w 113796"/>
              <a:gd name="T53" fmla="*/ 77370 h 115674"/>
              <a:gd name="T54" fmla="*/ 113690 w 113796"/>
              <a:gd name="T55" fmla="*/ 83335 h 115674"/>
              <a:gd name="T56" fmla="*/ 113792 w 113796"/>
              <a:gd name="T57" fmla="*/ 103187 h 115674"/>
              <a:gd name="T58" fmla="*/ 113795 w 113796"/>
              <a:gd name="T59" fmla="*/ 105393 h 115674"/>
              <a:gd name="T60" fmla="*/ 113052 w 113796"/>
              <a:gd name="T61" fmla="*/ 106973 h 115674"/>
              <a:gd name="T62" fmla="*/ 111814 w 113796"/>
              <a:gd name="T63" fmla="*/ 109019 h 115674"/>
              <a:gd name="T64" fmla="*/ 108035 w 113796"/>
              <a:gd name="T65" fmla="*/ 114690 h 115674"/>
              <a:gd name="T66" fmla="*/ 106980 w 113796"/>
              <a:gd name="T67" fmla="*/ 115156 h 115674"/>
              <a:gd name="T68" fmla="*/ 103826 w 113796"/>
              <a:gd name="T69" fmla="*/ 115673 h 115674"/>
              <a:gd name="T70" fmla="*/ 101200 w 113796"/>
              <a:gd name="T71" fmla="*/ 114819 h 115674"/>
              <a:gd name="T72" fmla="*/ 97961 w 113796"/>
              <a:gd name="T73" fmla="*/ 113257 h 115674"/>
              <a:gd name="T74" fmla="*/ 94315 w 113796"/>
              <a:gd name="T75" fmla="*/ 111223 h 115674"/>
              <a:gd name="T76" fmla="*/ 90397 w 113796"/>
              <a:gd name="T77" fmla="*/ 109868 h 115674"/>
              <a:gd name="T78" fmla="*/ 86296 w 113796"/>
              <a:gd name="T79" fmla="*/ 108964 h 115674"/>
              <a:gd name="T80" fmla="*/ 82076 w 113796"/>
              <a:gd name="T81" fmla="*/ 108362 h 115674"/>
              <a:gd name="T82" fmla="*/ 77774 w 113796"/>
              <a:gd name="T83" fmla="*/ 106968 h 115674"/>
              <a:gd name="T84" fmla="*/ 73419 w 113796"/>
              <a:gd name="T85" fmla="*/ 105046 h 115674"/>
              <a:gd name="T86" fmla="*/ 69028 w 113796"/>
              <a:gd name="T87" fmla="*/ 102773 h 115674"/>
              <a:gd name="T88" fmla="*/ 64613 w 113796"/>
              <a:gd name="T89" fmla="*/ 101258 h 115674"/>
              <a:gd name="T90" fmla="*/ 60183 w 113796"/>
              <a:gd name="T91" fmla="*/ 100248 h 115674"/>
              <a:gd name="T92" fmla="*/ 55741 w 113796"/>
              <a:gd name="T93" fmla="*/ 99574 h 115674"/>
              <a:gd name="T94" fmla="*/ 51293 w 113796"/>
              <a:gd name="T95" fmla="*/ 98133 h 115674"/>
              <a:gd name="T96" fmla="*/ 46839 w 113796"/>
              <a:gd name="T97" fmla="*/ 96180 h 115674"/>
              <a:gd name="T98" fmla="*/ 42383 w 113796"/>
              <a:gd name="T99" fmla="*/ 93886 h 115674"/>
              <a:gd name="T100" fmla="*/ 37925 w 113796"/>
              <a:gd name="T101" fmla="*/ 92356 h 115674"/>
              <a:gd name="T102" fmla="*/ 33465 w 113796"/>
              <a:gd name="T103" fmla="*/ 91337 h 115674"/>
              <a:gd name="T104" fmla="*/ 29004 w 113796"/>
              <a:gd name="T105" fmla="*/ 90657 h 115674"/>
              <a:gd name="T106" fmla="*/ 25286 w 113796"/>
              <a:gd name="T107" fmla="*/ 90204 h 115674"/>
              <a:gd name="T108" fmla="*/ 22064 w 113796"/>
              <a:gd name="T109" fmla="*/ 89902 h 115674"/>
              <a:gd name="T110" fmla="*/ 19171 w 113796"/>
              <a:gd name="T111" fmla="*/ 89701 h 115674"/>
              <a:gd name="T112" fmla="*/ 13975 w 113796"/>
              <a:gd name="T113" fmla="*/ 89477 h 115674"/>
              <a:gd name="T114" fmla="*/ 1357 w 113796"/>
              <a:gd name="T115" fmla="*/ 89308 h 115674"/>
              <a:gd name="T116" fmla="*/ 905 w 113796"/>
              <a:gd name="T117" fmla="*/ 88312 h 115674"/>
              <a:gd name="T118" fmla="*/ 603 w 113796"/>
              <a:gd name="T119" fmla="*/ 86656 h 115674"/>
              <a:gd name="T120" fmla="*/ 0 w 113796"/>
              <a:gd name="T121" fmla="*/ 80368 h 11567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3796"/>
              <a:gd name="T184" fmla="*/ 0 h 115674"/>
              <a:gd name="T185" fmla="*/ 113796 w 113796"/>
              <a:gd name="T186" fmla="*/ 115674 h 11567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3796" h="115674">
                <a:moveTo>
                  <a:pt x="87023" y="0"/>
                </a:moveTo>
                <a:lnTo>
                  <a:pt x="87023" y="4741"/>
                </a:lnTo>
                <a:lnTo>
                  <a:pt x="87766" y="6137"/>
                </a:lnTo>
                <a:lnTo>
                  <a:pt x="89005" y="7068"/>
                </a:lnTo>
                <a:lnTo>
                  <a:pt x="90575" y="7689"/>
                </a:lnTo>
                <a:lnTo>
                  <a:pt x="91623" y="9095"/>
                </a:lnTo>
                <a:lnTo>
                  <a:pt x="92320" y="11024"/>
                </a:lnTo>
                <a:lnTo>
                  <a:pt x="92785" y="13303"/>
                </a:lnTo>
                <a:lnTo>
                  <a:pt x="93839" y="15814"/>
                </a:lnTo>
                <a:lnTo>
                  <a:pt x="95286" y="18480"/>
                </a:lnTo>
                <a:lnTo>
                  <a:pt x="96994" y="21250"/>
                </a:lnTo>
                <a:lnTo>
                  <a:pt x="98133" y="25081"/>
                </a:lnTo>
                <a:lnTo>
                  <a:pt x="98892" y="29619"/>
                </a:lnTo>
                <a:lnTo>
                  <a:pt x="99398" y="34629"/>
                </a:lnTo>
                <a:lnTo>
                  <a:pt x="100479" y="38961"/>
                </a:lnTo>
                <a:lnTo>
                  <a:pt x="101944" y="42841"/>
                </a:lnTo>
                <a:lnTo>
                  <a:pt x="103664" y="46420"/>
                </a:lnTo>
                <a:lnTo>
                  <a:pt x="105554" y="49798"/>
                </a:lnTo>
                <a:lnTo>
                  <a:pt x="107558" y="53043"/>
                </a:lnTo>
                <a:lnTo>
                  <a:pt x="109639" y="56198"/>
                </a:lnTo>
                <a:lnTo>
                  <a:pt x="111025" y="59294"/>
                </a:lnTo>
                <a:lnTo>
                  <a:pt x="111949" y="62350"/>
                </a:lnTo>
                <a:lnTo>
                  <a:pt x="112566" y="65379"/>
                </a:lnTo>
                <a:lnTo>
                  <a:pt x="112976" y="68391"/>
                </a:lnTo>
                <a:lnTo>
                  <a:pt x="113251" y="71391"/>
                </a:lnTo>
                <a:lnTo>
                  <a:pt x="113433" y="74383"/>
                </a:lnTo>
                <a:lnTo>
                  <a:pt x="113555" y="77370"/>
                </a:lnTo>
                <a:lnTo>
                  <a:pt x="113690" y="83335"/>
                </a:lnTo>
                <a:lnTo>
                  <a:pt x="113792" y="103187"/>
                </a:lnTo>
                <a:lnTo>
                  <a:pt x="113795" y="105393"/>
                </a:lnTo>
                <a:lnTo>
                  <a:pt x="113052" y="106973"/>
                </a:lnTo>
                <a:lnTo>
                  <a:pt x="111814" y="109019"/>
                </a:lnTo>
                <a:lnTo>
                  <a:pt x="108035" y="114690"/>
                </a:lnTo>
                <a:lnTo>
                  <a:pt x="106980" y="115156"/>
                </a:lnTo>
                <a:lnTo>
                  <a:pt x="103826" y="115673"/>
                </a:lnTo>
                <a:lnTo>
                  <a:pt x="101200" y="114819"/>
                </a:lnTo>
                <a:lnTo>
                  <a:pt x="97961" y="113257"/>
                </a:lnTo>
                <a:lnTo>
                  <a:pt x="94315" y="111223"/>
                </a:lnTo>
                <a:lnTo>
                  <a:pt x="90397" y="109868"/>
                </a:lnTo>
                <a:lnTo>
                  <a:pt x="86296" y="108964"/>
                </a:lnTo>
                <a:lnTo>
                  <a:pt x="82076" y="108362"/>
                </a:lnTo>
                <a:lnTo>
                  <a:pt x="77774" y="106968"/>
                </a:lnTo>
                <a:lnTo>
                  <a:pt x="73419" y="105046"/>
                </a:lnTo>
                <a:lnTo>
                  <a:pt x="69028" y="102773"/>
                </a:lnTo>
                <a:lnTo>
                  <a:pt x="64613" y="101258"/>
                </a:lnTo>
                <a:lnTo>
                  <a:pt x="60183" y="100248"/>
                </a:lnTo>
                <a:lnTo>
                  <a:pt x="55741" y="99574"/>
                </a:lnTo>
                <a:lnTo>
                  <a:pt x="51293" y="98133"/>
                </a:lnTo>
                <a:lnTo>
                  <a:pt x="46839" y="96180"/>
                </a:lnTo>
                <a:lnTo>
                  <a:pt x="42383" y="93886"/>
                </a:lnTo>
                <a:lnTo>
                  <a:pt x="37925" y="92356"/>
                </a:lnTo>
                <a:lnTo>
                  <a:pt x="33465" y="91337"/>
                </a:lnTo>
                <a:lnTo>
                  <a:pt x="29004" y="90657"/>
                </a:lnTo>
                <a:lnTo>
                  <a:pt x="25286" y="90204"/>
                </a:lnTo>
                <a:lnTo>
                  <a:pt x="22064" y="89902"/>
                </a:lnTo>
                <a:lnTo>
                  <a:pt x="19171" y="89701"/>
                </a:lnTo>
                <a:lnTo>
                  <a:pt x="13975" y="89477"/>
                </a:lnTo>
                <a:lnTo>
                  <a:pt x="1357" y="89308"/>
                </a:lnTo>
                <a:lnTo>
                  <a:pt x="905" y="88312"/>
                </a:lnTo>
                <a:lnTo>
                  <a:pt x="603" y="86656"/>
                </a:lnTo>
                <a:lnTo>
                  <a:pt x="0" y="80368"/>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88" name="SMARTInkAnnotation59"/>
          <p:cNvSpPr>
            <a:spLocks/>
          </p:cNvSpPr>
          <p:nvPr/>
        </p:nvSpPr>
        <p:spPr bwMode="auto">
          <a:xfrm>
            <a:off x="4879975" y="2778125"/>
            <a:ext cx="849313" cy="239713"/>
          </a:xfrm>
          <a:custGeom>
            <a:avLst/>
            <a:gdLst>
              <a:gd name="T0" fmla="*/ 3553 w 850139"/>
              <a:gd name="T1" fmla="*/ 231366 h 240848"/>
              <a:gd name="T2" fmla="*/ 12871 w 850139"/>
              <a:gd name="T3" fmla="*/ 220729 h 240848"/>
              <a:gd name="T4" fmla="*/ 24746 w 850139"/>
              <a:gd name="T5" fmla="*/ 208247 h 240848"/>
              <a:gd name="T6" fmla="*/ 36423 w 850139"/>
              <a:gd name="T7" fmla="*/ 198225 h 240848"/>
              <a:gd name="T8" fmla="*/ 44948 w 850139"/>
              <a:gd name="T9" fmla="*/ 188500 h 240848"/>
              <a:gd name="T10" fmla="*/ 58110 w 850139"/>
              <a:gd name="T11" fmla="*/ 176610 h 240848"/>
              <a:gd name="T12" fmla="*/ 76628 w 850139"/>
              <a:gd name="T13" fmla="*/ 162710 h 240848"/>
              <a:gd name="T14" fmla="*/ 93860 w 850139"/>
              <a:gd name="T15" fmla="*/ 148463 h 240848"/>
              <a:gd name="T16" fmla="*/ 103944 w 850139"/>
              <a:gd name="T17" fmla="*/ 140918 h 240848"/>
              <a:gd name="T18" fmla="*/ 121540 w 850139"/>
              <a:gd name="T19" fmla="*/ 126351 h 240848"/>
              <a:gd name="T20" fmla="*/ 132362 w 850139"/>
              <a:gd name="T21" fmla="*/ 117861 h 240848"/>
              <a:gd name="T22" fmla="*/ 142875 w 850139"/>
              <a:gd name="T23" fmla="*/ 109788 h 240848"/>
              <a:gd name="T24" fmla="*/ 161337 w 850139"/>
              <a:gd name="T25" fmla="*/ 95079 h 240848"/>
              <a:gd name="T26" fmla="*/ 174347 w 850139"/>
              <a:gd name="T27" fmla="*/ 87426 h 240848"/>
              <a:gd name="T28" fmla="*/ 187568 w 850139"/>
              <a:gd name="T29" fmla="*/ 78071 h 240848"/>
              <a:gd name="T30" fmla="*/ 200881 w 850139"/>
              <a:gd name="T31" fmla="*/ 68291 h 240848"/>
              <a:gd name="T32" fmla="*/ 220920 w 850139"/>
              <a:gd name="T33" fmla="*/ 57207 h 240848"/>
              <a:gd name="T34" fmla="*/ 249665 w 850139"/>
              <a:gd name="T35" fmla="*/ 44573 h 240848"/>
              <a:gd name="T36" fmla="*/ 280218 w 850139"/>
              <a:gd name="T37" fmla="*/ 32523 h 240848"/>
              <a:gd name="T38" fmla="*/ 330547 w 850139"/>
              <a:gd name="T39" fmla="*/ 14631 h 240848"/>
              <a:gd name="T40" fmla="*/ 378053 w 850139"/>
              <a:gd name="T41" fmla="*/ 9198 h 240848"/>
              <a:gd name="T42" fmla="*/ 421848 w 850139"/>
              <a:gd name="T43" fmla="*/ 1676 h 240848"/>
              <a:gd name="T44" fmla="*/ 465622 w 850139"/>
              <a:gd name="T45" fmla="*/ 0 h 240848"/>
              <a:gd name="T46" fmla="*/ 513085 w 850139"/>
              <a:gd name="T47" fmla="*/ 5905 h 240848"/>
              <a:gd name="T48" fmla="*/ 559996 w 850139"/>
              <a:gd name="T49" fmla="*/ 9424 h 240848"/>
              <a:gd name="T50" fmla="*/ 599017 w 850139"/>
              <a:gd name="T51" fmla="*/ 21072 h 240848"/>
              <a:gd name="T52" fmla="*/ 628556 w 850139"/>
              <a:gd name="T53" fmla="*/ 32584 h 240848"/>
              <a:gd name="T54" fmla="*/ 689465 w 850139"/>
              <a:gd name="T55" fmla="*/ 60271 h 240848"/>
              <a:gd name="T56" fmla="*/ 708816 w 850139"/>
              <a:gd name="T57" fmla="*/ 74344 h 240848"/>
              <a:gd name="T58" fmla="*/ 724301 w 850139"/>
              <a:gd name="T59" fmla="*/ 86231 h 240848"/>
              <a:gd name="T60" fmla="*/ 733717 w 850139"/>
              <a:gd name="T61" fmla="*/ 96392 h 240848"/>
              <a:gd name="T62" fmla="*/ 742860 w 850139"/>
              <a:gd name="T63" fmla="*/ 104876 h 240848"/>
              <a:gd name="T64" fmla="*/ 751883 w 850139"/>
              <a:gd name="T65" fmla="*/ 112947 h 240848"/>
              <a:gd name="T66" fmla="*/ 760851 w 850139"/>
              <a:gd name="T67" fmla="*/ 123148 h 240848"/>
              <a:gd name="T68" fmla="*/ 769795 w 850139"/>
              <a:gd name="T69" fmla="*/ 131651 h 240848"/>
              <a:gd name="T70" fmla="*/ 787658 w 850139"/>
              <a:gd name="T71" fmla="*/ 145194 h 240848"/>
              <a:gd name="T72" fmla="*/ 794602 w 850139"/>
              <a:gd name="T73" fmla="*/ 154017 h 240848"/>
              <a:gd name="T74" fmla="*/ 800167 w 850139"/>
              <a:gd name="T75" fmla="*/ 163561 h 240848"/>
              <a:gd name="T76" fmla="*/ 807482 w 850139"/>
              <a:gd name="T77" fmla="*/ 174512 h 240848"/>
              <a:gd name="T78" fmla="*/ 839912 w 850139"/>
              <a:gd name="T79" fmla="*/ 218275 h 240848"/>
              <a:gd name="T80" fmla="*/ 842747 w 850139"/>
              <a:gd name="T81" fmla="*/ 228194 h 240848"/>
              <a:gd name="T82" fmla="*/ 843981 w 850139"/>
              <a:gd name="T83" fmla="*/ 230814 h 24084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50139"/>
              <a:gd name="T127" fmla="*/ 0 h 240848"/>
              <a:gd name="T128" fmla="*/ 850139 w 850139"/>
              <a:gd name="T129" fmla="*/ 240848 h 24084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50139" h="240848">
                <a:moveTo>
                  <a:pt x="0" y="240847"/>
                </a:moveTo>
                <a:lnTo>
                  <a:pt x="3553" y="231366"/>
                </a:lnTo>
                <a:lnTo>
                  <a:pt x="6089" y="227581"/>
                </a:lnTo>
                <a:lnTo>
                  <a:pt x="12871" y="220729"/>
                </a:lnTo>
                <a:lnTo>
                  <a:pt x="18861" y="214377"/>
                </a:lnTo>
                <a:lnTo>
                  <a:pt x="24746" y="208247"/>
                </a:lnTo>
                <a:lnTo>
                  <a:pt x="32320" y="202215"/>
                </a:lnTo>
                <a:lnTo>
                  <a:pt x="36423" y="198225"/>
                </a:lnTo>
                <a:lnTo>
                  <a:pt x="40645" y="193581"/>
                </a:lnTo>
                <a:lnTo>
                  <a:pt x="44948" y="188500"/>
                </a:lnTo>
                <a:lnTo>
                  <a:pt x="49304" y="184121"/>
                </a:lnTo>
                <a:lnTo>
                  <a:pt x="58110" y="176610"/>
                </a:lnTo>
                <a:lnTo>
                  <a:pt x="66982" y="169964"/>
                </a:lnTo>
                <a:lnTo>
                  <a:pt x="76628" y="162710"/>
                </a:lnTo>
                <a:lnTo>
                  <a:pt x="88353" y="152872"/>
                </a:lnTo>
                <a:lnTo>
                  <a:pt x="93860" y="148463"/>
                </a:lnTo>
                <a:lnTo>
                  <a:pt x="99019" y="144531"/>
                </a:lnTo>
                <a:lnTo>
                  <a:pt x="103944" y="140918"/>
                </a:lnTo>
                <a:lnTo>
                  <a:pt x="109461" y="136524"/>
                </a:lnTo>
                <a:lnTo>
                  <a:pt x="121540" y="126351"/>
                </a:lnTo>
                <a:lnTo>
                  <a:pt x="127141" y="121852"/>
                </a:lnTo>
                <a:lnTo>
                  <a:pt x="132362" y="117861"/>
                </a:lnTo>
                <a:lnTo>
                  <a:pt x="137331" y="114208"/>
                </a:lnTo>
                <a:lnTo>
                  <a:pt x="142875" y="109788"/>
                </a:lnTo>
                <a:lnTo>
                  <a:pt x="154985" y="99585"/>
                </a:lnTo>
                <a:lnTo>
                  <a:pt x="161337" y="95079"/>
                </a:lnTo>
                <a:lnTo>
                  <a:pt x="167805" y="91082"/>
                </a:lnTo>
                <a:lnTo>
                  <a:pt x="174347" y="87426"/>
                </a:lnTo>
                <a:lnTo>
                  <a:pt x="180940" y="83004"/>
                </a:lnTo>
                <a:lnTo>
                  <a:pt x="187568" y="78071"/>
                </a:lnTo>
                <a:lnTo>
                  <a:pt x="194216" y="72799"/>
                </a:lnTo>
                <a:lnTo>
                  <a:pt x="200881" y="68291"/>
                </a:lnTo>
                <a:lnTo>
                  <a:pt x="207555" y="64294"/>
                </a:lnTo>
                <a:lnTo>
                  <a:pt x="220920" y="57207"/>
                </a:lnTo>
                <a:lnTo>
                  <a:pt x="234298" y="50750"/>
                </a:lnTo>
                <a:lnTo>
                  <a:pt x="249665" y="44573"/>
                </a:lnTo>
                <a:lnTo>
                  <a:pt x="265669" y="38520"/>
                </a:lnTo>
                <a:lnTo>
                  <a:pt x="280218" y="32523"/>
                </a:lnTo>
                <a:lnTo>
                  <a:pt x="296107" y="26550"/>
                </a:lnTo>
                <a:lnTo>
                  <a:pt x="330547" y="14631"/>
                </a:lnTo>
                <a:lnTo>
                  <a:pt x="353552" y="10440"/>
                </a:lnTo>
                <a:lnTo>
                  <a:pt x="378053" y="9198"/>
                </a:lnTo>
                <a:lnTo>
                  <a:pt x="404156" y="4090"/>
                </a:lnTo>
                <a:lnTo>
                  <a:pt x="421848" y="1676"/>
                </a:lnTo>
                <a:lnTo>
                  <a:pt x="439629" y="603"/>
                </a:lnTo>
                <a:lnTo>
                  <a:pt x="465622" y="0"/>
                </a:lnTo>
                <a:lnTo>
                  <a:pt x="488530" y="813"/>
                </a:lnTo>
                <a:lnTo>
                  <a:pt x="513085" y="5905"/>
                </a:lnTo>
                <a:lnTo>
                  <a:pt x="535567" y="7854"/>
                </a:lnTo>
                <a:lnTo>
                  <a:pt x="559996" y="9424"/>
                </a:lnTo>
                <a:lnTo>
                  <a:pt x="582440" y="15732"/>
                </a:lnTo>
                <a:lnTo>
                  <a:pt x="599017" y="21072"/>
                </a:lnTo>
                <a:lnTo>
                  <a:pt x="614318" y="26752"/>
                </a:lnTo>
                <a:lnTo>
                  <a:pt x="628556" y="32584"/>
                </a:lnTo>
                <a:lnTo>
                  <a:pt x="682762" y="56304"/>
                </a:lnTo>
                <a:lnTo>
                  <a:pt x="689465" y="60271"/>
                </a:lnTo>
                <a:lnTo>
                  <a:pt x="696165" y="64901"/>
                </a:lnTo>
                <a:lnTo>
                  <a:pt x="708816" y="74344"/>
                </a:lnTo>
                <a:lnTo>
                  <a:pt x="719397" y="81848"/>
                </a:lnTo>
                <a:lnTo>
                  <a:pt x="724301" y="86231"/>
                </a:lnTo>
                <a:lnTo>
                  <a:pt x="729058" y="91137"/>
                </a:lnTo>
                <a:lnTo>
                  <a:pt x="733717" y="96392"/>
                </a:lnTo>
                <a:lnTo>
                  <a:pt x="738310" y="100887"/>
                </a:lnTo>
                <a:lnTo>
                  <a:pt x="742860" y="104876"/>
                </a:lnTo>
                <a:lnTo>
                  <a:pt x="747381" y="108528"/>
                </a:lnTo>
                <a:lnTo>
                  <a:pt x="751883" y="112947"/>
                </a:lnTo>
                <a:lnTo>
                  <a:pt x="756371" y="117877"/>
                </a:lnTo>
                <a:lnTo>
                  <a:pt x="760851" y="123148"/>
                </a:lnTo>
                <a:lnTo>
                  <a:pt x="765325" y="127654"/>
                </a:lnTo>
                <a:lnTo>
                  <a:pt x="769795" y="131651"/>
                </a:lnTo>
                <a:lnTo>
                  <a:pt x="778729" y="138737"/>
                </a:lnTo>
                <a:lnTo>
                  <a:pt x="787658" y="145194"/>
                </a:lnTo>
                <a:lnTo>
                  <a:pt x="791378" y="149297"/>
                </a:lnTo>
                <a:lnTo>
                  <a:pt x="794602" y="154017"/>
                </a:lnTo>
                <a:lnTo>
                  <a:pt x="797494" y="159148"/>
                </a:lnTo>
                <a:lnTo>
                  <a:pt x="800167" y="163561"/>
                </a:lnTo>
                <a:lnTo>
                  <a:pt x="802692" y="167495"/>
                </a:lnTo>
                <a:lnTo>
                  <a:pt x="807482" y="174512"/>
                </a:lnTo>
                <a:lnTo>
                  <a:pt x="812090" y="180938"/>
                </a:lnTo>
                <a:lnTo>
                  <a:pt x="839912" y="218275"/>
                </a:lnTo>
                <a:lnTo>
                  <a:pt x="841089" y="220838"/>
                </a:lnTo>
                <a:lnTo>
                  <a:pt x="842747" y="228194"/>
                </a:lnTo>
                <a:lnTo>
                  <a:pt x="843135" y="230262"/>
                </a:lnTo>
                <a:lnTo>
                  <a:pt x="843981" y="230814"/>
                </a:lnTo>
                <a:lnTo>
                  <a:pt x="850138" y="231917"/>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89" name="SMARTInkAnnotation60"/>
          <p:cNvSpPr>
            <a:spLocks/>
          </p:cNvSpPr>
          <p:nvPr/>
        </p:nvSpPr>
        <p:spPr bwMode="auto">
          <a:xfrm>
            <a:off x="5656263" y="2919413"/>
            <a:ext cx="127000" cy="115887"/>
          </a:xfrm>
          <a:custGeom>
            <a:avLst/>
            <a:gdLst>
              <a:gd name="T0" fmla="*/ 113798 w 127186"/>
              <a:gd name="T1" fmla="*/ 0 h 114810"/>
              <a:gd name="T2" fmla="*/ 113798 w 127186"/>
              <a:gd name="T3" fmla="*/ 4741 h 114810"/>
              <a:gd name="T4" fmla="*/ 114542 w 127186"/>
              <a:gd name="T5" fmla="*/ 7130 h 114810"/>
              <a:gd name="T6" fmla="*/ 115781 w 127186"/>
              <a:gd name="T7" fmla="*/ 9714 h 114810"/>
              <a:gd name="T8" fmla="*/ 117351 w 127186"/>
              <a:gd name="T9" fmla="*/ 12429 h 114810"/>
              <a:gd name="T10" fmla="*/ 118399 w 127186"/>
              <a:gd name="T11" fmla="*/ 15232 h 114810"/>
              <a:gd name="T12" fmla="*/ 119096 w 127186"/>
              <a:gd name="T13" fmla="*/ 18092 h 114810"/>
              <a:gd name="T14" fmla="*/ 119561 w 127186"/>
              <a:gd name="T15" fmla="*/ 20991 h 114810"/>
              <a:gd name="T16" fmla="*/ 120615 w 127186"/>
              <a:gd name="T17" fmla="*/ 24908 h 114810"/>
              <a:gd name="T18" fmla="*/ 122062 w 127186"/>
              <a:gd name="T19" fmla="*/ 29504 h 114810"/>
              <a:gd name="T20" fmla="*/ 123769 w 127186"/>
              <a:gd name="T21" fmla="*/ 34552 h 114810"/>
              <a:gd name="T22" fmla="*/ 124909 w 127186"/>
              <a:gd name="T23" fmla="*/ 38910 h 114810"/>
              <a:gd name="T24" fmla="*/ 125668 w 127186"/>
              <a:gd name="T25" fmla="*/ 42807 h 114810"/>
              <a:gd name="T26" fmla="*/ 126173 w 127186"/>
              <a:gd name="T27" fmla="*/ 46398 h 114810"/>
              <a:gd name="T28" fmla="*/ 126511 w 127186"/>
              <a:gd name="T29" fmla="*/ 49783 h 114810"/>
              <a:gd name="T30" fmla="*/ 126736 w 127186"/>
              <a:gd name="T31" fmla="*/ 53033 h 114810"/>
              <a:gd name="T32" fmla="*/ 126886 w 127186"/>
              <a:gd name="T33" fmla="*/ 56191 h 114810"/>
              <a:gd name="T34" fmla="*/ 127053 w 127186"/>
              <a:gd name="T35" fmla="*/ 62347 h 114810"/>
              <a:gd name="T36" fmla="*/ 127159 w 127186"/>
              <a:gd name="T37" fmla="*/ 74382 h 114810"/>
              <a:gd name="T38" fmla="*/ 127185 w 127186"/>
              <a:gd name="T39" fmla="*/ 96462 h 114810"/>
              <a:gd name="T40" fmla="*/ 126442 w 127186"/>
              <a:gd name="T41" fmla="*/ 98043 h 114810"/>
              <a:gd name="T42" fmla="*/ 125203 w 127186"/>
              <a:gd name="T43" fmla="*/ 100088 h 114810"/>
              <a:gd name="T44" fmla="*/ 121422 w 127186"/>
              <a:gd name="T45" fmla="*/ 105760 h 114810"/>
              <a:gd name="T46" fmla="*/ 120368 w 127186"/>
              <a:gd name="T47" fmla="*/ 106226 h 114810"/>
              <a:gd name="T48" fmla="*/ 117214 w 127186"/>
              <a:gd name="T49" fmla="*/ 106743 h 114810"/>
              <a:gd name="T50" fmla="*/ 115331 w 127186"/>
              <a:gd name="T51" fmla="*/ 107873 h 114810"/>
              <a:gd name="T52" fmla="*/ 113333 w 127186"/>
              <a:gd name="T53" fmla="*/ 109619 h 114810"/>
              <a:gd name="T54" fmla="*/ 111257 w 127186"/>
              <a:gd name="T55" fmla="*/ 111775 h 114810"/>
              <a:gd name="T56" fmla="*/ 108385 w 127186"/>
              <a:gd name="T57" fmla="*/ 113212 h 114810"/>
              <a:gd name="T58" fmla="*/ 104983 w 127186"/>
              <a:gd name="T59" fmla="*/ 114170 h 114810"/>
              <a:gd name="T60" fmla="*/ 101227 w 127186"/>
              <a:gd name="T61" fmla="*/ 114809 h 114810"/>
              <a:gd name="T62" fmla="*/ 97235 w 127186"/>
              <a:gd name="T63" fmla="*/ 114242 h 114810"/>
              <a:gd name="T64" fmla="*/ 93087 w 127186"/>
              <a:gd name="T65" fmla="*/ 112873 h 114810"/>
              <a:gd name="T66" fmla="*/ 88835 w 127186"/>
              <a:gd name="T67" fmla="*/ 110967 h 114810"/>
              <a:gd name="T68" fmla="*/ 84512 w 127186"/>
              <a:gd name="T69" fmla="*/ 109697 h 114810"/>
              <a:gd name="T70" fmla="*/ 80142 w 127186"/>
              <a:gd name="T71" fmla="*/ 108850 h 114810"/>
              <a:gd name="T72" fmla="*/ 75740 w 127186"/>
              <a:gd name="T73" fmla="*/ 108286 h 114810"/>
              <a:gd name="T74" fmla="*/ 70576 w 127186"/>
              <a:gd name="T75" fmla="*/ 107909 h 114810"/>
              <a:gd name="T76" fmla="*/ 58887 w 127186"/>
              <a:gd name="T77" fmla="*/ 107491 h 114810"/>
              <a:gd name="T78" fmla="*/ 43315 w 127186"/>
              <a:gd name="T79" fmla="*/ 107256 h 114810"/>
              <a:gd name="T80" fmla="*/ 39290 w 127186"/>
              <a:gd name="T81" fmla="*/ 106231 h 114810"/>
              <a:gd name="T82" fmla="*/ 35862 w 127186"/>
              <a:gd name="T83" fmla="*/ 104555 h 114810"/>
              <a:gd name="T84" fmla="*/ 32833 w 127186"/>
              <a:gd name="T85" fmla="*/ 102445 h 114810"/>
              <a:gd name="T86" fmla="*/ 29327 w 127186"/>
              <a:gd name="T87" fmla="*/ 101039 h 114810"/>
              <a:gd name="T88" fmla="*/ 25501 w 127186"/>
              <a:gd name="T89" fmla="*/ 100102 h 114810"/>
              <a:gd name="T90" fmla="*/ 21463 w 127186"/>
              <a:gd name="T91" fmla="*/ 99477 h 114810"/>
              <a:gd name="T92" fmla="*/ 18027 w 127186"/>
              <a:gd name="T93" fmla="*/ 99060 h 114810"/>
              <a:gd name="T94" fmla="*/ 14993 w 127186"/>
              <a:gd name="T95" fmla="*/ 98782 h 114810"/>
              <a:gd name="T96" fmla="*/ 8333 w 127186"/>
              <a:gd name="T97" fmla="*/ 98336 h 114810"/>
              <a:gd name="T98" fmla="*/ 5439 w 127186"/>
              <a:gd name="T99" fmla="*/ 98276 h 114810"/>
              <a:gd name="T100" fmla="*/ 28 w 127186"/>
              <a:gd name="T101" fmla="*/ 98227 h 114810"/>
              <a:gd name="T102" fmla="*/ 0 w 127186"/>
              <a:gd name="T103" fmla="*/ 98227 h 114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7186"/>
              <a:gd name="T157" fmla="*/ 0 h 114810"/>
              <a:gd name="T158" fmla="*/ 127186 w 127186"/>
              <a:gd name="T159" fmla="*/ 114810 h 11481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7186" h="114810">
                <a:moveTo>
                  <a:pt x="113798" y="0"/>
                </a:moveTo>
                <a:lnTo>
                  <a:pt x="113798" y="4741"/>
                </a:lnTo>
                <a:lnTo>
                  <a:pt x="114542" y="7130"/>
                </a:lnTo>
                <a:lnTo>
                  <a:pt x="115781" y="9714"/>
                </a:lnTo>
                <a:lnTo>
                  <a:pt x="117351" y="12429"/>
                </a:lnTo>
                <a:lnTo>
                  <a:pt x="118399" y="15232"/>
                </a:lnTo>
                <a:lnTo>
                  <a:pt x="119096" y="18092"/>
                </a:lnTo>
                <a:lnTo>
                  <a:pt x="119561" y="20991"/>
                </a:lnTo>
                <a:lnTo>
                  <a:pt x="120615" y="24908"/>
                </a:lnTo>
                <a:lnTo>
                  <a:pt x="122062" y="29504"/>
                </a:lnTo>
                <a:lnTo>
                  <a:pt x="123769" y="34552"/>
                </a:lnTo>
                <a:lnTo>
                  <a:pt x="124909" y="38910"/>
                </a:lnTo>
                <a:lnTo>
                  <a:pt x="125668" y="42807"/>
                </a:lnTo>
                <a:lnTo>
                  <a:pt x="126173" y="46398"/>
                </a:lnTo>
                <a:lnTo>
                  <a:pt x="126511" y="49783"/>
                </a:lnTo>
                <a:lnTo>
                  <a:pt x="126736" y="53033"/>
                </a:lnTo>
                <a:lnTo>
                  <a:pt x="126886" y="56191"/>
                </a:lnTo>
                <a:lnTo>
                  <a:pt x="127053" y="62347"/>
                </a:lnTo>
                <a:lnTo>
                  <a:pt x="127159" y="74382"/>
                </a:lnTo>
                <a:lnTo>
                  <a:pt x="127185" y="96462"/>
                </a:lnTo>
                <a:lnTo>
                  <a:pt x="126442" y="98043"/>
                </a:lnTo>
                <a:lnTo>
                  <a:pt x="125203" y="100088"/>
                </a:lnTo>
                <a:lnTo>
                  <a:pt x="121422" y="105760"/>
                </a:lnTo>
                <a:lnTo>
                  <a:pt x="120368" y="106226"/>
                </a:lnTo>
                <a:lnTo>
                  <a:pt x="117214" y="106743"/>
                </a:lnTo>
                <a:lnTo>
                  <a:pt x="115331" y="107873"/>
                </a:lnTo>
                <a:lnTo>
                  <a:pt x="113333" y="109619"/>
                </a:lnTo>
                <a:lnTo>
                  <a:pt x="111257" y="111775"/>
                </a:lnTo>
                <a:lnTo>
                  <a:pt x="108385" y="113212"/>
                </a:lnTo>
                <a:lnTo>
                  <a:pt x="104983" y="114170"/>
                </a:lnTo>
                <a:lnTo>
                  <a:pt x="101227" y="114809"/>
                </a:lnTo>
                <a:lnTo>
                  <a:pt x="97235" y="114242"/>
                </a:lnTo>
                <a:lnTo>
                  <a:pt x="93087" y="112873"/>
                </a:lnTo>
                <a:lnTo>
                  <a:pt x="88835" y="110967"/>
                </a:lnTo>
                <a:lnTo>
                  <a:pt x="84512" y="109697"/>
                </a:lnTo>
                <a:lnTo>
                  <a:pt x="80142" y="108850"/>
                </a:lnTo>
                <a:lnTo>
                  <a:pt x="75740" y="108286"/>
                </a:lnTo>
                <a:lnTo>
                  <a:pt x="70576" y="107909"/>
                </a:lnTo>
                <a:lnTo>
                  <a:pt x="58887" y="107491"/>
                </a:lnTo>
                <a:lnTo>
                  <a:pt x="43315" y="107256"/>
                </a:lnTo>
                <a:lnTo>
                  <a:pt x="39290" y="106231"/>
                </a:lnTo>
                <a:lnTo>
                  <a:pt x="35862" y="104555"/>
                </a:lnTo>
                <a:lnTo>
                  <a:pt x="32833" y="102445"/>
                </a:lnTo>
                <a:lnTo>
                  <a:pt x="29327" y="101039"/>
                </a:lnTo>
                <a:lnTo>
                  <a:pt x="25501" y="100102"/>
                </a:lnTo>
                <a:lnTo>
                  <a:pt x="21463" y="99477"/>
                </a:lnTo>
                <a:lnTo>
                  <a:pt x="18027" y="99060"/>
                </a:lnTo>
                <a:lnTo>
                  <a:pt x="14993" y="98782"/>
                </a:lnTo>
                <a:lnTo>
                  <a:pt x="8333" y="98336"/>
                </a:lnTo>
                <a:lnTo>
                  <a:pt x="5439" y="98276"/>
                </a:lnTo>
                <a:lnTo>
                  <a:pt x="28" y="98227"/>
                </a:lnTo>
                <a:lnTo>
                  <a:pt x="0" y="98227"/>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90" name="SMARTInkAnnotation61"/>
          <p:cNvSpPr>
            <a:spLocks/>
          </p:cNvSpPr>
          <p:nvPr/>
        </p:nvSpPr>
        <p:spPr bwMode="auto">
          <a:xfrm>
            <a:off x="5422900" y="4572000"/>
            <a:ext cx="160338" cy="9525"/>
          </a:xfrm>
          <a:custGeom>
            <a:avLst/>
            <a:gdLst>
              <a:gd name="T0" fmla="*/ 0 w 160656"/>
              <a:gd name="T1" fmla="*/ 8929 h 8930"/>
              <a:gd name="T2" fmla="*/ 149097 w 160656"/>
              <a:gd name="T3" fmla="*/ 8929 h 8930"/>
              <a:gd name="T4" fmla="*/ 150719 w 160656"/>
              <a:gd name="T5" fmla="*/ 7938 h 8930"/>
              <a:gd name="T6" fmla="*/ 151799 w 160656"/>
              <a:gd name="T7" fmla="*/ 6284 h 8930"/>
              <a:gd name="T8" fmla="*/ 152520 w 160656"/>
              <a:gd name="T9" fmla="*/ 4190 h 8930"/>
              <a:gd name="T10" fmla="*/ 153744 w 160656"/>
              <a:gd name="T11" fmla="*/ 2792 h 8930"/>
              <a:gd name="T12" fmla="*/ 155304 w 160656"/>
              <a:gd name="T13" fmla="*/ 1861 h 8930"/>
              <a:gd name="T14" fmla="*/ 160655 w 160656"/>
              <a:gd name="T15" fmla="*/ 0 h 8930"/>
              <a:gd name="T16" fmla="*/ 0 60000 65536"/>
              <a:gd name="T17" fmla="*/ 0 60000 65536"/>
              <a:gd name="T18" fmla="*/ 0 60000 65536"/>
              <a:gd name="T19" fmla="*/ 0 60000 65536"/>
              <a:gd name="T20" fmla="*/ 0 60000 65536"/>
              <a:gd name="T21" fmla="*/ 0 60000 65536"/>
              <a:gd name="T22" fmla="*/ 0 60000 65536"/>
              <a:gd name="T23" fmla="*/ 0 60000 65536"/>
              <a:gd name="T24" fmla="*/ 0 w 160656"/>
              <a:gd name="T25" fmla="*/ 0 h 8930"/>
              <a:gd name="T26" fmla="*/ 160656 w 160656"/>
              <a:gd name="T27" fmla="*/ 8930 h 89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0656" h="8930">
                <a:moveTo>
                  <a:pt x="0" y="8929"/>
                </a:moveTo>
                <a:lnTo>
                  <a:pt x="149097" y="8929"/>
                </a:lnTo>
                <a:lnTo>
                  <a:pt x="150719" y="7938"/>
                </a:lnTo>
                <a:lnTo>
                  <a:pt x="151799" y="6284"/>
                </a:lnTo>
                <a:lnTo>
                  <a:pt x="152520" y="4190"/>
                </a:lnTo>
                <a:lnTo>
                  <a:pt x="153744" y="2792"/>
                </a:lnTo>
                <a:lnTo>
                  <a:pt x="155304" y="1861"/>
                </a:lnTo>
                <a:lnTo>
                  <a:pt x="160655"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91" name="SMARTInkAnnotation62"/>
          <p:cNvSpPr>
            <a:spLocks/>
          </p:cNvSpPr>
          <p:nvPr/>
        </p:nvSpPr>
        <p:spPr bwMode="auto">
          <a:xfrm>
            <a:off x="5676900" y="4419600"/>
            <a:ext cx="233363" cy="357188"/>
          </a:xfrm>
          <a:custGeom>
            <a:avLst/>
            <a:gdLst>
              <a:gd name="T0" fmla="*/ 7306 w 233746"/>
              <a:gd name="T1" fmla="*/ 992 h 356765"/>
              <a:gd name="T2" fmla="*/ 6688 w 233746"/>
              <a:gd name="T3" fmla="*/ 25406 h 356765"/>
              <a:gd name="T4" fmla="*/ 2086 w 233746"/>
              <a:gd name="T5" fmla="*/ 27508 h 356765"/>
              <a:gd name="T6" fmla="*/ 6411 w 233746"/>
              <a:gd name="T7" fmla="*/ 27156 h 356765"/>
              <a:gd name="T8" fmla="*/ 24906 w 233746"/>
              <a:gd name="T9" fmla="*/ 11579 h 356765"/>
              <a:gd name="T10" fmla="*/ 41408 w 233746"/>
              <a:gd name="T11" fmla="*/ 1721 h 356765"/>
              <a:gd name="T12" fmla="*/ 61064 w 233746"/>
              <a:gd name="T13" fmla="*/ 340 h 356765"/>
              <a:gd name="T14" fmla="*/ 108670 w 233746"/>
              <a:gd name="T15" fmla="*/ 1001 h 356765"/>
              <a:gd name="T16" fmla="*/ 122521 w 233746"/>
              <a:gd name="T17" fmla="*/ 6139 h 356765"/>
              <a:gd name="T18" fmla="*/ 138545 w 233746"/>
              <a:gd name="T19" fmla="*/ 11024 h 356765"/>
              <a:gd name="T20" fmla="*/ 155313 w 233746"/>
              <a:gd name="T21" fmla="*/ 24088 h 356765"/>
              <a:gd name="T22" fmla="*/ 163499 w 233746"/>
              <a:gd name="T23" fmla="*/ 38732 h 356765"/>
              <a:gd name="T24" fmla="*/ 166836 w 233746"/>
              <a:gd name="T25" fmla="*/ 56229 h 356765"/>
              <a:gd name="T26" fmla="*/ 165314 w 233746"/>
              <a:gd name="T27" fmla="*/ 82462 h 356765"/>
              <a:gd name="T28" fmla="*/ 151792 w 233746"/>
              <a:gd name="T29" fmla="*/ 109202 h 356765"/>
              <a:gd name="T30" fmla="*/ 132286 w 233746"/>
              <a:gd name="T31" fmla="*/ 133341 h 356765"/>
              <a:gd name="T32" fmla="*/ 115709 w 233746"/>
              <a:gd name="T33" fmla="*/ 145732 h 356765"/>
              <a:gd name="T34" fmla="*/ 102541 w 233746"/>
              <a:gd name="T35" fmla="*/ 150005 h 356765"/>
              <a:gd name="T36" fmla="*/ 85606 w 233746"/>
              <a:gd name="T37" fmla="*/ 158635 h 356765"/>
              <a:gd name="T38" fmla="*/ 73209 w 233746"/>
              <a:gd name="T39" fmla="*/ 160113 h 356765"/>
              <a:gd name="T40" fmla="*/ 44728 w 233746"/>
              <a:gd name="T41" fmla="*/ 160724 h 356765"/>
              <a:gd name="T42" fmla="*/ 40558 w 233746"/>
              <a:gd name="T43" fmla="*/ 153045 h 356765"/>
              <a:gd name="T44" fmla="*/ 45580 w 233746"/>
              <a:gd name="T45" fmla="*/ 145913 h 356765"/>
              <a:gd name="T46" fmla="*/ 57701 w 233746"/>
              <a:gd name="T47" fmla="*/ 143475 h 356765"/>
              <a:gd name="T48" fmla="*/ 74858 w 233746"/>
              <a:gd name="T49" fmla="*/ 145698 h 356765"/>
              <a:gd name="T50" fmla="*/ 100646 w 233746"/>
              <a:gd name="T51" fmla="*/ 155339 h 356765"/>
              <a:gd name="T52" fmla="*/ 133904 w 233746"/>
              <a:gd name="T53" fmla="*/ 172383 h 356765"/>
              <a:gd name="T54" fmla="*/ 164208 w 233746"/>
              <a:gd name="T55" fmla="*/ 194014 h 356765"/>
              <a:gd name="T56" fmla="*/ 182942 w 233746"/>
              <a:gd name="T57" fmla="*/ 211495 h 356765"/>
              <a:gd name="T58" fmla="*/ 207199 w 233746"/>
              <a:gd name="T59" fmla="*/ 235180 h 356765"/>
              <a:gd name="T60" fmla="*/ 221629 w 233746"/>
              <a:gd name="T61" fmla="*/ 253017 h 356765"/>
              <a:gd name="T62" fmla="*/ 232469 w 233746"/>
              <a:gd name="T63" fmla="*/ 278035 h 356765"/>
              <a:gd name="T64" fmla="*/ 233180 w 233746"/>
              <a:gd name="T65" fmla="*/ 297492 h 356765"/>
              <a:gd name="T66" fmla="*/ 218532 w 233746"/>
              <a:gd name="T67" fmla="*/ 329063 h 356765"/>
              <a:gd name="T68" fmla="*/ 204368 w 233746"/>
              <a:gd name="T69" fmla="*/ 343437 h 356765"/>
              <a:gd name="T70" fmla="*/ 191618 w 233746"/>
              <a:gd name="T71" fmla="*/ 347822 h 356765"/>
              <a:gd name="T72" fmla="*/ 178419 w 233746"/>
              <a:gd name="T73" fmla="*/ 353971 h 356765"/>
              <a:gd name="T74" fmla="*/ 164344 w 233746"/>
              <a:gd name="T75" fmla="*/ 356235 h 356765"/>
              <a:gd name="T76" fmla="*/ 146371 w 233746"/>
              <a:gd name="T77" fmla="*/ 355913 h 356765"/>
              <a:gd name="T78" fmla="*/ 126915 w 233746"/>
              <a:gd name="T79" fmla="*/ 350967 h 356765"/>
              <a:gd name="T80" fmla="*/ 107762 w 233746"/>
              <a:gd name="T81" fmla="*/ 348068 h 356765"/>
              <a:gd name="T82" fmla="*/ 92335 w 233746"/>
              <a:gd name="T83" fmla="*/ 342358 h 356765"/>
              <a:gd name="T84" fmla="*/ 78343 w 233746"/>
              <a:gd name="T85" fmla="*/ 339234 h 356765"/>
              <a:gd name="T86" fmla="*/ 62272 w 233746"/>
              <a:gd name="T87" fmla="*/ 329792 h 356765"/>
              <a:gd name="T88" fmla="*/ 56131 w 233746"/>
              <a:gd name="T89" fmla="*/ 321289 h 3567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33746"/>
              <a:gd name="T136" fmla="*/ 0 h 356765"/>
              <a:gd name="T137" fmla="*/ 233746 w 233746"/>
              <a:gd name="T138" fmla="*/ 356765 h 3567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33746" h="356765">
                <a:moveTo>
                  <a:pt x="13381" y="0"/>
                </a:moveTo>
                <a:lnTo>
                  <a:pt x="7617" y="0"/>
                </a:lnTo>
                <a:lnTo>
                  <a:pt x="7306" y="992"/>
                </a:lnTo>
                <a:lnTo>
                  <a:pt x="6808" y="9714"/>
                </a:lnTo>
                <a:lnTo>
                  <a:pt x="6697" y="19790"/>
                </a:lnTo>
                <a:lnTo>
                  <a:pt x="6688" y="25406"/>
                </a:lnTo>
                <a:lnTo>
                  <a:pt x="5944" y="25867"/>
                </a:lnTo>
                <a:lnTo>
                  <a:pt x="3134" y="26379"/>
                </a:lnTo>
                <a:lnTo>
                  <a:pt x="2086" y="27508"/>
                </a:lnTo>
                <a:lnTo>
                  <a:pt x="1388" y="29253"/>
                </a:lnTo>
                <a:lnTo>
                  <a:pt x="0" y="35686"/>
                </a:lnTo>
                <a:lnTo>
                  <a:pt x="6411" y="27156"/>
                </a:lnTo>
                <a:lnTo>
                  <a:pt x="13712" y="22157"/>
                </a:lnTo>
                <a:lnTo>
                  <a:pt x="19229" y="17124"/>
                </a:lnTo>
                <a:lnTo>
                  <a:pt x="24906" y="11579"/>
                </a:lnTo>
                <a:lnTo>
                  <a:pt x="28502" y="8712"/>
                </a:lnTo>
                <a:lnTo>
                  <a:pt x="35720" y="3872"/>
                </a:lnTo>
                <a:lnTo>
                  <a:pt x="41408" y="1721"/>
                </a:lnTo>
                <a:lnTo>
                  <a:pt x="45453" y="1147"/>
                </a:lnTo>
                <a:lnTo>
                  <a:pt x="50382" y="765"/>
                </a:lnTo>
                <a:lnTo>
                  <a:pt x="61064" y="340"/>
                </a:lnTo>
                <a:lnTo>
                  <a:pt x="82026" y="67"/>
                </a:lnTo>
                <a:lnTo>
                  <a:pt x="103880" y="13"/>
                </a:lnTo>
                <a:lnTo>
                  <a:pt x="108670" y="1001"/>
                </a:lnTo>
                <a:lnTo>
                  <a:pt x="113352" y="2652"/>
                </a:lnTo>
                <a:lnTo>
                  <a:pt x="117961" y="4744"/>
                </a:lnTo>
                <a:lnTo>
                  <a:pt x="122521" y="6139"/>
                </a:lnTo>
                <a:lnTo>
                  <a:pt x="127048" y="7069"/>
                </a:lnTo>
                <a:lnTo>
                  <a:pt x="131555" y="7690"/>
                </a:lnTo>
                <a:lnTo>
                  <a:pt x="138545" y="11024"/>
                </a:lnTo>
                <a:lnTo>
                  <a:pt x="144874" y="15814"/>
                </a:lnTo>
                <a:lnTo>
                  <a:pt x="152646" y="21250"/>
                </a:lnTo>
                <a:lnTo>
                  <a:pt x="155313" y="24088"/>
                </a:lnTo>
                <a:lnTo>
                  <a:pt x="157092" y="26973"/>
                </a:lnTo>
                <a:lnTo>
                  <a:pt x="159811" y="32824"/>
                </a:lnTo>
                <a:lnTo>
                  <a:pt x="163499" y="38732"/>
                </a:lnTo>
                <a:lnTo>
                  <a:pt x="164780" y="41696"/>
                </a:lnTo>
                <a:lnTo>
                  <a:pt x="166203" y="47636"/>
                </a:lnTo>
                <a:lnTo>
                  <a:pt x="166836" y="56229"/>
                </a:lnTo>
                <a:lnTo>
                  <a:pt x="167117" y="65670"/>
                </a:lnTo>
                <a:lnTo>
                  <a:pt x="167242" y="73174"/>
                </a:lnTo>
                <a:lnTo>
                  <a:pt x="165314" y="82462"/>
                </a:lnTo>
                <a:lnTo>
                  <a:pt x="161978" y="92212"/>
                </a:lnTo>
                <a:lnTo>
                  <a:pt x="158016" y="99853"/>
                </a:lnTo>
                <a:lnTo>
                  <a:pt x="151792" y="109202"/>
                </a:lnTo>
                <a:lnTo>
                  <a:pt x="141909" y="122976"/>
                </a:lnTo>
                <a:lnTo>
                  <a:pt x="135957" y="130062"/>
                </a:lnTo>
                <a:lnTo>
                  <a:pt x="132286" y="133341"/>
                </a:lnTo>
                <a:lnTo>
                  <a:pt x="128352" y="136519"/>
                </a:lnTo>
                <a:lnTo>
                  <a:pt x="124242" y="139630"/>
                </a:lnTo>
                <a:lnTo>
                  <a:pt x="115709" y="145732"/>
                </a:lnTo>
                <a:lnTo>
                  <a:pt x="111349" y="147757"/>
                </a:lnTo>
                <a:lnTo>
                  <a:pt x="106958" y="149106"/>
                </a:lnTo>
                <a:lnTo>
                  <a:pt x="102541" y="150005"/>
                </a:lnTo>
                <a:lnTo>
                  <a:pt x="95650" y="153651"/>
                </a:lnTo>
                <a:lnTo>
                  <a:pt x="92771" y="156012"/>
                </a:lnTo>
                <a:lnTo>
                  <a:pt x="85606" y="158635"/>
                </a:lnTo>
                <a:lnTo>
                  <a:pt x="81613" y="159335"/>
                </a:lnTo>
                <a:lnTo>
                  <a:pt x="77463" y="159802"/>
                </a:lnTo>
                <a:lnTo>
                  <a:pt x="73209" y="160113"/>
                </a:lnTo>
                <a:lnTo>
                  <a:pt x="62098" y="160550"/>
                </a:lnTo>
                <a:lnTo>
                  <a:pt x="47014" y="160718"/>
                </a:lnTo>
                <a:lnTo>
                  <a:pt x="44728" y="160724"/>
                </a:lnTo>
                <a:lnTo>
                  <a:pt x="43204" y="159735"/>
                </a:lnTo>
                <a:lnTo>
                  <a:pt x="42187" y="158084"/>
                </a:lnTo>
                <a:lnTo>
                  <a:pt x="40558" y="153045"/>
                </a:lnTo>
                <a:lnTo>
                  <a:pt x="41167" y="151639"/>
                </a:lnTo>
                <a:lnTo>
                  <a:pt x="43828" y="147432"/>
                </a:lnTo>
                <a:lnTo>
                  <a:pt x="45580" y="145913"/>
                </a:lnTo>
                <a:lnTo>
                  <a:pt x="49509" y="144225"/>
                </a:lnTo>
                <a:lnTo>
                  <a:pt x="53085" y="143775"/>
                </a:lnTo>
                <a:lnTo>
                  <a:pt x="57701" y="143475"/>
                </a:lnTo>
                <a:lnTo>
                  <a:pt x="63009" y="143275"/>
                </a:lnTo>
                <a:lnTo>
                  <a:pt x="68780" y="144134"/>
                </a:lnTo>
                <a:lnTo>
                  <a:pt x="74858" y="145698"/>
                </a:lnTo>
                <a:lnTo>
                  <a:pt x="81142" y="147734"/>
                </a:lnTo>
                <a:lnTo>
                  <a:pt x="87561" y="150083"/>
                </a:lnTo>
                <a:lnTo>
                  <a:pt x="100646" y="155339"/>
                </a:lnTo>
                <a:lnTo>
                  <a:pt x="120557" y="163876"/>
                </a:lnTo>
                <a:lnTo>
                  <a:pt x="127226" y="167790"/>
                </a:lnTo>
                <a:lnTo>
                  <a:pt x="133904" y="172383"/>
                </a:lnTo>
                <a:lnTo>
                  <a:pt x="140588" y="177430"/>
                </a:lnTo>
                <a:lnTo>
                  <a:pt x="155946" y="188329"/>
                </a:lnTo>
                <a:lnTo>
                  <a:pt x="164208" y="194014"/>
                </a:lnTo>
                <a:lnTo>
                  <a:pt x="171202" y="199787"/>
                </a:lnTo>
                <a:lnTo>
                  <a:pt x="177353" y="205621"/>
                </a:lnTo>
                <a:lnTo>
                  <a:pt x="182942" y="211495"/>
                </a:lnTo>
                <a:lnTo>
                  <a:pt x="188899" y="217395"/>
                </a:lnTo>
                <a:lnTo>
                  <a:pt x="201467" y="229242"/>
                </a:lnTo>
                <a:lnTo>
                  <a:pt x="207199" y="235180"/>
                </a:lnTo>
                <a:lnTo>
                  <a:pt x="212508" y="241122"/>
                </a:lnTo>
                <a:lnTo>
                  <a:pt x="217535" y="247068"/>
                </a:lnTo>
                <a:lnTo>
                  <a:pt x="221629" y="253017"/>
                </a:lnTo>
                <a:lnTo>
                  <a:pt x="225103" y="258967"/>
                </a:lnTo>
                <a:lnTo>
                  <a:pt x="230202" y="269878"/>
                </a:lnTo>
                <a:lnTo>
                  <a:pt x="232469" y="278035"/>
                </a:lnTo>
                <a:lnTo>
                  <a:pt x="233476" y="287612"/>
                </a:lnTo>
                <a:lnTo>
                  <a:pt x="233745" y="292945"/>
                </a:lnTo>
                <a:lnTo>
                  <a:pt x="233180" y="297492"/>
                </a:lnTo>
                <a:lnTo>
                  <a:pt x="230570" y="305190"/>
                </a:lnTo>
                <a:lnTo>
                  <a:pt x="222832" y="319209"/>
                </a:lnTo>
                <a:lnTo>
                  <a:pt x="218532" y="329063"/>
                </a:lnTo>
                <a:lnTo>
                  <a:pt x="212159" y="337411"/>
                </a:lnTo>
                <a:lnTo>
                  <a:pt x="208377" y="341027"/>
                </a:lnTo>
                <a:lnTo>
                  <a:pt x="204368" y="343437"/>
                </a:lnTo>
                <a:lnTo>
                  <a:pt x="200208" y="345044"/>
                </a:lnTo>
                <a:lnTo>
                  <a:pt x="195946" y="346115"/>
                </a:lnTo>
                <a:lnTo>
                  <a:pt x="191618" y="347822"/>
                </a:lnTo>
                <a:lnTo>
                  <a:pt x="187245" y="349952"/>
                </a:lnTo>
                <a:lnTo>
                  <a:pt x="182842" y="352363"/>
                </a:lnTo>
                <a:lnTo>
                  <a:pt x="178419" y="353971"/>
                </a:lnTo>
                <a:lnTo>
                  <a:pt x="173983" y="355044"/>
                </a:lnTo>
                <a:lnTo>
                  <a:pt x="169538" y="355758"/>
                </a:lnTo>
                <a:lnTo>
                  <a:pt x="164344" y="356235"/>
                </a:lnTo>
                <a:lnTo>
                  <a:pt x="158648" y="356552"/>
                </a:lnTo>
                <a:lnTo>
                  <a:pt x="152621" y="356764"/>
                </a:lnTo>
                <a:lnTo>
                  <a:pt x="146371" y="355913"/>
                </a:lnTo>
                <a:lnTo>
                  <a:pt x="139974" y="354353"/>
                </a:lnTo>
                <a:lnTo>
                  <a:pt x="133477" y="352321"/>
                </a:lnTo>
                <a:lnTo>
                  <a:pt x="126915" y="350967"/>
                </a:lnTo>
                <a:lnTo>
                  <a:pt x="120309" y="350064"/>
                </a:lnTo>
                <a:lnTo>
                  <a:pt x="113673" y="349461"/>
                </a:lnTo>
                <a:lnTo>
                  <a:pt x="107762" y="348068"/>
                </a:lnTo>
                <a:lnTo>
                  <a:pt x="102333" y="346147"/>
                </a:lnTo>
                <a:lnTo>
                  <a:pt x="97227" y="343874"/>
                </a:lnTo>
                <a:lnTo>
                  <a:pt x="92335" y="342358"/>
                </a:lnTo>
                <a:lnTo>
                  <a:pt x="87586" y="341349"/>
                </a:lnTo>
                <a:lnTo>
                  <a:pt x="82933" y="340675"/>
                </a:lnTo>
                <a:lnTo>
                  <a:pt x="78343" y="339234"/>
                </a:lnTo>
                <a:lnTo>
                  <a:pt x="73796" y="337281"/>
                </a:lnTo>
                <a:lnTo>
                  <a:pt x="69277" y="334986"/>
                </a:lnTo>
                <a:lnTo>
                  <a:pt x="62272" y="329792"/>
                </a:lnTo>
                <a:lnTo>
                  <a:pt x="59363" y="327017"/>
                </a:lnTo>
                <a:lnTo>
                  <a:pt x="57424" y="324176"/>
                </a:lnTo>
                <a:lnTo>
                  <a:pt x="56131" y="321289"/>
                </a:lnTo>
                <a:lnTo>
                  <a:pt x="53950" y="314443"/>
                </a:lnTo>
                <a:lnTo>
                  <a:pt x="46851" y="29468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92" name="SMARTInkAnnotation63"/>
          <p:cNvSpPr>
            <a:spLocks/>
          </p:cNvSpPr>
          <p:nvPr/>
        </p:nvSpPr>
        <p:spPr bwMode="auto">
          <a:xfrm>
            <a:off x="6024563" y="4545013"/>
            <a:ext cx="147637" cy="169862"/>
          </a:xfrm>
          <a:custGeom>
            <a:avLst/>
            <a:gdLst>
              <a:gd name="T0" fmla="*/ 0 w 147269"/>
              <a:gd name="T1" fmla="*/ 0 h 169665"/>
              <a:gd name="T2" fmla="*/ 0 w 147269"/>
              <a:gd name="T3" fmla="*/ 21249 h 169665"/>
              <a:gd name="T4" fmla="*/ 743 w 147269"/>
              <a:gd name="T5" fmla="*/ 24088 h 169665"/>
              <a:gd name="T6" fmla="*/ 1983 w 147269"/>
              <a:gd name="T7" fmla="*/ 26973 h 169665"/>
              <a:gd name="T8" fmla="*/ 3553 w 147269"/>
              <a:gd name="T9" fmla="*/ 29888 h 169665"/>
              <a:gd name="T10" fmla="*/ 5344 w 147269"/>
              <a:gd name="T11" fmla="*/ 33816 h 169665"/>
              <a:gd name="T12" fmla="*/ 7281 w 147269"/>
              <a:gd name="T13" fmla="*/ 38419 h 169665"/>
              <a:gd name="T14" fmla="*/ 11418 w 147269"/>
              <a:gd name="T15" fmla="*/ 48825 h 169665"/>
              <a:gd name="T16" fmla="*/ 15735 w 147269"/>
              <a:gd name="T17" fmla="*/ 60064 h 169665"/>
              <a:gd name="T18" fmla="*/ 18672 w 147269"/>
              <a:gd name="T19" fmla="*/ 65840 h 169665"/>
              <a:gd name="T20" fmla="*/ 22116 w 147269"/>
              <a:gd name="T21" fmla="*/ 71674 h 169665"/>
              <a:gd name="T22" fmla="*/ 25901 w 147269"/>
              <a:gd name="T23" fmla="*/ 77548 h 169665"/>
              <a:gd name="T24" fmla="*/ 29167 w 147269"/>
              <a:gd name="T25" fmla="*/ 83449 h 169665"/>
              <a:gd name="T26" fmla="*/ 32089 w 147269"/>
              <a:gd name="T27" fmla="*/ 89367 h 169665"/>
              <a:gd name="T28" fmla="*/ 34781 w 147269"/>
              <a:gd name="T29" fmla="*/ 95297 h 169665"/>
              <a:gd name="T30" fmla="*/ 38063 w 147269"/>
              <a:gd name="T31" fmla="*/ 100242 h 169665"/>
              <a:gd name="T32" fmla="*/ 41738 w 147269"/>
              <a:gd name="T33" fmla="*/ 104531 h 169665"/>
              <a:gd name="T34" fmla="*/ 45676 w 147269"/>
              <a:gd name="T35" fmla="*/ 108382 h 169665"/>
              <a:gd name="T36" fmla="*/ 49789 w 147269"/>
              <a:gd name="T37" fmla="*/ 112934 h 169665"/>
              <a:gd name="T38" fmla="*/ 54018 w 147269"/>
              <a:gd name="T39" fmla="*/ 117954 h 169665"/>
              <a:gd name="T40" fmla="*/ 58325 w 147269"/>
              <a:gd name="T41" fmla="*/ 123284 h 169665"/>
              <a:gd name="T42" fmla="*/ 62684 w 147269"/>
              <a:gd name="T43" fmla="*/ 127830 h 169665"/>
              <a:gd name="T44" fmla="*/ 67078 w 147269"/>
              <a:gd name="T45" fmla="*/ 131853 h 169665"/>
              <a:gd name="T46" fmla="*/ 71494 w 147269"/>
              <a:gd name="T47" fmla="*/ 135527 h 169665"/>
              <a:gd name="T48" fmla="*/ 75926 w 147269"/>
              <a:gd name="T49" fmla="*/ 139960 h 169665"/>
              <a:gd name="T50" fmla="*/ 80369 w 147269"/>
              <a:gd name="T51" fmla="*/ 144901 h 169665"/>
              <a:gd name="T52" fmla="*/ 84817 w 147269"/>
              <a:gd name="T53" fmla="*/ 150178 h 169665"/>
              <a:gd name="T54" fmla="*/ 88527 w 147269"/>
              <a:gd name="T55" fmla="*/ 153697 h 169665"/>
              <a:gd name="T56" fmla="*/ 91745 w 147269"/>
              <a:gd name="T57" fmla="*/ 156042 h 169665"/>
              <a:gd name="T58" fmla="*/ 94633 w 147269"/>
              <a:gd name="T59" fmla="*/ 157606 h 169665"/>
              <a:gd name="T60" fmla="*/ 98046 w 147269"/>
              <a:gd name="T61" fmla="*/ 159641 h 169665"/>
              <a:gd name="T62" fmla="*/ 105805 w 147269"/>
              <a:gd name="T63" fmla="*/ 164548 h 169665"/>
              <a:gd name="T64" fmla="*/ 109957 w 147269"/>
              <a:gd name="T65" fmla="*/ 166253 h 169665"/>
              <a:gd name="T66" fmla="*/ 114212 w 147269"/>
              <a:gd name="T67" fmla="*/ 167390 h 169665"/>
              <a:gd name="T68" fmla="*/ 118536 w 147269"/>
              <a:gd name="T69" fmla="*/ 168148 h 169665"/>
              <a:gd name="T70" fmla="*/ 122163 w 147269"/>
              <a:gd name="T71" fmla="*/ 168653 h 169665"/>
              <a:gd name="T72" fmla="*/ 125326 w 147269"/>
              <a:gd name="T73" fmla="*/ 168990 h 169665"/>
              <a:gd name="T74" fmla="*/ 128177 w 147269"/>
              <a:gd name="T75" fmla="*/ 169215 h 169665"/>
              <a:gd name="T76" fmla="*/ 133329 w 147269"/>
              <a:gd name="T77" fmla="*/ 169464 h 169665"/>
              <a:gd name="T78" fmla="*/ 140410 w 147269"/>
              <a:gd name="T79" fmla="*/ 169605 h 169665"/>
              <a:gd name="T80" fmla="*/ 147268 w 147269"/>
              <a:gd name="T81" fmla="*/ 169664 h 16966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7269"/>
              <a:gd name="T124" fmla="*/ 0 h 169665"/>
              <a:gd name="T125" fmla="*/ 147269 w 147269"/>
              <a:gd name="T126" fmla="*/ 169665 h 16966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7269" h="169665">
                <a:moveTo>
                  <a:pt x="0" y="0"/>
                </a:moveTo>
                <a:lnTo>
                  <a:pt x="0" y="21249"/>
                </a:lnTo>
                <a:lnTo>
                  <a:pt x="743" y="24088"/>
                </a:lnTo>
                <a:lnTo>
                  <a:pt x="1983" y="26973"/>
                </a:lnTo>
                <a:lnTo>
                  <a:pt x="3553" y="29888"/>
                </a:lnTo>
                <a:lnTo>
                  <a:pt x="5344" y="33816"/>
                </a:lnTo>
                <a:lnTo>
                  <a:pt x="7281" y="38419"/>
                </a:lnTo>
                <a:lnTo>
                  <a:pt x="11418" y="48825"/>
                </a:lnTo>
                <a:lnTo>
                  <a:pt x="15735" y="60064"/>
                </a:lnTo>
                <a:lnTo>
                  <a:pt x="18672" y="65840"/>
                </a:lnTo>
                <a:lnTo>
                  <a:pt x="22116" y="71674"/>
                </a:lnTo>
                <a:lnTo>
                  <a:pt x="25901" y="77548"/>
                </a:lnTo>
                <a:lnTo>
                  <a:pt x="29167" y="83449"/>
                </a:lnTo>
                <a:lnTo>
                  <a:pt x="32089" y="89367"/>
                </a:lnTo>
                <a:lnTo>
                  <a:pt x="34781" y="95297"/>
                </a:lnTo>
                <a:lnTo>
                  <a:pt x="38063" y="100242"/>
                </a:lnTo>
                <a:lnTo>
                  <a:pt x="41738" y="104531"/>
                </a:lnTo>
                <a:lnTo>
                  <a:pt x="45676" y="108382"/>
                </a:lnTo>
                <a:lnTo>
                  <a:pt x="49789" y="112934"/>
                </a:lnTo>
                <a:lnTo>
                  <a:pt x="54018" y="117954"/>
                </a:lnTo>
                <a:lnTo>
                  <a:pt x="58325" y="123284"/>
                </a:lnTo>
                <a:lnTo>
                  <a:pt x="62684" y="127830"/>
                </a:lnTo>
                <a:lnTo>
                  <a:pt x="67078" y="131853"/>
                </a:lnTo>
                <a:lnTo>
                  <a:pt x="71494" y="135527"/>
                </a:lnTo>
                <a:lnTo>
                  <a:pt x="75926" y="139960"/>
                </a:lnTo>
                <a:lnTo>
                  <a:pt x="80369" y="144901"/>
                </a:lnTo>
                <a:lnTo>
                  <a:pt x="84817" y="150178"/>
                </a:lnTo>
                <a:lnTo>
                  <a:pt x="88527" y="153697"/>
                </a:lnTo>
                <a:lnTo>
                  <a:pt x="91745" y="156042"/>
                </a:lnTo>
                <a:lnTo>
                  <a:pt x="94633" y="157606"/>
                </a:lnTo>
                <a:lnTo>
                  <a:pt x="98046" y="159641"/>
                </a:lnTo>
                <a:lnTo>
                  <a:pt x="105805" y="164548"/>
                </a:lnTo>
                <a:lnTo>
                  <a:pt x="109957" y="166253"/>
                </a:lnTo>
                <a:lnTo>
                  <a:pt x="114212" y="167390"/>
                </a:lnTo>
                <a:lnTo>
                  <a:pt x="118536" y="168148"/>
                </a:lnTo>
                <a:lnTo>
                  <a:pt x="122163" y="168653"/>
                </a:lnTo>
                <a:lnTo>
                  <a:pt x="125326" y="168990"/>
                </a:lnTo>
                <a:lnTo>
                  <a:pt x="128177" y="169215"/>
                </a:lnTo>
                <a:lnTo>
                  <a:pt x="133329" y="169464"/>
                </a:lnTo>
                <a:lnTo>
                  <a:pt x="140410" y="169605"/>
                </a:lnTo>
                <a:lnTo>
                  <a:pt x="147268" y="169664"/>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93" name="SMARTInkAnnotation64"/>
          <p:cNvSpPr>
            <a:spLocks/>
          </p:cNvSpPr>
          <p:nvPr/>
        </p:nvSpPr>
        <p:spPr bwMode="auto">
          <a:xfrm>
            <a:off x="6037263" y="4500563"/>
            <a:ext cx="153987" cy="276225"/>
          </a:xfrm>
          <a:custGeom>
            <a:avLst/>
            <a:gdLst>
              <a:gd name="T0" fmla="*/ 153963 w 153964"/>
              <a:gd name="T1" fmla="*/ 0 h 276822"/>
              <a:gd name="T2" fmla="*/ 153963 w 153964"/>
              <a:gd name="T3" fmla="*/ 7688 h 276822"/>
              <a:gd name="T4" fmla="*/ 150409 w 153964"/>
              <a:gd name="T5" fmla="*/ 13302 h 276822"/>
              <a:gd name="T6" fmla="*/ 146681 w 153964"/>
              <a:gd name="T7" fmla="*/ 21126 h 276822"/>
              <a:gd name="T8" fmla="*/ 144646 w 153964"/>
              <a:gd name="T9" fmla="*/ 25990 h 276822"/>
              <a:gd name="T10" fmla="*/ 140400 w 153964"/>
              <a:gd name="T11" fmla="*/ 36687 h 276822"/>
              <a:gd name="T12" fmla="*/ 138227 w 153964"/>
              <a:gd name="T13" fmla="*/ 42317 h 276822"/>
              <a:gd name="T14" fmla="*/ 135290 w 153964"/>
              <a:gd name="T15" fmla="*/ 48055 h 276822"/>
              <a:gd name="T16" fmla="*/ 131845 w 153964"/>
              <a:gd name="T17" fmla="*/ 53865 h 276822"/>
              <a:gd name="T18" fmla="*/ 128061 w 153964"/>
              <a:gd name="T19" fmla="*/ 59723 h 276822"/>
              <a:gd name="T20" fmla="*/ 124795 w 153964"/>
              <a:gd name="T21" fmla="*/ 65612 h 276822"/>
              <a:gd name="T22" fmla="*/ 121873 w 153964"/>
              <a:gd name="T23" fmla="*/ 71523 h 276822"/>
              <a:gd name="T24" fmla="*/ 119182 w 153964"/>
              <a:gd name="T25" fmla="*/ 77447 h 276822"/>
              <a:gd name="T26" fmla="*/ 116644 w 153964"/>
              <a:gd name="T27" fmla="*/ 83381 h 276822"/>
              <a:gd name="T28" fmla="*/ 111840 w 153964"/>
              <a:gd name="T29" fmla="*/ 95267 h 276822"/>
              <a:gd name="T30" fmla="*/ 108774 w 153964"/>
              <a:gd name="T31" fmla="*/ 102207 h 276822"/>
              <a:gd name="T32" fmla="*/ 101400 w 153964"/>
              <a:gd name="T33" fmla="*/ 117855 h 276822"/>
              <a:gd name="T34" fmla="*/ 98096 w 153964"/>
              <a:gd name="T35" fmla="*/ 125203 h 276822"/>
              <a:gd name="T36" fmla="*/ 95148 w 153964"/>
              <a:gd name="T37" fmla="*/ 132086 h 276822"/>
              <a:gd name="T38" fmla="*/ 92440 w 153964"/>
              <a:gd name="T39" fmla="*/ 138659 h 276822"/>
              <a:gd name="T40" fmla="*/ 89146 w 153964"/>
              <a:gd name="T41" fmla="*/ 145025 h 276822"/>
              <a:gd name="T42" fmla="*/ 85463 w 153964"/>
              <a:gd name="T43" fmla="*/ 151254 h 276822"/>
              <a:gd name="T44" fmla="*/ 81521 w 153964"/>
              <a:gd name="T45" fmla="*/ 157391 h 276822"/>
              <a:gd name="T46" fmla="*/ 78148 w 153964"/>
              <a:gd name="T47" fmla="*/ 163466 h 276822"/>
              <a:gd name="T48" fmla="*/ 75156 w 153964"/>
              <a:gd name="T49" fmla="*/ 169501 h 276822"/>
              <a:gd name="T50" fmla="*/ 72418 w 153964"/>
              <a:gd name="T51" fmla="*/ 175509 h 276822"/>
              <a:gd name="T52" fmla="*/ 69104 w 153964"/>
              <a:gd name="T53" fmla="*/ 180506 h 276822"/>
              <a:gd name="T54" fmla="*/ 65408 w 153964"/>
              <a:gd name="T55" fmla="*/ 184830 h 276822"/>
              <a:gd name="T56" fmla="*/ 61456 w 153964"/>
              <a:gd name="T57" fmla="*/ 188704 h 276822"/>
              <a:gd name="T58" fmla="*/ 58078 w 153964"/>
              <a:gd name="T59" fmla="*/ 193272 h 276822"/>
              <a:gd name="T60" fmla="*/ 55081 w 153964"/>
              <a:gd name="T61" fmla="*/ 198301 h 276822"/>
              <a:gd name="T62" fmla="*/ 52341 w 153964"/>
              <a:gd name="T63" fmla="*/ 203638 h 276822"/>
              <a:gd name="T64" fmla="*/ 49770 w 153964"/>
              <a:gd name="T65" fmla="*/ 208189 h 276822"/>
              <a:gd name="T66" fmla="*/ 47312 w 153964"/>
              <a:gd name="T67" fmla="*/ 212215 h 276822"/>
              <a:gd name="T68" fmla="*/ 42597 w 153964"/>
              <a:gd name="T69" fmla="*/ 219334 h 276822"/>
              <a:gd name="T70" fmla="*/ 38022 w 153964"/>
              <a:gd name="T71" fmla="*/ 225805 h 276822"/>
              <a:gd name="T72" fmla="*/ 24553 w 153964"/>
              <a:gd name="T73" fmla="*/ 244042 h 276822"/>
              <a:gd name="T74" fmla="*/ 17853 w 153964"/>
              <a:gd name="T75" fmla="*/ 252998 h 276822"/>
              <a:gd name="T76" fmla="*/ 15622 w 153964"/>
              <a:gd name="T77" fmla="*/ 254986 h 276822"/>
              <a:gd name="T78" fmla="*/ 11158 w 153964"/>
              <a:gd name="T79" fmla="*/ 257194 h 276822"/>
              <a:gd name="T80" fmla="*/ 9670 w 153964"/>
              <a:gd name="T81" fmla="*/ 258775 h 276822"/>
              <a:gd name="T82" fmla="*/ 8678 w 153964"/>
              <a:gd name="T83" fmla="*/ 260822 h 276822"/>
              <a:gd name="T84" fmla="*/ 8017 w 153964"/>
              <a:gd name="T85" fmla="*/ 263178 h 276822"/>
              <a:gd name="T86" fmla="*/ 6833 w 153964"/>
              <a:gd name="T87" fmla="*/ 264749 h 276822"/>
              <a:gd name="T88" fmla="*/ 5299 w 153964"/>
              <a:gd name="T89" fmla="*/ 265796 h 276822"/>
              <a:gd name="T90" fmla="*/ 3533 w 153964"/>
              <a:gd name="T91" fmla="*/ 266495 h 276822"/>
              <a:gd name="T92" fmla="*/ 2356 w 153964"/>
              <a:gd name="T93" fmla="*/ 267952 h 276822"/>
              <a:gd name="T94" fmla="*/ 1571 w 153964"/>
              <a:gd name="T95" fmla="*/ 269916 h 276822"/>
              <a:gd name="T96" fmla="*/ 0 w 153964"/>
              <a:gd name="T97" fmla="*/ 276821 h 27682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53964"/>
              <a:gd name="T148" fmla="*/ 0 h 276822"/>
              <a:gd name="T149" fmla="*/ 153964 w 153964"/>
              <a:gd name="T150" fmla="*/ 276822 h 27682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53964" h="276822">
                <a:moveTo>
                  <a:pt x="153963" y="0"/>
                </a:moveTo>
                <a:lnTo>
                  <a:pt x="153963" y="7688"/>
                </a:lnTo>
                <a:lnTo>
                  <a:pt x="150409" y="13302"/>
                </a:lnTo>
                <a:lnTo>
                  <a:pt x="146681" y="21126"/>
                </a:lnTo>
                <a:lnTo>
                  <a:pt x="144646" y="25990"/>
                </a:lnTo>
                <a:lnTo>
                  <a:pt x="140400" y="36687"/>
                </a:lnTo>
                <a:lnTo>
                  <a:pt x="138227" y="42317"/>
                </a:lnTo>
                <a:lnTo>
                  <a:pt x="135290" y="48055"/>
                </a:lnTo>
                <a:lnTo>
                  <a:pt x="131845" y="53865"/>
                </a:lnTo>
                <a:lnTo>
                  <a:pt x="128061" y="59723"/>
                </a:lnTo>
                <a:lnTo>
                  <a:pt x="124795" y="65612"/>
                </a:lnTo>
                <a:lnTo>
                  <a:pt x="121873" y="71523"/>
                </a:lnTo>
                <a:lnTo>
                  <a:pt x="119182" y="77447"/>
                </a:lnTo>
                <a:lnTo>
                  <a:pt x="116644" y="83381"/>
                </a:lnTo>
                <a:lnTo>
                  <a:pt x="111840" y="95267"/>
                </a:lnTo>
                <a:lnTo>
                  <a:pt x="108774" y="102207"/>
                </a:lnTo>
                <a:lnTo>
                  <a:pt x="101400" y="117855"/>
                </a:lnTo>
                <a:lnTo>
                  <a:pt x="98096" y="125203"/>
                </a:lnTo>
                <a:lnTo>
                  <a:pt x="95148" y="132086"/>
                </a:lnTo>
                <a:lnTo>
                  <a:pt x="92440" y="138659"/>
                </a:lnTo>
                <a:lnTo>
                  <a:pt x="89146" y="145025"/>
                </a:lnTo>
                <a:lnTo>
                  <a:pt x="85463" y="151254"/>
                </a:lnTo>
                <a:lnTo>
                  <a:pt x="81521" y="157391"/>
                </a:lnTo>
                <a:lnTo>
                  <a:pt x="78148" y="163466"/>
                </a:lnTo>
                <a:lnTo>
                  <a:pt x="75156" y="169501"/>
                </a:lnTo>
                <a:lnTo>
                  <a:pt x="72418" y="175509"/>
                </a:lnTo>
                <a:lnTo>
                  <a:pt x="69104" y="180506"/>
                </a:lnTo>
                <a:lnTo>
                  <a:pt x="65408" y="184830"/>
                </a:lnTo>
                <a:lnTo>
                  <a:pt x="61456" y="188704"/>
                </a:lnTo>
                <a:lnTo>
                  <a:pt x="58078" y="193272"/>
                </a:lnTo>
                <a:lnTo>
                  <a:pt x="55081" y="198301"/>
                </a:lnTo>
                <a:lnTo>
                  <a:pt x="52341" y="203638"/>
                </a:lnTo>
                <a:lnTo>
                  <a:pt x="49770" y="208189"/>
                </a:lnTo>
                <a:lnTo>
                  <a:pt x="47312" y="212215"/>
                </a:lnTo>
                <a:lnTo>
                  <a:pt x="42597" y="219334"/>
                </a:lnTo>
                <a:lnTo>
                  <a:pt x="38022" y="225805"/>
                </a:lnTo>
                <a:lnTo>
                  <a:pt x="24553" y="244042"/>
                </a:lnTo>
                <a:lnTo>
                  <a:pt x="17853" y="252998"/>
                </a:lnTo>
                <a:lnTo>
                  <a:pt x="15622" y="254986"/>
                </a:lnTo>
                <a:lnTo>
                  <a:pt x="11158" y="257194"/>
                </a:lnTo>
                <a:lnTo>
                  <a:pt x="9670" y="258775"/>
                </a:lnTo>
                <a:lnTo>
                  <a:pt x="8678" y="260822"/>
                </a:lnTo>
                <a:lnTo>
                  <a:pt x="8017" y="263178"/>
                </a:lnTo>
                <a:lnTo>
                  <a:pt x="6833" y="264749"/>
                </a:lnTo>
                <a:lnTo>
                  <a:pt x="5299" y="265796"/>
                </a:lnTo>
                <a:lnTo>
                  <a:pt x="3533" y="266495"/>
                </a:lnTo>
                <a:lnTo>
                  <a:pt x="2356" y="267952"/>
                </a:lnTo>
                <a:lnTo>
                  <a:pt x="1571" y="269916"/>
                </a:lnTo>
                <a:lnTo>
                  <a:pt x="0" y="27682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94" name="SMARTInkAnnotation65"/>
          <p:cNvSpPr>
            <a:spLocks/>
          </p:cNvSpPr>
          <p:nvPr/>
        </p:nvSpPr>
        <p:spPr bwMode="auto">
          <a:xfrm>
            <a:off x="6459538" y="4367213"/>
            <a:ext cx="6350" cy="276225"/>
          </a:xfrm>
          <a:custGeom>
            <a:avLst/>
            <a:gdLst>
              <a:gd name="T0" fmla="*/ 6692 w 6693"/>
              <a:gd name="T1" fmla="*/ 0 h 276821"/>
              <a:gd name="T2" fmla="*/ 6692 w 6693"/>
              <a:gd name="T3" fmla="*/ 103935 h 276821"/>
              <a:gd name="T4" fmla="*/ 5948 w 6693"/>
              <a:gd name="T5" fmla="*/ 109969 h 276821"/>
              <a:gd name="T6" fmla="*/ 4708 w 6693"/>
              <a:gd name="T7" fmla="*/ 115977 h 276821"/>
              <a:gd name="T8" fmla="*/ 3138 w 6693"/>
              <a:gd name="T9" fmla="*/ 121966 h 276821"/>
              <a:gd name="T10" fmla="*/ 2091 w 6693"/>
              <a:gd name="T11" fmla="*/ 127944 h 276821"/>
              <a:gd name="T12" fmla="*/ 1393 w 6693"/>
              <a:gd name="T13" fmla="*/ 133913 h 276821"/>
              <a:gd name="T14" fmla="*/ 928 w 6693"/>
              <a:gd name="T15" fmla="*/ 139877 h 276821"/>
              <a:gd name="T16" fmla="*/ 618 w 6693"/>
              <a:gd name="T17" fmla="*/ 145837 h 276821"/>
              <a:gd name="T18" fmla="*/ 411 w 6693"/>
              <a:gd name="T19" fmla="*/ 151795 h 276821"/>
              <a:gd name="T20" fmla="*/ 182 w 6693"/>
              <a:gd name="T21" fmla="*/ 163707 h 276821"/>
              <a:gd name="T22" fmla="*/ 0 w 6693"/>
              <a:gd name="T23" fmla="*/ 229195 h 276821"/>
              <a:gd name="T24" fmla="*/ 743 w 6693"/>
              <a:gd name="T25" fmla="*/ 234156 h 276821"/>
              <a:gd name="T26" fmla="*/ 1982 w 6693"/>
              <a:gd name="T27" fmla="*/ 238456 h 276821"/>
              <a:gd name="T28" fmla="*/ 3552 w 6693"/>
              <a:gd name="T29" fmla="*/ 242314 h 276821"/>
              <a:gd name="T30" fmla="*/ 4599 w 6693"/>
              <a:gd name="T31" fmla="*/ 245878 h 276821"/>
              <a:gd name="T32" fmla="*/ 5297 w 6693"/>
              <a:gd name="T33" fmla="*/ 249247 h 276821"/>
              <a:gd name="T34" fmla="*/ 5761 w 6693"/>
              <a:gd name="T35" fmla="*/ 252485 h 276821"/>
              <a:gd name="T36" fmla="*/ 6071 w 6693"/>
              <a:gd name="T37" fmla="*/ 255636 h 276821"/>
              <a:gd name="T38" fmla="*/ 6278 w 6693"/>
              <a:gd name="T39" fmla="*/ 258729 h 276821"/>
              <a:gd name="T40" fmla="*/ 6416 w 6693"/>
              <a:gd name="T41" fmla="*/ 261783 h 276821"/>
              <a:gd name="T42" fmla="*/ 6569 w 6693"/>
              <a:gd name="T43" fmla="*/ 267822 h 276821"/>
              <a:gd name="T44" fmla="*/ 6691 w 6693"/>
              <a:gd name="T45" fmla="*/ 276774 h 276821"/>
              <a:gd name="T46" fmla="*/ 6692 w 6693"/>
              <a:gd name="T47" fmla="*/ 276820 h 27682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693"/>
              <a:gd name="T73" fmla="*/ 0 h 276821"/>
              <a:gd name="T74" fmla="*/ 6693 w 6693"/>
              <a:gd name="T75" fmla="*/ 276821 h 27682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693" h="276821">
                <a:moveTo>
                  <a:pt x="6692" y="0"/>
                </a:moveTo>
                <a:lnTo>
                  <a:pt x="6692" y="103935"/>
                </a:lnTo>
                <a:lnTo>
                  <a:pt x="5948" y="109969"/>
                </a:lnTo>
                <a:lnTo>
                  <a:pt x="4708" y="115977"/>
                </a:lnTo>
                <a:lnTo>
                  <a:pt x="3138" y="121966"/>
                </a:lnTo>
                <a:lnTo>
                  <a:pt x="2091" y="127944"/>
                </a:lnTo>
                <a:lnTo>
                  <a:pt x="1393" y="133913"/>
                </a:lnTo>
                <a:lnTo>
                  <a:pt x="928" y="139877"/>
                </a:lnTo>
                <a:lnTo>
                  <a:pt x="618" y="145837"/>
                </a:lnTo>
                <a:lnTo>
                  <a:pt x="411" y="151795"/>
                </a:lnTo>
                <a:lnTo>
                  <a:pt x="182" y="163707"/>
                </a:lnTo>
                <a:lnTo>
                  <a:pt x="0" y="229195"/>
                </a:lnTo>
                <a:lnTo>
                  <a:pt x="743" y="234156"/>
                </a:lnTo>
                <a:lnTo>
                  <a:pt x="1982" y="238456"/>
                </a:lnTo>
                <a:lnTo>
                  <a:pt x="3552" y="242314"/>
                </a:lnTo>
                <a:lnTo>
                  <a:pt x="4599" y="245878"/>
                </a:lnTo>
                <a:lnTo>
                  <a:pt x="5297" y="249247"/>
                </a:lnTo>
                <a:lnTo>
                  <a:pt x="5761" y="252485"/>
                </a:lnTo>
                <a:lnTo>
                  <a:pt x="6071" y="255636"/>
                </a:lnTo>
                <a:lnTo>
                  <a:pt x="6278" y="258729"/>
                </a:lnTo>
                <a:lnTo>
                  <a:pt x="6416" y="261783"/>
                </a:lnTo>
                <a:lnTo>
                  <a:pt x="6569" y="267822"/>
                </a:lnTo>
                <a:lnTo>
                  <a:pt x="6691" y="276774"/>
                </a:lnTo>
                <a:lnTo>
                  <a:pt x="6692" y="27682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95" name="SMARTInkAnnotation66"/>
          <p:cNvSpPr>
            <a:spLocks/>
          </p:cNvSpPr>
          <p:nvPr/>
        </p:nvSpPr>
        <p:spPr bwMode="auto">
          <a:xfrm>
            <a:off x="6299200" y="4500563"/>
            <a:ext cx="301625" cy="53975"/>
          </a:xfrm>
          <a:custGeom>
            <a:avLst/>
            <a:gdLst>
              <a:gd name="T0" fmla="*/ 0 w 301231"/>
              <a:gd name="T1" fmla="*/ 0 h 53579"/>
              <a:gd name="T2" fmla="*/ 19289 w 301231"/>
              <a:gd name="T3" fmla="*/ 0 h 53579"/>
              <a:gd name="T4" fmla="*/ 24016 w 301231"/>
              <a:gd name="T5" fmla="*/ 993 h 53579"/>
              <a:gd name="T6" fmla="*/ 29399 w 301231"/>
              <a:gd name="T7" fmla="*/ 2646 h 53579"/>
              <a:gd name="T8" fmla="*/ 35219 w 301231"/>
              <a:gd name="T9" fmla="*/ 4740 h 53579"/>
              <a:gd name="T10" fmla="*/ 41330 w 301231"/>
              <a:gd name="T11" fmla="*/ 6137 h 53579"/>
              <a:gd name="T12" fmla="*/ 47634 w 301231"/>
              <a:gd name="T13" fmla="*/ 7068 h 53579"/>
              <a:gd name="T14" fmla="*/ 54070 w 301231"/>
              <a:gd name="T15" fmla="*/ 7688 h 53579"/>
              <a:gd name="T16" fmla="*/ 61335 w 301231"/>
              <a:gd name="T17" fmla="*/ 9094 h 53579"/>
              <a:gd name="T18" fmla="*/ 69154 w 301231"/>
              <a:gd name="T19" fmla="*/ 11024 h 53579"/>
              <a:gd name="T20" fmla="*/ 85775 w 301231"/>
              <a:gd name="T21" fmla="*/ 15814 h 53579"/>
              <a:gd name="T22" fmla="*/ 103078 w 301231"/>
              <a:gd name="T23" fmla="*/ 21250 h 53579"/>
              <a:gd name="T24" fmla="*/ 111114 w 301231"/>
              <a:gd name="T25" fmla="*/ 23096 h 53579"/>
              <a:gd name="T26" fmla="*/ 118703 w 301231"/>
              <a:gd name="T27" fmla="*/ 24327 h 53579"/>
              <a:gd name="T28" fmla="*/ 125994 w 301231"/>
              <a:gd name="T29" fmla="*/ 25148 h 53579"/>
              <a:gd name="T30" fmla="*/ 133828 w 301231"/>
              <a:gd name="T31" fmla="*/ 26687 h 53579"/>
              <a:gd name="T32" fmla="*/ 142027 w 301231"/>
              <a:gd name="T33" fmla="*/ 28706 h 53579"/>
              <a:gd name="T34" fmla="*/ 159071 w 301231"/>
              <a:gd name="T35" fmla="*/ 33594 h 53579"/>
              <a:gd name="T36" fmla="*/ 176562 w 301231"/>
              <a:gd name="T37" fmla="*/ 39074 h 53579"/>
              <a:gd name="T38" fmla="*/ 184648 w 301231"/>
              <a:gd name="T39" fmla="*/ 40932 h 53579"/>
              <a:gd name="T40" fmla="*/ 192270 w 301231"/>
              <a:gd name="T41" fmla="*/ 42171 h 53579"/>
              <a:gd name="T42" fmla="*/ 199582 w 301231"/>
              <a:gd name="T43" fmla="*/ 42997 h 53579"/>
              <a:gd name="T44" fmla="*/ 206689 w 301231"/>
              <a:gd name="T45" fmla="*/ 43547 h 53579"/>
              <a:gd name="T46" fmla="*/ 220536 w 301231"/>
              <a:gd name="T47" fmla="*/ 44159 h 53579"/>
              <a:gd name="T48" fmla="*/ 227352 w 301231"/>
              <a:gd name="T49" fmla="*/ 45315 h 53579"/>
              <a:gd name="T50" fmla="*/ 234127 w 301231"/>
              <a:gd name="T51" fmla="*/ 47077 h 53579"/>
              <a:gd name="T52" fmla="*/ 240876 w 301231"/>
              <a:gd name="T53" fmla="*/ 49244 h 53579"/>
              <a:gd name="T54" fmla="*/ 246862 w 301231"/>
              <a:gd name="T55" fmla="*/ 50689 h 53579"/>
              <a:gd name="T56" fmla="*/ 252341 w 301231"/>
              <a:gd name="T57" fmla="*/ 51652 h 53579"/>
              <a:gd name="T58" fmla="*/ 257480 w 301231"/>
              <a:gd name="T59" fmla="*/ 52294 h 53579"/>
              <a:gd name="T60" fmla="*/ 262395 w 301231"/>
              <a:gd name="T61" fmla="*/ 52722 h 53579"/>
              <a:gd name="T62" fmla="*/ 267158 w 301231"/>
              <a:gd name="T63" fmla="*/ 53007 h 53579"/>
              <a:gd name="T64" fmla="*/ 278987 w 301231"/>
              <a:gd name="T65" fmla="*/ 53409 h 53579"/>
              <a:gd name="T66" fmla="*/ 301230 w 301231"/>
              <a:gd name="T67" fmla="*/ 53578 h 5357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01231"/>
              <a:gd name="T103" fmla="*/ 0 h 53579"/>
              <a:gd name="T104" fmla="*/ 301231 w 301231"/>
              <a:gd name="T105" fmla="*/ 53579 h 5357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01231" h="53579">
                <a:moveTo>
                  <a:pt x="0" y="0"/>
                </a:moveTo>
                <a:lnTo>
                  <a:pt x="19289" y="0"/>
                </a:lnTo>
                <a:lnTo>
                  <a:pt x="24016" y="993"/>
                </a:lnTo>
                <a:lnTo>
                  <a:pt x="29399" y="2646"/>
                </a:lnTo>
                <a:lnTo>
                  <a:pt x="35219" y="4740"/>
                </a:lnTo>
                <a:lnTo>
                  <a:pt x="41330" y="6137"/>
                </a:lnTo>
                <a:lnTo>
                  <a:pt x="47634" y="7068"/>
                </a:lnTo>
                <a:lnTo>
                  <a:pt x="54070" y="7688"/>
                </a:lnTo>
                <a:lnTo>
                  <a:pt x="61335" y="9094"/>
                </a:lnTo>
                <a:lnTo>
                  <a:pt x="69154" y="11024"/>
                </a:lnTo>
                <a:lnTo>
                  <a:pt x="85775" y="15814"/>
                </a:lnTo>
                <a:lnTo>
                  <a:pt x="103078" y="21250"/>
                </a:lnTo>
                <a:lnTo>
                  <a:pt x="111114" y="23096"/>
                </a:lnTo>
                <a:lnTo>
                  <a:pt x="118703" y="24327"/>
                </a:lnTo>
                <a:lnTo>
                  <a:pt x="125994" y="25148"/>
                </a:lnTo>
                <a:lnTo>
                  <a:pt x="133828" y="26687"/>
                </a:lnTo>
                <a:lnTo>
                  <a:pt x="142027" y="28706"/>
                </a:lnTo>
                <a:lnTo>
                  <a:pt x="159071" y="33594"/>
                </a:lnTo>
                <a:lnTo>
                  <a:pt x="176562" y="39074"/>
                </a:lnTo>
                <a:lnTo>
                  <a:pt x="184648" y="40932"/>
                </a:lnTo>
                <a:lnTo>
                  <a:pt x="192270" y="42171"/>
                </a:lnTo>
                <a:lnTo>
                  <a:pt x="199582" y="42997"/>
                </a:lnTo>
                <a:lnTo>
                  <a:pt x="206689" y="43547"/>
                </a:lnTo>
                <a:lnTo>
                  <a:pt x="220536" y="44159"/>
                </a:lnTo>
                <a:lnTo>
                  <a:pt x="227352" y="45315"/>
                </a:lnTo>
                <a:lnTo>
                  <a:pt x="234127" y="47077"/>
                </a:lnTo>
                <a:lnTo>
                  <a:pt x="240876" y="49244"/>
                </a:lnTo>
                <a:lnTo>
                  <a:pt x="246862" y="50689"/>
                </a:lnTo>
                <a:lnTo>
                  <a:pt x="252341" y="51652"/>
                </a:lnTo>
                <a:lnTo>
                  <a:pt x="257480" y="52294"/>
                </a:lnTo>
                <a:lnTo>
                  <a:pt x="262395" y="52722"/>
                </a:lnTo>
                <a:lnTo>
                  <a:pt x="267158" y="53007"/>
                </a:lnTo>
                <a:lnTo>
                  <a:pt x="278987" y="53409"/>
                </a:lnTo>
                <a:lnTo>
                  <a:pt x="301230" y="53578"/>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96" name="SMARTInkAnnotation67"/>
          <p:cNvSpPr>
            <a:spLocks/>
          </p:cNvSpPr>
          <p:nvPr/>
        </p:nvSpPr>
        <p:spPr bwMode="auto">
          <a:xfrm>
            <a:off x="6646863" y="4357688"/>
            <a:ext cx="193675" cy="330200"/>
          </a:xfrm>
          <a:custGeom>
            <a:avLst/>
            <a:gdLst>
              <a:gd name="T0" fmla="*/ 36520 w 193942"/>
              <a:gd name="T1" fmla="*/ 4740 h 330352"/>
              <a:gd name="T2" fmla="*/ 34309 w 193942"/>
              <a:gd name="T3" fmla="*/ 17169 h 330352"/>
              <a:gd name="T4" fmla="*/ 33655 w 193942"/>
              <a:gd name="T5" fmla="*/ 28679 h 330352"/>
              <a:gd name="T6" fmla="*/ 28834 w 193942"/>
              <a:gd name="T7" fmla="*/ 47595 h 330352"/>
              <a:gd name="T8" fmla="*/ 25127 w 193942"/>
              <a:gd name="T9" fmla="*/ 64560 h 330352"/>
              <a:gd name="T10" fmla="*/ 22274 w 193942"/>
              <a:gd name="T11" fmla="*/ 75326 h 330352"/>
              <a:gd name="T12" fmla="*/ 21006 w 193942"/>
              <a:gd name="T13" fmla="*/ 86726 h 330352"/>
              <a:gd name="T14" fmla="*/ 18459 w 193942"/>
              <a:gd name="T15" fmla="*/ 98407 h 330352"/>
              <a:gd name="T16" fmla="*/ 14848 w 193942"/>
              <a:gd name="T17" fmla="*/ 110213 h 330352"/>
              <a:gd name="T18" fmla="*/ 9377 w 193942"/>
              <a:gd name="T19" fmla="*/ 128016 h 330352"/>
              <a:gd name="T20" fmla="*/ 7836 w 193942"/>
              <a:gd name="T21" fmla="*/ 139909 h 330352"/>
              <a:gd name="T22" fmla="*/ 5168 w 193942"/>
              <a:gd name="T23" fmla="*/ 151810 h 330352"/>
              <a:gd name="T24" fmla="*/ 2247 w 193942"/>
              <a:gd name="T25" fmla="*/ 164705 h 330352"/>
              <a:gd name="T26" fmla="*/ 948 w 193942"/>
              <a:gd name="T27" fmla="*/ 180359 h 330352"/>
              <a:gd name="T28" fmla="*/ 217 w 193942"/>
              <a:gd name="T29" fmla="*/ 201166 h 330352"/>
              <a:gd name="T30" fmla="*/ 714 w 193942"/>
              <a:gd name="T31" fmla="*/ 225974 h 330352"/>
              <a:gd name="T32" fmla="*/ 3490 w 193942"/>
              <a:gd name="T33" fmla="*/ 238016 h 330352"/>
              <a:gd name="T34" fmla="*/ 7203 w 193942"/>
              <a:gd name="T35" fmla="*/ 249983 h 330352"/>
              <a:gd name="T36" fmla="*/ 12076 w 193942"/>
              <a:gd name="T37" fmla="*/ 261916 h 330352"/>
              <a:gd name="T38" fmla="*/ 19201 w 193942"/>
              <a:gd name="T39" fmla="*/ 273834 h 330352"/>
              <a:gd name="T40" fmla="*/ 31574 w 193942"/>
              <a:gd name="T41" fmla="*/ 291700 h 330352"/>
              <a:gd name="T42" fmla="*/ 40263 w 193942"/>
              <a:gd name="T43" fmla="*/ 300963 h 330352"/>
              <a:gd name="T44" fmla="*/ 49083 w 193942"/>
              <a:gd name="T45" fmla="*/ 308386 h 330352"/>
              <a:gd name="T46" fmla="*/ 62411 w 193942"/>
              <a:gd name="T47" fmla="*/ 318144 h 330352"/>
              <a:gd name="T48" fmla="*/ 75783 w 193942"/>
              <a:gd name="T49" fmla="*/ 326327 h 330352"/>
              <a:gd name="T50" fmla="*/ 84704 w 193942"/>
              <a:gd name="T51" fmla="*/ 328589 h 330352"/>
              <a:gd name="T52" fmla="*/ 93627 w 193942"/>
              <a:gd name="T53" fmla="*/ 329594 h 330352"/>
              <a:gd name="T54" fmla="*/ 107014 w 193942"/>
              <a:gd name="T55" fmla="*/ 330160 h 330352"/>
              <a:gd name="T56" fmla="*/ 129327 w 193942"/>
              <a:gd name="T57" fmla="*/ 329375 h 330352"/>
              <a:gd name="T58" fmla="*/ 138252 w 193942"/>
              <a:gd name="T59" fmla="*/ 325644 h 330352"/>
              <a:gd name="T60" fmla="*/ 147177 w 193942"/>
              <a:gd name="T61" fmla="*/ 320678 h 330352"/>
              <a:gd name="T62" fmla="*/ 155359 w 193942"/>
              <a:gd name="T63" fmla="*/ 315165 h 330352"/>
              <a:gd name="T64" fmla="*/ 161475 w 193942"/>
              <a:gd name="T65" fmla="*/ 309407 h 330352"/>
              <a:gd name="T66" fmla="*/ 168655 w 193942"/>
              <a:gd name="T67" fmla="*/ 303540 h 330352"/>
              <a:gd name="T68" fmla="*/ 176062 w 193942"/>
              <a:gd name="T69" fmla="*/ 296633 h 330352"/>
              <a:gd name="T70" fmla="*/ 184893 w 193942"/>
              <a:gd name="T71" fmla="*/ 278676 h 330352"/>
              <a:gd name="T72" fmla="*/ 190411 w 193942"/>
              <a:gd name="T73" fmla="*/ 260541 h 330352"/>
              <a:gd name="T74" fmla="*/ 193320 w 193942"/>
              <a:gd name="T75" fmla="*/ 243986 h 330352"/>
              <a:gd name="T76" fmla="*/ 193894 w 193942"/>
              <a:gd name="T77" fmla="*/ 225282 h 330352"/>
              <a:gd name="T78" fmla="*/ 193229 w 193942"/>
              <a:gd name="T79" fmla="*/ 218196 h 330352"/>
              <a:gd name="T80" fmla="*/ 187213 w 193942"/>
              <a:gd name="T81" fmla="*/ 199510 h 330352"/>
              <a:gd name="T82" fmla="*/ 178199 w 193942"/>
              <a:gd name="T83" fmla="*/ 187539 h 330352"/>
              <a:gd name="T84" fmla="*/ 168517 w 193942"/>
              <a:gd name="T85" fmla="*/ 178598 h 330352"/>
              <a:gd name="T86" fmla="*/ 162612 w 193942"/>
              <a:gd name="T87" fmla="*/ 173635 h 330352"/>
              <a:gd name="T88" fmla="*/ 155030 w 193942"/>
              <a:gd name="T89" fmla="*/ 171429 h 330352"/>
              <a:gd name="T90" fmla="*/ 145951 w 193942"/>
              <a:gd name="T91" fmla="*/ 170187 h 330352"/>
              <a:gd name="T92" fmla="*/ 138946 w 193942"/>
              <a:gd name="T93" fmla="*/ 172543 h 330352"/>
              <a:gd name="T94" fmla="*/ 130875 w 193942"/>
              <a:gd name="T95" fmla="*/ 175905 h 330352"/>
              <a:gd name="T96" fmla="*/ 122329 w 193942"/>
              <a:gd name="T97" fmla="*/ 177399 h 330352"/>
              <a:gd name="T98" fmla="*/ 113573 w 193942"/>
              <a:gd name="T99" fmla="*/ 180709 h 330352"/>
              <a:gd name="T100" fmla="*/ 105466 w 193942"/>
              <a:gd name="T101" fmla="*/ 185487 h 330352"/>
              <a:gd name="T102" fmla="*/ 96721 w 193942"/>
              <a:gd name="T103" fmla="*/ 193755 h 330352"/>
              <a:gd name="T104" fmla="*/ 87102 w 193942"/>
              <a:gd name="T105" fmla="*/ 205438 h 330352"/>
              <a:gd name="T106" fmla="*/ 76541 w 193942"/>
              <a:gd name="T107" fmla="*/ 220273 h 330352"/>
              <a:gd name="T108" fmla="*/ 68421 w 193942"/>
              <a:gd name="T109" fmla="*/ 248171 h 330352"/>
              <a:gd name="T110" fmla="*/ 66988 w 193942"/>
              <a:gd name="T111" fmla="*/ 267727 h 33035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3942"/>
              <a:gd name="T169" fmla="*/ 0 h 330352"/>
              <a:gd name="T170" fmla="*/ 193942 w 193942"/>
              <a:gd name="T171" fmla="*/ 330352 h 33035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3942" h="330352">
                <a:moveTo>
                  <a:pt x="40073" y="0"/>
                </a:moveTo>
                <a:lnTo>
                  <a:pt x="36520" y="4740"/>
                </a:lnTo>
                <a:lnTo>
                  <a:pt x="35473" y="8121"/>
                </a:lnTo>
                <a:lnTo>
                  <a:pt x="34309" y="17169"/>
                </a:lnTo>
                <a:lnTo>
                  <a:pt x="33793" y="25160"/>
                </a:lnTo>
                <a:lnTo>
                  <a:pt x="33655" y="28679"/>
                </a:lnTo>
                <a:lnTo>
                  <a:pt x="31518" y="37882"/>
                </a:lnTo>
                <a:lnTo>
                  <a:pt x="28834" y="47595"/>
                </a:lnTo>
                <a:lnTo>
                  <a:pt x="27641" y="55218"/>
                </a:lnTo>
                <a:lnTo>
                  <a:pt x="25127" y="64560"/>
                </a:lnTo>
                <a:lnTo>
                  <a:pt x="23415" y="69829"/>
                </a:lnTo>
                <a:lnTo>
                  <a:pt x="22274" y="75326"/>
                </a:lnTo>
                <a:lnTo>
                  <a:pt x="21513" y="80976"/>
                </a:lnTo>
                <a:lnTo>
                  <a:pt x="21006" y="86726"/>
                </a:lnTo>
                <a:lnTo>
                  <a:pt x="19924" y="92544"/>
                </a:lnTo>
                <a:lnTo>
                  <a:pt x="18459" y="98407"/>
                </a:lnTo>
                <a:lnTo>
                  <a:pt x="16739" y="104300"/>
                </a:lnTo>
                <a:lnTo>
                  <a:pt x="14848" y="110213"/>
                </a:lnTo>
                <a:lnTo>
                  <a:pt x="10763" y="122075"/>
                </a:lnTo>
                <a:lnTo>
                  <a:pt x="9377" y="128016"/>
                </a:lnTo>
                <a:lnTo>
                  <a:pt x="8452" y="133962"/>
                </a:lnTo>
                <a:lnTo>
                  <a:pt x="7836" y="139909"/>
                </a:lnTo>
                <a:lnTo>
                  <a:pt x="6681" y="145859"/>
                </a:lnTo>
                <a:lnTo>
                  <a:pt x="5168" y="151810"/>
                </a:lnTo>
                <a:lnTo>
                  <a:pt x="3416" y="157761"/>
                </a:lnTo>
                <a:lnTo>
                  <a:pt x="2247" y="164705"/>
                </a:lnTo>
                <a:lnTo>
                  <a:pt x="1467" y="172312"/>
                </a:lnTo>
                <a:lnTo>
                  <a:pt x="948" y="180359"/>
                </a:lnTo>
                <a:lnTo>
                  <a:pt x="602" y="187708"/>
                </a:lnTo>
                <a:lnTo>
                  <a:pt x="217" y="201166"/>
                </a:lnTo>
                <a:lnTo>
                  <a:pt x="0" y="219898"/>
                </a:lnTo>
                <a:lnTo>
                  <a:pt x="714" y="225974"/>
                </a:lnTo>
                <a:lnTo>
                  <a:pt x="1934" y="232009"/>
                </a:lnTo>
                <a:lnTo>
                  <a:pt x="3490" y="238016"/>
                </a:lnTo>
                <a:lnTo>
                  <a:pt x="5271" y="244006"/>
                </a:lnTo>
                <a:lnTo>
                  <a:pt x="7203" y="249983"/>
                </a:lnTo>
                <a:lnTo>
                  <a:pt x="9234" y="255952"/>
                </a:lnTo>
                <a:lnTo>
                  <a:pt x="12076" y="261916"/>
                </a:lnTo>
                <a:lnTo>
                  <a:pt x="15458" y="267876"/>
                </a:lnTo>
                <a:lnTo>
                  <a:pt x="19201" y="273834"/>
                </a:lnTo>
                <a:lnTo>
                  <a:pt x="23184" y="279790"/>
                </a:lnTo>
                <a:lnTo>
                  <a:pt x="31574" y="291700"/>
                </a:lnTo>
                <a:lnTo>
                  <a:pt x="35895" y="296662"/>
                </a:lnTo>
                <a:lnTo>
                  <a:pt x="40263" y="300963"/>
                </a:lnTo>
                <a:lnTo>
                  <a:pt x="44663" y="304821"/>
                </a:lnTo>
                <a:lnTo>
                  <a:pt x="49083" y="308386"/>
                </a:lnTo>
                <a:lnTo>
                  <a:pt x="53518" y="311755"/>
                </a:lnTo>
                <a:lnTo>
                  <a:pt x="62411" y="318144"/>
                </a:lnTo>
                <a:lnTo>
                  <a:pt x="71323" y="324291"/>
                </a:lnTo>
                <a:lnTo>
                  <a:pt x="75783" y="326327"/>
                </a:lnTo>
                <a:lnTo>
                  <a:pt x="80242" y="327684"/>
                </a:lnTo>
                <a:lnTo>
                  <a:pt x="84704" y="328589"/>
                </a:lnTo>
                <a:lnTo>
                  <a:pt x="89166" y="329192"/>
                </a:lnTo>
                <a:lnTo>
                  <a:pt x="93627" y="329594"/>
                </a:lnTo>
                <a:lnTo>
                  <a:pt x="98089" y="329862"/>
                </a:lnTo>
                <a:lnTo>
                  <a:pt x="107014" y="330160"/>
                </a:lnTo>
                <a:lnTo>
                  <a:pt x="124864" y="330351"/>
                </a:lnTo>
                <a:lnTo>
                  <a:pt x="129327" y="329375"/>
                </a:lnTo>
                <a:lnTo>
                  <a:pt x="133790" y="327732"/>
                </a:lnTo>
                <a:lnTo>
                  <a:pt x="138252" y="325644"/>
                </a:lnTo>
                <a:lnTo>
                  <a:pt x="142715" y="323261"/>
                </a:lnTo>
                <a:lnTo>
                  <a:pt x="147177" y="320678"/>
                </a:lnTo>
                <a:lnTo>
                  <a:pt x="151641" y="317965"/>
                </a:lnTo>
                <a:lnTo>
                  <a:pt x="155359" y="315165"/>
                </a:lnTo>
                <a:lnTo>
                  <a:pt x="158582" y="312306"/>
                </a:lnTo>
                <a:lnTo>
                  <a:pt x="161475" y="309407"/>
                </a:lnTo>
                <a:lnTo>
                  <a:pt x="164890" y="306482"/>
                </a:lnTo>
                <a:lnTo>
                  <a:pt x="168655" y="303540"/>
                </a:lnTo>
                <a:lnTo>
                  <a:pt x="172653" y="300587"/>
                </a:lnTo>
                <a:lnTo>
                  <a:pt x="176062" y="296633"/>
                </a:lnTo>
                <a:lnTo>
                  <a:pt x="181832" y="286950"/>
                </a:lnTo>
                <a:lnTo>
                  <a:pt x="184893" y="278676"/>
                </a:lnTo>
                <a:lnTo>
                  <a:pt x="186998" y="270700"/>
                </a:lnTo>
                <a:lnTo>
                  <a:pt x="190411" y="260541"/>
                </a:lnTo>
                <a:lnTo>
                  <a:pt x="192426" y="252057"/>
                </a:lnTo>
                <a:lnTo>
                  <a:pt x="193320" y="243986"/>
                </a:lnTo>
                <a:lnTo>
                  <a:pt x="193717" y="233785"/>
                </a:lnTo>
                <a:lnTo>
                  <a:pt x="193894" y="225282"/>
                </a:lnTo>
                <a:lnTo>
                  <a:pt x="193941" y="221625"/>
                </a:lnTo>
                <a:lnTo>
                  <a:pt x="193229" y="218196"/>
                </a:lnTo>
                <a:lnTo>
                  <a:pt x="189418" y="208628"/>
                </a:lnTo>
                <a:lnTo>
                  <a:pt x="187213" y="199510"/>
                </a:lnTo>
                <a:lnTo>
                  <a:pt x="184062" y="193512"/>
                </a:lnTo>
                <a:lnTo>
                  <a:pt x="178199" y="187539"/>
                </a:lnTo>
                <a:lnTo>
                  <a:pt x="174552" y="184558"/>
                </a:lnTo>
                <a:lnTo>
                  <a:pt x="168517" y="178598"/>
                </a:lnTo>
                <a:lnTo>
                  <a:pt x="165867" y="175620"/>
                </a:lnTo>
                <a:lnTo>
                  <a:pt x="162612" y="173635"/>
                </a:lnTo>
                <a:lnTo>
                  <a:pt x="158956" y="172312"/>
                </a:lnTo>
                <a:lnTo>
                  <a:pt x="155030" y="171429"/>
                </a:lnTo>
                <a:lnTo>
                  <a:pt x="151668" y="170841"/>
                </a:lnTo>
                <a:lnTo>
                  <a:pt x="145951" y="170187"/>
                </a:lnTo>
                <a:lnTo>
                  <a:pt x="142641" y="171005"/>
                </a:lnTo>
                <a:lnTo>
                  <a:pt x="138946" y="172543"/>
                </a:lnTo>
                <a:lnTo>
                  <a:pt x="134996" y="174560"/>
                </a:lnTo>
                <a:lnTo>
                  <a:pt x="130875" y="175905"/>
                </a:lnTo>
                <a:lnTo>
                  <a:pt x="126640" y="176801"/>
                </a:lnTo>
                <a:lnTo>
                  <a:pt x="122329" y="177399"/>
                </a:lnTo>
                <a:lnTo>
                  <a:pt x="117968" y="178789"/>
                </a:lnTo>
                <a:lnTo>
                  <a:pt x="113573" y="180709"/>
                </a:lnTo>
                <a:lnTo>
                  <a:pt x="109155" y="182980"/>
                </a:lnTo>
                <a:lnTo>
                  <a:pt x="105466" y="185487"/>
                </a:lnTo>
                <a:lnTo>
                  <a:pt x="102263" y="188150"/>
                </a:lnTo>
                <a:lnTo>
                  <a:pt x="96721" y="193755"/>
                </a:lnTo>
                <a:lnTo>
                  <a:pt x="91779" y="199554"/>
                </a:lnTo>
                <a:lnTo>
                  <a:pt x="87102" y="205438"/>
                </a:lnTo>
                <a:lnTo>
                  <a:pt x="78040" y="217300"/>
                </a:lnTo>
                <a:lnTo>
                  <a:pt x="76541" y="220273"/>
                </a:lnTo>
                <a:lnTo>
                  <a:pt x="70384" y="239890"/>
                </a:lnTo>
                <a:lnTo>
                  <a:pt x="68421" y="248171"/>
                </a:lnTo>
                <a:lnTo>
                  <a:pt x="67315" y="258410"/>
                </a:lnTo>
                <a:lnTo>
                  <a:pt x="66988" y="267727"/>
                </a:lnTo>
                <a:lnTo>
                  <a:pt x="66850" y="27682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97" name="SMARTInkAnnotation68"/>
          <p:cNvSpPr>
            <a:spLocks/>
          </p:cNvSpPr>
          <p:nvPr/>
        </p:nvSpPr>
        <p:spPr bwMode="auto">
          <a:xfrm>
            <a:off x="4886325" y="4813300"/>
            <a:ext cx="482600" cy="133350"/>
          </a:xfrm>
          <a:custGeom>
            <a:avLst/>
            <a:gdLst>
              <a:gd name="T0" fmla="*/ 744 w 481969"/>
              <a:gd name="T1" fmla="*/ 41452 h 133129"/>
              <a:gd name="T2" fmla="*/ 4601 w 481969"/>
              <a:gd name="T3" fmla="*/ 44410 h 133129"/>
              <a:gd name="T4" fmla="*/ 6818 w 481969"/>
              <a:gd name="T5" fmla="*/ 50136 h 133129"/>
              <a:gd name="T6" fmla="*/ 26817 w 481969"/>
              <a:gd name="T7" fmla="*/ 53121 h 133129"/>
              <a:gd name="T8" fmla="*/ 42539 w 481969"/>
              <a:gd name="T9" fmla="*/ 47030 h 133129"/>
              <a:gd name="T10" fmla="*/ 55508 w 481969"/>
              <a:gd name="T11" fmla="*/ 39871 h 133129"/>
              <a:gd name="T12" fmla="*/ 65950 w 481969"/>
              <a:gd name="T13" fmla="*/ 31925 h 133129"/>
              <a:gd name="T14" fmla="*/ 74911 w 481969"/>
              <a:gd name="T15" fmla="*/ 23286 h 133129"/>
              <a:gd name="T16" fmla="*/ 86896 w 481969"/>
              <a:gd name="T17" fmla="*/ 15578 h 133129"/>
              <a:gd name="T18" fmla="*/ 95922 w 481969"/>
              <a:gd name="T19" fmla="*/ 9919 h 133129"/>
              <a:gd name="T20" fmla="*/ 108499 w 481969"/>
              <a:gd name="T21" fmla="*/ 202 h 133129"/>
              <a:gd name="T22" fmla="*/ 112227 w 481969"/>
              <a:gd name="T23" fmla="*/ 2422 h 133129"/>
              <a:gd name="T24" fmla="*/ 113706 w 481969"/>
              <a:gd name="T25" fmla="*/ 12909 h 133129"/>
              <a:gd name="T26" fmla="*/ 117324 w 481969"/>
              <a:gd name="T27" fmla="*/ 20849 h 133129"/>
              <a:gd name="T28" fmla="*/ 123107 w 481969"/>
              <a:gd name="T29" fmla="*/ 29486 h 133129"/>
              <a:gd name="T30" fmla="*/ 125977 w 481969"/>
              <a:gd name="T31" fmla="*/ 43069 h 133129"/>
              <a:gd name="T32" fmla="*/ 130381 w 481969"/>
              <a:gd name="T33" fmla="*/ 54921 h 133129"/>
              <a:gd name="T34" fmla="*/ 136398 w 481969"/>
              <a:gd name="T35" fmla="*/ 69457 h 133129"/>
              <a:gd name="T36" fmla="*/ 146444 w 481969"/>
              <a:gd name="T37" fmla="*/ 81591 h 133129"/>
              <a:gd name="T38" fmla="*/ 155288 w 481969"/>
              <a:gd name="T39" fmla="*/ 91470 h 133129"/>
              <a:gd name="T40" fmla="*/ 162619 w 481969"/>
              <a:gd name="T41" fmla="*/ 105421 h 133129"/>
              <a:gd name="T42" fmla="*/ 176361 w 481969"/>
              <a:gd name="T43" fmla="*/ 114648 h 133129"/>
              <a:gd name="T44" fmla="*/ 188992 w 481969"/>
              <a:gd name="T45" fmla="*/ 122349 h 133129"/>
              <a:gd name="T46" fmla="*/ 211776 w 481969"/>
              <a:gd name="T47" fmla="*/ 123531 h 133129"/>
              <a:gd name="T48" fmla="*/ 222846 w 481969"/>
              <a:gd name="T49" fmla="*/ 114881 h 133129"/>
              <a:gd name="T50" fmla="*/ 232883 w 481969"/>
              <a:gd name="T51" fmla="*/ 106515 h 133129"/>
              <a:gd name="T52" fmla="*/ 240568 w 481969"/>
              <a:gd name="T53" fmla="*/ 97752 h 133129"/>
              <a:gd name="T54" fmla="*/ 249538 w 481969"/>
              <a:gd name="T55" fmla="*/ 88872 h 133129"/>
              <a:gd name="T56" fmla="*/ 259633 w 481969"/>
              <a:gd name="T57" fmla="*/ 77311 h 133129"/>
              <a:gd name="T58" fmla="*/ 267335 w 481969"/>
              <a:gd name="T59" fmla="*/ 66611 h 133129"/>
              <a:gd name="T60" fmla="*/ 279801 w 481969"/>
              <a:gd name="T61" fmla="*/ 54679 h 133129"/>
              <a:gd name="T62" fmla="*/ 287802 w 481969"/>
              <a:gd name="T63" fmla="*/ 55825 h 133129"/>
              <a:gd name="T64" fmla="*/ 289822 w 481969"/>
              <a:gd name="T65" fmla="*/ 71266 h 133129"/>
              <a:gd name="T66" fmla="*/ 295123 w 481969"/>
              <a:gd name="T67" fmla="*/ 80032 h 133129"/>
              <a:gd name="T68" fmla="*/ 310189 w 481969"/>
              <a:gd name="T69" fmla="*/ 100803 h 133129"/>
              <a:gd name="T70" fmla="*/ 320413 w 481969"/>
              <a:gd name="T71" fmla="*/ 109731 h 133129"/>
              <a:gd name="T72" fmla="*/ 329310 w 481969"/>
              <a:gd name="T73" fmla="*/ 118659 h 133129"/>
              <a:gd name="T74" fmla="*/ 343256 w 481969"/>
              <a:gd name="T75" fmla="*/ 126473 h 133129"/>
              <a:gd name="T76" fmla="*/ 363425 w 481969"/>
              <a:gd name="T77" fmla="*/ 133128 h 133129"/>
              <a:gd name="T78" fmla="*/ 382834 w 481969"/>
              <a:gd name="T79" fmla="*/ 125817 h 133129"/>
              <a:gd name="T80" fmla="*/ 393270 w 481969"/>
              <a:gd name="T81" fmla="*/ 117721 h 133129"/>
              <a:gd name="T82" fmla="*/ 403953 w 481969"/>
              <a:gd name="T83" fmla="*/ 108459 h 133129"/>
              <a:gd name="T84" fmla="*/ 412904 w 481969"/>
              <a:gd name="T85" fmla="*/ 94580 h 133129"/>
              <a:gd name="T86" fmla="*/ 424646 w 481969"/>
              <a:gd name="T87" fmla="*/ 82751 h 133129"/>
              <a:gd name="T88" fmla="*/ 442804 w 481969"/>
              <a:gd name="T89" fmla="*/ 60475 h 133129"/>
              <a:gd name="T90" fmla="*/ 453762 w 481969"/>
              <a:gd name="T91" fmla="*/ 53816 h 133129"/>
              <a:gd name="T92" fmla="*/ 462628 w 481969"/>
              <a:gd name="T93" fmla="*/ 60303 h 133129"/>
              <a:gd name="T94" fmla="*/ 466485 w 481969"/>
              <a:gd name="T95" fmla="*/ 69398 h 133129"/>
              <a:gd name="T96" fmla="*/ 468703 w 481969"/>
              <a:gd name="T97" fmla="*/ 83227 h 133129"/>
              <a:gd name="T98" fmla="*/ 473740 w 481969"/>
              <a:gd name="T99" fmla="*/ 95041 h 13312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81969"/>
              <a:gd name="T151" fmla="*/ 0 h 133129"/>
              <a:gd name="T152" fmla="*/ 481969 w 481969"/>
              <a:gd name="T153" fmla="*/ 133129 h 13312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81969" h="133129">
                <a:moveTo>
                  <a:pt x="0" y="35315"/>
                </a:moveTo>
                <a:lnTo>
                  <a:pt x="0" y="40055"/>
                </a:lnTo>
                <a:lnTo>
                  <a:pt x="744" y="41452"/>
                </a:lnTo>
                <a:lnTo>
                  <a:pt x="1984" y="42383"/>
                </a:lnTo>
                <a:lnTo>
                  <a:pt x="3553" y="43004"/>
                </a:lnTo>
                <a:lnTo>
                  <a:pt x="4601" y="44410"/>
                </a:lnTo>
                <a:lnTo>
                  <a:pt x="5299" y="46339"/>
                </a:lnTo>
                <a:lnTo>
                  <a:pt x="5764" y="48617"/>
                </a:lnTo>
                <a:lnTo>
                  <a:pt x="6818" y="50136"/>
                </a:lnTo>
                <a:lnTo>
                  <a:pt x="8264" y="51149"/>
                </a:lnTo>
                <a:lnTo>
                  <a:pt x="11855" y="52275"/>
                </a:lnTo>
                <a:lnTo>
                  <a:pt x="26817" y="53121"/>
                </a:lnTo>
                <a:lnTo>
                  <a:pt x="29034" y="53139"/>
                </a:lnTo>
                <a:lnTo>
                  <a:pt x="35466" y="50512"/>
                </a:lnTo>
                <a:lnTo>
                  <a:pt x="42539" y="47030"/>
                </a:lnTo>
                <a:lnTo>
                  <a:pt x="48161" y="45482"/>
                </a:lnTo>
                <a:lnTo>
                  <a:pt x="53140" y="42149"/>
                </a:lnTo>
                <a:lnTo>
                  <a:pt x="55508" y="39871"/>
                </a:lnTo>
                <a:lnTo>
                  <a:pt x="58576" y="37360"/>
                </a:lnTo>
                <a:lnTo>
                  <a:pt x="62108" y="34694"/>
                </a:lnTo>
                <a:lnTo>
                  <a:pt x="65950" y="31925"/>
                </a:lnTo>
                <a:lnTo>
                  <a:pt x="69255" y="29086"/>
                </a:lnTo>
                <a:lnTo>
                  <a:pt x="72202" y="26201"/>
                </a:lnTo>
                <a:lnTo>
                  <a:pt x="74911" y="23286"/>
                </a:lnTo>
                <a:lnTo>
                  <a:pt x="79904" y="20048"/>
                </a:lnTo>
                <a:lnTo>
                  <a:pt x="82277" y="19183"/>
                </a:lnTo>
                <a:lnTo>
                  <a:pt x="86896" y="15578"/>
                </a:lnTo>
                <a:lnTo>
                  <a:pt x="89170" y="13227"/>
                </a:lnTo>
                <a:lnTo>
                  <a:pt x="93679" y="10616"/>
                </a:lnTo>
                <a:lnTo>
                  <a:pt x="95922" y="9919"/>
                </a:lnTo>
                <a:lnTo>
                  <a:pt x="100399" y="6500"/>
                </a:lnTo>
                <a:lnTo>
                  <a:pt x="105779" y="960"/>
                </a:lnTo>
                <a:lnTo>
                  <a:pt x="108499" y="202"/>
                </a:lnTo>
                <a:lnTo>
                  <a:pt x="110265" y="0"/>
                </a:lnTo>
                <a:lnTo>
                  <a:pt x="111443" y="858"/>
                </a:lnTo>
                <a:lnTo>
                  <a:pt x="112227" y="2422"/>
                </a:lnTo>
                <a:lnTo>
                  <a:pt x="113488" y="7321"/>
                </a:lnTo>
                <a:lnTo>
                  <a:pt x="113660" y="10636"/>
                </a:lnTo>
                <a:lnTo>
                  <a:pt x="113706" y="12909"/>
                </a:lnTo>
                <a:lnTo>
                  <a:pt x="114480" y="15417"/>
                </a:lnTo>
                <a:lnTo>
                  <a:pt x="115741" y="18081"/>
                </a:lnTo>
                <a:lnTo>
                  <a:pt x="117324" y="20849"/>
                </a:lnTo>
                <a:lnTo>
                  <a:pt x="119124" y="23686"/>
                </a:lnTo>
                <a:lnTo>
                  <a:pt x="121068" y="26571"/>
                </a:lnTo>
                <a:lnTo>
                  <a:pt x="123107" y="29486"/>
                </a:lnTo>
                <a:lnTo>
                  <a:pt x="124466" y="33413"/>
                </a:lnTo>
                <a:lnTo>
                  <a:pt x="125373" y="38016"/>
                </a:lnTo>
                <a:lnTo>
                  <a:pt x="125977" y="43069"/>
                </a:lnTo>
                <a:lnTo>
                  <a:pt x="127124" y="47429"/>
                </a:lnTo>
                <a:lnTo>
                  <a:pt x="128632" y="51329"/>
                </a:lnTo>
                <a:lnTo>
                  <a:pt x="130381" y="54921"/>
                </a:lnTo>
                <a:lnTo>
                  <a:pt x="132292" y="59299"/>
                </a:lnTo>
                <a:lnTo>
                  <a:pt x="134309" y="64204"/>
                </a:lnTo>
                <a:lnTo>
                  <a:pt x="136398" y="69457"/>
                </a:lnTo>
                <a:lnTo>
                  <a:pt x="139277" y="73951"/>
                </a:lnTo>
                <a:lnTo>
                  <a:pt x="142684" y="77940"/>
                </a:lnTo>
                <a:lnTo>
                  <a:pt x="146444" y="81591"/>
                </a:lnTo>
                <a:lnTo>
                  <a:pt x="149694" y="85017"/>
                </a:lnTo>
                <a:lnTo>
                  <a:pt x="152604" y="88293"/>
                </a:lnTo>
                <a:lnTo>
                  <a:pt x="155288" y="91470"/>
                </a:lnTo>
                <a:lnTo>
                  <a:pt x="157821" y="95572"/>
                </a:lnTo>
                <a:lnTo>
                  <a:pt x="160254" y="100291"/>
                </a:lnTo>
                <a:lnTo>
                  <a:pt x="162619" y="105421"/>
                </a:lnTo>
                <a:lnTo>
                  <a:pt x="165684" y="108842"/>
                </a:lnTo>
                <a:lnTo>
                  <a:pt x="169214" y="111122"/>
                </a:lnTo>
                <a:lnTo>
                  <a:pt x="176361" y="114648"/>
                </a:lnTo>
                <a:lnTo>
                  <a:pt x="179307" y="116976"/>
                </a:lnTo>
                <a:lnTo>
                  <a:pt x="182016" y="119522"/>
                </a:lnTo>
                <a:lnTo>
                  <a:pt x="188992" y="122349"/>
                </a:lnTo>
                <a:lnTo>
                  <a:pt x="202037" y="124165"/>
                </a:lnTo>
                <a:lnTo>
                  <a:pt x="209445" y="124479"/>
                </a:lnTo>
                <a:lnTo>
                  <a:pt x="211776" y="123531"/>
                </a:lnTo>
                <a:lnTo>
                  <a:pt x="216350" y="119832"/>
                </a:lnTo>
                <a:lnTo>
                  <a:pt x="219355" y="117457"/>
                </a:lnTo>
                <a:lnTo>
                  <a:pt x="222846" y="114881"/>
                </a:lnTo>
                <a:lnTo>
                  <a:pt x="226661" y="112172"/>
                </a:lnTo>
                <a:lnTo>
                  <a:pt x="229947" y="109373"/>
                </a:lnTo>
                <a:lnTo>
                  <a:pt x="232883" y="106515"/>
                </a:lnTo>
                <a:lnTo>
                  <a:pt x="235583" y="103618"/>
                </a:lnTo>
                <a:lnTo>
                  <a:pt x="238127" y="100694"/>
                </a:lnTo>
                <a:lnTo>
                  <a:pt x="240568" y="97752"/>
                </a:lnTo>
                <a:lnTo>
                  <a:pt x="242938" y="94800"/>
                </a:lnTo>
                <a:lnTo>
                  <a:pt x="246005" y="91838"/>
                </a:lnTo>
                <a:lnTo>
                  <a:pt x="249538" y="88872"/>
                </a:lnTo>
                <a:lnTo>
                  <a:pt x="253381" y="85902"/>
                </a:lnTo>
                <a:lnTo>
                  <a:pt x="256687" y="81938"/>
                </a:lnTo>
                <a:lnTo>
                  <a:pt x="259633" y="77311"/>
                </a:lnTo>
                <a:lnTo>
                  <a:pt x="262342" y="72242"/>
                </a:lnTo>
                <a:lnTo>
                  <a:pt x="264892" y="68863"/>
                </a:lnTo>
                <a:lnTo>
                  <a:pt x="267335" y="66611"/>
                </a:lnTo>
                <a:lnTo>
                  <a:pt x="272035" y="63114"/>
                </a:lnTo>
                <a:lnTo>
                  <a:pt x="274328" y="60794"/>
                </a:lnTo>
                <a:lnTo>
                  <a:pt x="279801" y="54679"/>
                </a:lnTo>
                <a:lnTo>
                  <a:pt x="282533" y="53844"/>
                </a:lnTo>
                <a:lnTo>
                  <a:pt x="287750" y="53186"/>
                </a:lnTo>
                <a:lnTo>
                  <a:pt x="287802" y="55825"/>
                </a:lnTo>
                <a:lnTo>
                  <a:pt x="287834" y="65604"/>
                </a:lnTo>
                <a:lnTo>
                  <a:pt x="288580" y="68406"/>
                </a:lnTo>
                <a:lnTo>
                  <a:pt x="289822" y="71266"/>
                </a:lnTo>
                <a:lnTo>
                  <a:pt x="291393" y="74166"/>
                </a:lnTo>
                <a:lnTo>
                  <a:pt x="293185" y="77090"/>
                </a:lnTo>
                <a:lnTo>
                  <a:pt x="295123" y="80032"/>
                </a:lnTo>
                <a:lnTo>
                  <a:pt x="297159" y="82986"/>
                </a:lnTo>
                <a:lnTo>
                  <a:pt x="301404" y="88913"/>
                </a:lnTo>
                <a:lnTo>
                  <a:pt x="310189" y="100803"/>
                </a:lnTo>
                <a:lnTo>
                  <a:pt x="313153" y="103778"/>
                </a:lnTo>
                <a:lnTo>
                  <a:pt x="316617" y="106755"/>
                </a:lnTo>
                <a:lnTo>
                  <a:pt x="320413" y="109731"/>
                </a:lnTo>
                <a:lnTo>
                  <a:pt x="323688" y="112706"/>
                </a:lnTo>
                <a:lnTo>
                  <a:pt x="326615" y="115682"/>
                </a:lnTo>
                <a:lnTo>
                  <a:pt x="329310" y="118659"/>
                </a:lnTo>
                <a:lnTo>
                  <a:pt x="334288" y="121967"/>
                </a:lnTo>
                <a:lnTo>
                  <a:pt x="339723" y="124428"/>
                </a:lnTo>
                <a:lnTo>
                  <a:pt x="343256" y="126473"/>
                </a:lnTo>
                <a:lnTo>
                  <a:pt x="350403" y="130400"/>
                </a:lnTo>
                <a:lnTo>
                  <a:pt x="358609" y="132610"/>
                </a:lnTo>
                <a:lnTo>
                  <a:pt x="363425" y="133128"/>
                </a:lnTo>
                <a:lnTo>
                  <a:pt x="370028" y="130711"/>
                </a:lnTo>
                <a:lnTo>
                  <a:pt x="377177" y="127322"/>
                </a:lnTo>
                <a:lnTo>
                  <a:pt x="382834" y="125817"/>
                </a:lnTo>
                <a:lnTo>
                  <a:pt x="387828" y="122502"/>
                </a:lnTo>
                <a:lnTo>
                  <a:pt x="390201" y="120228"/>
                </a:lnTo>
                <a:lnTo>
                  <a:pt x="393270" y="117721"/>
                </a:lnTo>
                <a:lnTo>
                  <a:pt x="396804" y="115056"/>
                </a:lnTo>
                <a:lnTo>
                  <a:pt x="400647" y="112289"/>
                </a:lnTo>
                <a:lnTo>
                  <a:pt x="403953" y="108459"/>
                </a:lnTo>
                <a:lnTo>
                  <a:pt x="406901" y="103921"/>
                </a:lnTo>
                <a:lnTo>
                  <a:pt x="409610" y="98912"/>
                </a:lnTo>
                <a:lnTo>
                  <a:pt x="412904" y="94580"/>
                </a:lnTo>
                <a:lnTo>
                  <a:pt x="416586" y="90700"/>
                </a:lnTo>
                <a:lnTo>
                  <a:pt x="420530" y="87121"/>
                </a:lnTo>
                <a:lnTo>
                  <a:pt x="424646" y="82751"/>
                </a:lnTo>
                <a:lnTo>
                  <a:pt x="428879" y="77853"/>
                </a:lnTo>
                <a:lnTo>
                  <a:pt x="436803" y="68111"/>
                </a:lnTo>
                <a:lnTo>
                  <a:pt x="442804" y="60475"/>
                </a:lnTo>
                <a:lnTo>
                  <a:pt x="445447" y="58042"/>
                </a:lnTo>
                <a:lnTo>
                  <a:pt x="453046" y="54136"/>
                </a:lnTo>
                <a:lnTo>
                  <a:pt x="453762" y="53816"/>
                </a:lnTo>
                <a:lnTo>
                  <a:pt x="461878" y="53175"/>
                </a:lnTo>
                <a:lnTo>
                  <a:pt x="461884" y="57915"/>
                </a:lnTo>
                <a:lnTo>
                  <a:pt x="462628" y="60303"/>
                </a:lnTo>
                <a:lnTo>
                  <a:pt x="463868" y="62888"/>
                </a:lnTo>
                <a:lnTo>
                  <a:pt x="465439" y="65603"/>
                </a:lnTo>
                <a:lnTo>
                  <a:pt x="466485" y="69398"/>
                </a:lnTo>
                <a:lnTo>
                  <a:pt x="467184" y="73912"/>
                </a:lnTo>
                <a:lnTo>
                  <a:pt x="467649" y="78906"/>
                </a:lnTo>
                <a:lnTo>
                  <a:pt x="468703" y="83227"/>
                </a:lnTo>
                <a:lnTo>
                  <a:pt x="470150" y="87100"/>
                </a:lnTo>
                <a:lnTo>
                  <a:pt x="471858" y="90674"/>
                </a:lnTo>
                <a:lnTo>
                  <a:pt x="473740" y="95041"/>
                </a:lnTo>
                <a:lnTo>
                  <a:pt x="481968" y="115682"/>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98" name="SMARTInkAnnotation69"/>
          <p:cNvSpPr>
            <a:spLocks/>
          </p:cNvSpPr>
          <p:nvPr/>
        </p:nvSpPr>
        <p:spPr bwMode="auto">
          <a:xfrm>
            <a:off x="6332538" y="4724400"/>
            <a:ext cx="636587" cy="98425"/>
          </a:xfrm>
          <a:custGeom>
            <a:avLst/>
            <a:gdLst>
              <a:gd name="T0" fmla="*/ 743 w 635930"/>
              <a:gd name="T1" fmla="*/ 9094 h 98227"/>
              <a:gd name="T2" fmla="*/ 5344 w 635930"/>
              <a:gd name="T3" fmla="*/ 14821 h 98227"/>
              <a:gd name="T4" fmla="*/ 17928 w 635930"/>
              <a:gd name="T5" fmla="*/ 18584 h 98227"/>
              <a:gd name="T6" fmla="*/ 24568 w 635930"/>
              <a:gd name="T7" fmla="*/ 24909 h 98227"/>
              <a:gd name="T8" fmla="*/ 31245 w 635930"/>
              <a:gd name="T9" fmla="*/ 32074 h 98227"/>
              <a:gd name="T10" fmla="*/ 40165 w 635930"/>
              <a:gd name="T11" fmla="*/ 37644 h 98227"/>
              <a:gd name="T12" fmla="*/ 58851 w 635930"/>
              <a:gd name="T13" fmla="*/ 44033 h 98227"/>
              <a:gd name="T14" fmla="*/ 72449 w 635930"/>
              <a:gd name="T15" fmla="*/ 39786 h 98227"/>
              <a:gd name="T16" fmla="*/ 98270 w 635930"/>
              <a:gd name="T17" fmla="*/ 31334 h 98227"/>
              <a:gd name="T18" fmla="*/ 115304 w 635930"/>
              <a:gd name="T19" fmla="*/ 21550 h 98227"/>
              <a:gd name="T20" fmla="*/ 128586 w 635930"/>
              <a:gd name="T21" fmla="*/ 15942 h 98227"/>
              <a:gd name="T22" fmla="*/ 139005 w 635930"/>
              <a:gd name="T23" fmla="*/ 8361 h 98227"/>
              <a:gd name="T24" fmla="*/ 151840 w 635930"/>
              <a:gd name="T25" fmla="*/ 734 h 98227"/>
              <a:gd name="T26" fmla="*/ 159953 w 635930"/>
              <a:gd name="T27" fmla="*/ 1020 h 98227"/>
              <a:gd name="T28" fmla="*/ 160594 w 635930"/>
              <a:gd name="T29" fmla="*/ 9096 h 98227"/>
              <a:gd name="T30" fmla="*/ 162635 w 635930"/>
              <a:gd name="T31" fmla="*/ 29618 h 98227"/>
              <a:gd name="T32" fmla="*/ 165953 w 635930"/>
              <a:gd name="T33" fmla="*/ 42840 h 98227"/>
              <a:gd name="T34" fmla="*/ 168919 w 635930"/>
              <a:gd name="T35" fmla="*/ 55688 h 98227"/>
              <a:gd name="T36" fmla="*/ 176493 w 635930"/>
              <a:gd name="T37" fmla="*/ 69416 h 98227"/>
              <a:gd name="T38" fmla="*/ 186174 w 635930"/>
              <a:gd name="T39" fmla="*/ 79768 h 98227"/>
              <a:gd name="T40" fmla="*/ 196109 w 635930"/>
              <a:gd name="T41" fmla="*/ 92154 h 98227"/>
              <a:gd name="T42" fmla="*/ 229454 w 635930"/>
              <a:gd name="T43" fmla="*/ 98156 h 98227"/>
              <a:gd name="T44" fmla="*/ 258943 w 635930"/>
              <a:gd name="T45" fmla="*/ 93481 h 98227"/>
              <a:gd name="T46" fmla="*/ 276707 w 635930"/>
              <a:gd name="T47" fmla="*/ 82994 h 98227"/>
              <a:gd name="T48" fmla="*/ 309908 w 635930"/>
              <a:gd name="T49" fmla="*/ 62487 h 98227"/>
              <a:gd name="T50" fmla="*/ 326610 w 635930"/>
              <a:gd name="T51" fmla="*/ 50926 h 98227"/>
              <a:gd name="T52" fmla="*/ 340980 w 635930"/>
              <a:gd name="T53" fmla="*/ 40224 h 98227"/>
              <a:gd name="T54" fmla="*/ 352676 w 635930"/>
              <a:gd name="T55" fmla="*/ 34408 h 98227"/>
              <a:gd name="T56" fmla="*/ 381832 w 635930"/>
              <a:gd name="T57" fmla="*/ 26848 h 98227"/>
              <a:gd name="T58" fmla="*/ 391429 w 635930"/>
              <a:gd name="T59" fmla="*/ 31533 h 98227"/>
              <a:gd name="T60" fmla="*/ 393904 w 635930"/>
              <a:gd name="T61" fmla="*/ 39218 h 98227"/>
              <a:gd name="T62" fmla="*/ 398190 w 635930"/>
              <a:gd name="T63" fmla="*/ 43039 h 98227"/>
              <a:gd name="T64" fmla="*/ 404171 w 635930"/>
              <a:gd name="T65" fmla="*/ 48912 h 98227"/>
              <a:gd name="T66" fmla="*/ 417286 w 635930"/>
              <a:gd name="T67" fmla="*/ 65597 h 98227"/>
              <a:gd name="T68" fmla="*/ 426189 w 635930"/>
              <a:gd name="T69" fmla="*/ 71275 h 98227"/>
              <a:gd name="T70" fmla="*/ 435110 w 635930"/>
              <a:gd name="T71" fmla="*/ 78277 h 98227"/>
              <a:gd name="T72" fmla="*/ 450867 w 635930"/>
              <a:gd name="T73" fmla="*/ 81084 h 98227"/>
              <a:gd name="T74" fmla="*/ 461472 w 635930"/>
              <a:gd name="T75" fmla="*/ 87380 h 98227"/>
              <a:gd name="T76" fmla="*/ 468457 w 635930"/>
              <a:gd name="T77" fmla="*/ 86083 h 98227"/>
              <a:gd name="T78" fmla="*/ 481035 w 635930"/>
              <a:gd name="T79" fmla="*/ 81496 h 98227"/>
              <a:gd name="T80" fmla="*/ 489955 w 635930"/>
              <a:gd name="T81" fmla="*/ 75960 h 98227"/>
              <a:gd name="T82" fmla="*/ 497309 w 635930"/>
              <a:gd name="T83" fmla="*/ 68037 h 98227"/>
              <a:gd name="T84" fmla="*/ 507752 w 635930"/>
              <a:gd name="T85" fmla="*/ 59406 h 98227"/>
              <a:gd name="T86" fmla="*/ 537823 w 635930"/>
              <a:gd name="T87" fmla="*/ 39679 h 98227"/>
              <a:gd name="T88" fmla="*/ 553632 w 635930"/>
              <a:gd name="T89" fmla="*/ 33855 h 98227"/>
              <a:gd name="T90" fmla="*/ 568774 w 635930"/>
              <a:gd name="T91" fmla="*/ 27064 h 98227"/>
              <a:gd name="T92" fmla="*/ 578924 w 635930"/>
              <a:gd name="T93" fmla="*/ 31540 h 98227"/>
              <a:gd name="T94" fmla="*/ 627004 w 635930"/>
              <a:gd name="T95" fmla="*/ 94257 h 982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35930"/>
              <a:gd name="T145" fmla="*/ 0 h 98227"/>
              <a:gd name="T146" fmla="*/ 635930 w 635930"/>
              <a:gd name="T147" fmla="*/ 98227 h 9822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35930" h="98227">
                <a:moveTo>
                  <a:pt x="0" y="0"/>
                </a:moveTo>
                <a:lnTo>
                  <a:pt x="0" y="7688"/>
                </a:lnTo>
                <a:lnTo>
                  <a:pt x="743" y="9094"/>
                </a:lnTo>
                <a:lnTo>
                  <a:pt x="1983" y="11024"/>
                </a:lnTo>
                <a:lnTo>
                  <a:pt x="3554" y="13302"/>
                </a:lnTo>
                <a:lnTo>
                  <a:pt x="5344" y="14821"/>
                </a:lnTo>
                <a:lnTo>
                  <a:pt x="9317" y="16509"/>
                </a:lnTo>
                <a:lnTo>
                  <a:pt x="15736" y="17459"/>
                </a:lnTo>
                <a:lnTo>
                  <a:pt x="17928" y="18584"/>
                </a:lnTo>
                <a:lnTo>
                  <a:pt x="20134" y="20327"/>
                </a:lnTo>
                <a:lnTo>
                  <a:pt x="22347" y="22481"/>
                </a:lnTo>
                <a:lnTo>
                  <a:pt x="24568" y="24909"/>
                </a:lnTo>
                <a:lnTo>
                  <a:pt x="26791" y="27520"/>
                </a:lnTo>
                <a:lnTo>
                  <a:pt x="29017" y="30253"/>
                </a:lnTo>
                <a:lnTo>
                  <a:pt x="31245" y="32074"/>
                </a:lnTo>
                <a:lnTo>
                  <a:pt x="35704" y="34099"/>
                </a:lnTo>
                <a:lnTo>
                  <a:pt x="37934" y="35631"/>
                </a:lnTo>
                <a:lnTo>
                  <a:pt x="40165" y="37644"/>
                </a:lnTo>
                <a:lnTo>
                  <a:pt x="42396" y="39979"/>
                </a:lnTo>
                <a:lnTo>
                  <a:pt x="45371" y="41535"/>
                </a:lnTo>
                <a:lnTo>
                  <a:pt x="58851" y="44033"/>
                </a:lnTo>
                <a:lnTo>
                  <a:pt x="61547" y="44238"/>
                </a:lnTo>
                <a:lnTo>
                  <a:pt x="68509" y="41820"/>
                </a:lnTo>
                <a:lnTo>
                  <a:pt x="72449" y="39786"/>
                </a:lnTo>
                <a:lnTo>
                  <a:pt x="89460" y="35530"/>
                </a:lnTo>
                <a:lnTo>
                  <a:pt x="93853" y="33608"/>
                </a:lnTo>
                <a:lnTo>
                  <a:pt x="98270" y="31334"/>
                </a:lnTo>
                <a:lnTo>
                  <a:pt x="102702" y="28827"/>
                </a:lnTo>
                <a:lnTo>
                  <a:pt x="111593" y="23395"/>
                </a:lnTo>
                <a:lnTo>
                  <a:pt x="115304" y="21550"/>
                </a:lnTo>
                <a:lnTo>
                  <a:pt x="121409" y="19500"/>
                </a:lnTo>
                <a:lnTo>
                  <a:pt x="124822" y="17960"/>
                </a:lnTo>
                <a:lnTo>
                  <a:pt x="128586" y="15942"/>
                </a:lnTo>
                <a:lnTo>
                  <a:pt x="132582" y="13604"/>
                </a:lnTo>
                <a:lnTo>
                  <a:pt x="135989" y="11054"/>
                </a:lnTo>
                <a:lnTo>
                  <a:pt x="139005" y="8361"/>
                </a:lnTo>
                <a:lnTo>
                  <a:pt x="141759" y="5574"/>
                </a:lnTo>
                <a:lnTo>
                  <a:pt x="144339" y="3716"/>
                </a:lnTo>
                <a:lnTo>
                  <a:pt x="151840" y="734"/>
                </a:lnTo>
                <a:lnTo>
                  <a:pt x="152547" y="489"/>
                </a:lnTo>
                <a:lnTo>
                  <a:pt x="159601" y="43"/>
                </a:lnTo>
                <a:lnTo>
                  <a:pt x="159953" y="1020"/>
                </a:lnTo>
                <a:lnTo>
                  <a:pt x="160187" y="2665"/>
                </a:lnTo>
                <a:lnTo>
                  <a:pt x="160563" y="7692"/>
                </a:lnTo>
                <a:lnTo>
                  <a:pt x="160594" y="9096"/>
                </a:lnTo>
                <a:lnTo>
                  <a:pt x="160647" y="21249"/>
                </a:lnTo>
                <a:lnTo>
                  <a:pt x="161394" y="25081"/>
                </a:lnTo>
                <a:lnTo>
                  <a:pt x="162635" y="29618"/>
                </a:lnTo>
                <a:lnTo>
                  <a:pt x="164207" y="34628"/>
                </a:lnTo>
                <a:lnTo>
                  <a:pt x="165255" y="38960"/>
                </a:lnTo>
                <a:lnTo>
                  <a:pt x="165953" y="42840"/>
                </a:lnTo>
                <a:lnTo>
                  <a:pt x="166418" y="46419"/>
                </a:lnTo>
                <a:lnTo>
                  <a:pt x="167472" y="50789"/>
                </a:lnTo>
                <a:lnTo>
                  <a:pt x="168919" y="55688"/>
                </a:lnTo>
                <a:lnTo>
                  <a:pt x="170627" y="60938"/>
                </a:lnTo>
                <a:lnTo>
                  <a:pt x="173253" y="65430"/>
                </a:lnTo>
                <a:lnTo>
                  <a:pt x="176493" y="69416"/>
                </a:lnTo>
                <a:lnTo>
                  <a:pt x="180139" y="73066"/>
                </a:lnTo>
                <a:lnTo>
                  <a:pt x="183313" y="76492"/>
                </a:lnTo>
                <a:lnTo>
                  <a:pt x="186174" y="79768"/>
                </a:lnTo>
                <a:lnTo>
                  <a:pt x="188824" y="82944"/>
                </a:lnTo>
                <a:lnTo>
                  <a:pt x="193753" y="89119"/>
                </a:lnTo>
                <a:lnTo>
                  <a:pt x="196109" y="92154"/>
                </a:lnTo>
                <a:lnTo>
                  <a:pt x="199166" y="94179"/>
                </a:lnTo>
                <a:lnTo>
                  <a:pt x="209833" y="97027"/>
                </a:lnTo>
                <a:lnTo>
                  <a:pt x="229454" y="98156"/>
                </a:lnTo>
                <a:lnTo>
                  <a:pt x="245813" y="98212"/>
                </a:lnTo>
                <a:lnTo>
                  <a:pt x="254535" y="95574"/>
                </a:lnTo>
                <a:lnTo>
                  <a:pt x="258943" y="93481"/>
                </a:lnTo>
                <a:lnTo>
                  <a:pt x="263370" y="91094"/>
                </a:lnTo>
                <a:lnTo>
                  <a:pt x="267808" y="88510"/>
                </a:lnTo>
                <a:lnTo>
                  <a:pt x="276707" y="82994"/>
                </a:lnTo>
                <a:lnTo>
                  <a:pt x="299001" y="68414"/>
                </a:lnTo>
                <a:lnTo>
                  <a:pt x="304207" y="65453"/>
                </a:lnTo>
                <a:lnTo>
                  <a:pt x="309908" y="62487"/>
                </a:lnTo>
                <a:lnTo>
                  <a:pt x="315941" y="59517"/>
                </a:lnTo>
                <a:lnTo>
                  <a:pt x="321450" y="55553"/>
                </a:lnTo>
                <a:lnTo>
                  <a:pt x="326610" y="50926"/>
                </a:lnTo>
                <a:lnTo>
                  <a:pt x="331538" y="45856"/>
                </a:lnTo>
                <a:lnTo>
                  <a:pt x="336311" y="42477"/>
                </a:lnTo>
                <a:lnTo>
                  <a:pt x="340980" y="40224"/>
                </a:lnTo>
                <a:lnTo>
                  <a:pt x="345580" y="38722"/>
                </a:lnTo>
                <a:lnTo>
                  <a:pt x="349391" y="36729"/>
                </a:lnTo>
                <a:lnTo>
                  <a:pt x="352676" y="34408"/>
                </a:lnTo>
                <a:lnTo>
                  <a:pt x="355609" y="31868"/>
                </a:lnTo>
                <a:lnTo>
                  <a:pt x="362835" y="29046"/>
                </a:lnTo>
                <a:lnTo>
                  <a:pt x="381832" y="26848"/>
                </a:lnTo>
                <a:lnTo>
                  <a:pt x="386983" y="26800"/>
                </a:lnTo>
                <a:lnTo>
                  <a:pt x="389671" y="29440"/>
                </a:lnTo>
                <a:lnTo>
                  <a:pt x="391429" y="31533"/>
                </a:lnTo>
                <a:lnTo>
                  <a:pt x="392601" y="33920"/>
                </a:lnTo>
                <a:lnTo>
                  <a:pt x="393383" y="36504"/>
                </a:lnTo>
                <a:lnTo>
                  <a:pt x="393904" y="39218"/>
                </a:lnTo>
                <a:lnTo>
                  <a:pt x="394995" y="41028"/>
                </a:lnTo>
                <a:lnTo>
                  <a:pt x="396466" y="42235"/>
                </a:lnTo>
                <a:lnTo>
                  <a:pt x="398190" y="43039"/>
                </a:lnTo>
                <a:lnTo>
                  <a:pt x="400083" y="44568"/>
                </a:lnTo>
                <a:lnTo>
                  <a:pt x="402090" y="46579"/>
                </a:lnTo>
                <a:lnTo>
                  <a:pt x="404171" y="48912"/>
                </a:lnTo>
                <a:lnTo>
                  <a:pt x="406302" y="51459"/>
                </a:lnTo>
                <a:lnTo>
                  <a:pt x="410654" y="56935"/>
                </a:lnTo>
                <a:lnTo>
                  <a:pt x="417286" y="65597"/>
                </a:lnTo>
                <a:lnTo>
                  <a:pt x="419508" y="67543"/>
                </a:lnTo>
                <a:lnTo>
                  <a:pt x="423961" y="69706"/>
                </a:lnTo>
                <a:lnTo>
                  <a:pt x="426189" y="71275"/>
                </a:lnTo>
                <a:lnTo>
                  <a:pt x="428419" y="73314"/>
                </a:lnTo>
                <a:lnTo>
                  <a:pt x="430649" y="75665"/>
                </a:lnTo>
                <a:lnTo>
                  <a:pt x="435110" y="78277"/>
                </a:lnTo>
                <a:lnTo>
                  <a:pt x="440315" y="79438"/>
                </a:lnTo>
                <a:lnTo>
                  <a:pt x="447589" y="79954"/>
                </a:lnTo>
                <a:lnTo>
                  <a:pt x="450867" y="81084"/>
                </a:lnTo>
                <a:lnTo>
                  <a:pt x="453796" y="82829"/>
                </a:lnTo>
                <a:lnTo>
                  <a:pt x="456492" y="84984"/>
                </a:lnTo>
                <a:lnTo>
                  <a:pt x="461472" y="87380"/>
                </a:lnTo>
                <a:lnTo>
                  <a:pt x="463841" y="88019"/>
                </a:lnTo>
                <a:lnTo>
                  <a:pt x="466164" y="87452"/>
                </a:lnTo>
                <a:lnTo>
                  <a:pt x="468457" y="86083"/>
                </a:lnTo>
                <a:lnTo>
                  <a:pt x="470729" y="84177"/>
                </a:lnTo>
                <a:lnTo>
                  <a:pt x="477220" y="82060"/>
                </a:lnTo>
                <a:lnTo>
                  <a:pt x="481035" y="81496"/>
                </a:lnTo>
                <a:lnTo>
                  <a:pt x="484321" y="80127"/>
                </a:lnTo>
                <a:lnTo>
                  <a:pt x="487255" y="78223"/>
                </a:lnTo>
                <a:lnTo>
                  <a:pt x="489955" y="75960"/>
                </a:lnTo>
                <a:lnTo>
                  <a:pt x="492498" y="73461"/>
                </a:lnTo>
                <a:lnTo>
                  <a:pt x="494939" y="70802"/>
                </a:lnTo>
                <a:lnTo>
                  <a:pt x="497309" y="68037"/>
                </a:lnTo>
                <a:lnTo>
                  <a:pt x="500376" y="65201"/>
                </a:lnTo>
                <a:lnTo>
                  <a:pt x="503910" y="62319"/>
                </a:lnTo>
                <a:lnTo>
                  <a:pt x="507752" y="59406"/>
                </a:lnTo>
                <a:lnTo>
                  <a:pt x="515989" y="53522"/>
                </a:lnTo>
                <a:lnTo>
                  <a:pt x="533397" y="41661"/>
                </a:lnTo>
                <a:lnTo>
                  <a:pt x="537823" y="39679"/>
                </a:lnTo>
                <a:lnTo>
                  <a:pt x="546709" y="37479"/>
                </a:lnTo>
                <a:lnTo>
                  <a:pt x="550417" y="35900"/>
                </a:lnTo>
                <a:lnTo>
                  <a:pt x="553632" y="33855"/>
                </a:lnTo>
                <a:lnTo>
                  <a:pt x="556519" y="31500"/>
                </a:lnTo>
                <a:lnTo>
                  <a:pt x="561711" y="28882"/>
                </a:lnTo>
                <a:lnTo>
                  <a:pt x="568774" y="27064"/>
                </a:lnTo>
                <a:lnTo>
                  <a:pt x="574627" y="26825"/>
                </a:lnTo>
                <a:lnTo>
                  <a:pt x="577197" y="29450"/>
                </a:lnTo>
                <a:lnTo>
                  <a:pt x="578924" y="31540"/>
                </a:lnTo>
                <a:lnTo>
                  <a:pt x="582825" y="36507"/>
                </a:lnTo>
                <a:lnTo>
                  <a:pt x="624773" y="92273"/>
                </a:lnTo>
                <a:lnTo>
                  <a:pt x="627004" y="94257"/>
                </a:lnTo>
                <a:lnTo>
                  <a:pt x="632954" y="97050"/>
                </a:lnTo>
                <a:lnTo>
                  <a:pt x="635929" y="98226"/>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099" name="SMARTInkAnnotation70"/>
          <p:cNvSpPr>
            <a:spLocks/>
          </p:cNvSpPr>
          <p:nvPr/>
        </p:nvSpPr>
        <p:spPr bwMode="auto">
          <a:xfrm>
            <a:off x="3173413" y="4938713"/>
            <a:ext cx="282575" cy="382587"/>
          </a:xfrm>
          <a:custGeom>
            <a:avLst/>
            <a:gdLst>
              <a:gd name="T0" fmla="*/ 65452 w 283786"/>
              <a:gd name="T1" fmla="*/ 41333 h 382808"/>
              <a:gd name="T2" fmla="*/ 58966 w 283786"/>
              <a:gd name="T3" fmla="*/ 43758 h 382808"/>
              <a:gd name="T4" fmla="*/ 54649 w 283786"/>
              <a:gd name="T5" fmla="*/ 50191 h 382808"/>
              <a:gd name="T6" fmla="*/ 48617 w 283786"/>
              <a:gd name="T7" fmla="*/ 55136 h 382808"/>
              <a:gd name="T8" fmla="*/ 52203 w 283786"/>
              <a:gd name="T9" fmla="*/ 55846 h 382808"/>
              <a:gd name="T10" fmla="*/ 70958 w 283786"/>
              <a:gd name="T11" fmla="*/ 43506 h 382808"/>
              <a:gd name="T12" fmla="*/ 86229 w 283786"/>
              <a:gd name="T13" fmla="*/ 35012 h 382808"/>
              <a:gd name="T14" fmla="*/ 102159 w 283786"/>
              <a:gd name="T15" fmla="*/ 26212 h 382808"/>
              <a:gd name="T16" fmla="*/ 154774 w 283786"/>
              <a:gd name="T17" fmla="*/ 3444 h 382808"/>
              <a:gd name="T18" fmla="*/ 177921 w 283786"/>
              <a:gd name="T19" fmla="*/ 653 h 382808"/>
              <a:gd name="T20" fmla="*/ 201806 w 283786"/>
              <a:gd name="T21" fmla="*/ 2356 h 382808"/>
              <a:gd name="T22" fmla="*/ 227791 w 283786"/>
              <a:gd name="T23" fmla="*/ 11952 h 382808"/>
              <a:gd name="T24" fmla="*/ 244182 w 283786"/>
              <a:gd name="T25" fmla="*/ 15742 h 382808"/>
              <a:gd name="T26" fmla="*/ 260312 w 283786"/>
              <a:gd name="T27" fmla="*/ 29487 h 382808"/>
              <a:gd name="T28" fmla="*/ 270636 w 283786"/>
              <a:gd name="T29" fmla="*/ 50320 h 382808"/>
              <a:gd name="T30" fmla="*/ 268286 w 283786"/>
              <a:gd name="T31" fmla="*/ 72552 h 382808"/>
              <a:gd name="T32" fmla="*/ 244955 w 283786"/>
              <a:gd name="T33" fmla="*/ 103744 h 382808"/>
              <a:gd name="T34" fmla="*/ 223068 w 283786"/>
              <a:gd name="T35" fmla="*/ 126109 h 382808"/>
              <a:gd name="T36" fmla="*/ 206173 w 283786"/>
              <a:gd name="T37" fmla="*/ 135996 h 382808"/>
              <a:gd name="T38" fmla="*/ 185074 w 283786"/>
              <a:gd name="T39" fmla="*/ 148226 h 382808"/>
              <a:gd name="T40" fmla="*/ 167395 w 283786"/>
              <a:gd name="T41" fmla="*/ 156220 h 382808"/>
              <a:gd name="T42" fmla="*/ 152405 w 283786"/>
              <a:gd name="T43" fmla="*/ 159030 h 382808"/>
              <a:gd name="T44" fmla="*/ 130358 w 283786"/>
              <a:gd name="T45" fmla="*/ 160109 h 382808"/>
              <a:gd name="T46" fmla="*/ 108437 w 283786"/>
              <a:gd name="T47" fmla="*/ 152522 h 382808"/>
              <a:gd name="T48" fmla="*/ 117111 w 283786"/>
              <a:gd name="T49" fmla="*/ 138012 h 382808"/>
              <a:gd name="T50" fmla="*/ 129312 w 283786"/>
              <a:gd name="T51" fmla="*/ 134027 h 382808"/>
              <a:gd name="T52" fmla="*/ 155124 w 283786"/>
              <a:gd name="T53" fmla="*/ 134495 h 382808"/>
              <a:gd name="T54" fmla="*/ 174388 w 283786"/>
              <a:gd name="T55" fmla="*/ 140576 h 382808"/>
              <a:gd name="T56" fmla="*/ 200888 w 283786"/>
              <a:gd name="T57" fmla="*/ 154166 h 382808"/>
              <a:gd name="T58" fmla="*/ 227610 w 283786"/>
              <a:gd name="T59" fmla="*/ 175664 h 382808"/>
              <a:gd name="T60" fmla="*/ 247682 w 283786"/>
              <a:gd name="T61" fmla="*/ 197864 h 382808"/>
              <a:gd name="T62" fmla="*/ 268367 w 283786"/>
              <a:gd name="T63" fmla="*/ 225895 h 382808"/>
              <a:gd name="T64" fmla="*/ 277774 w 283786"/>
              <a:gd name="T65" fmla="*/ 250450 h 382808"/>
              <a:gd name="T66" fmla="*/ 283785 w 283786"/>
              <a:gd name="T67" fmla="*/ 275584 h 382808"/>
              <a:gd name="T68" fmla="*/ 281516 w 283786"/>
              <a:gd name="T69" fmla="*/ 297033 h 382808"/>
              <a:gd name="T70" fmla="*/ 275390 w 283786"/>
              <a:gd name="T71" fmla="*/ 320807 h 382808"/>
              <a:gd name="T72" fmla="*/ 263740 w 283786"/>
              <a:gd name="T73" fmla="*/ 339867 h 382808"/>
              <a:gd name="T74" fmla="*/ 246487 w 283786"/>
              <a:gd name="T75" fmla="*/ 353232 h 382808"/>
              <a:gd name="T76" fmla="*/ 226499 w 283786"/>
              <a:gd name="T77" fmla="*/ 368326 h 382808"/>
              <a:gd name="T78" fmla="*/ 202065 w 283786"/>
              <a:gd name="T79" fmla="*/ 378531 h 382808"/>
              <a:gd name="T80" fmla="*/ 175983 w 283786"/>
              <a:gd name="T81" fmla="*/ 381995 h 382808"/>
              <a:gd name="T82" fmla="*/ 140517 w 283786"/>
              <a:gd name="T83" fmla="*/ 380521 h 382808"/>
              <a:gd name="T84" fmla="*/ 113781 w 283786"/>
              <a:gd name="T85" fmla="*/ 376302 h 382808"/>
              <a:gd name="T86" fmla="*/ 89000 w 283786"/>
              <a:gd name="T87" fmla="*/ 372405 h 382808"/>
              <a:gd name="T88" fmla="*/ 43717 w 283786"/>
              <a:gd name="T89" fmla="*/ 356480 h 382808"/>
              <a:gd name="T90" fmla="*/ 27829 w 283786"/>
              <a:gd name="T91" fmla="*/ 345035 h 382808"/>
              <a:gd name="T92" fmla="*/ 7374 w 283786"/>
              <a:gd name="T93" fmla="*/ 321494 h 38280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83786"/>
              <a:gd name="T142" fmla="*/ 0 h 382808"/>
              <a:gd name="T143" fmla="*/ 283786 w 283786"/>
              <a:gd name="T144" fmla="*/ 382808 h 38280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83786" h="382808">
                <a:moveTo>
                  <a:pt x="66940" y="35197"/>
                </a:moveTo>
                <a:lnTo>
                  <a:pt x="66940" y="39936"/>
                </a:lnTo>
                <a:lnTo>
                  <a:pt x="65452" y="41333"/>
                </a:lnTo>
                <a:lnTo>
                  <a:pt x="58483" y="43299"/>
                </a:lnTo>
                <a:lnTo>
                  <a:pt x="58327" y="43575"/>
                </a:lnTo>
                <a:lnTo>
                  <a:pt x="58966" y="43758"/>
                </a:lnTo>
                <a:lnTo>
                  <a:pt x="58649" y="44873"/>
                </a:lnTo>
                <a:lnTo>
                  <a:pt x="56313" y="48758"/>
                </a:lnTo>
                <a:lnTo>
                  <a:pt x="54649" y="50191"/>
                </a:lnTo>
                <a:lnTo>
                  <a:pt x="50817" y="51782"/>
                </a:lnTo>
                <a:lnTo>
                  <a:pt x="49497" y="53200"/>
                </a:lnTo>
                <a:lnTo>
                  <a:pt x="48617" y="55136"/>
                </a:lnTo>
                <a:lnTo>
                  <a:pt x="46861" y="61975"/>
                </a:lnTo>
                <a:lnTo>
                  <a:pt x="50412" y="57242"/>
                </a:lnTo>
                <a:lnTo>
                  <a:pt x="52203" y="55846"/>
                </a:lnTo>
                <a:lnTo>
                  <a:pt x="58276" y="52891"/>
                </a:lnTo>
                <a:lnTo>
                  <a:pt x="66274" y="46172"/>
                </a:lnTo>
                <a:lnTo>
                  <a:pt x="70958" y="43506"/>
                </a:lnTo>
                <a:lnTo>
                  <a:pt x="76313" y="40736"/>
                </a:lnTo>
                <a:lnTo>
                  <a:pt x="81371" y="37897"/>
                </a:lnTo>
                <a:lnTo>
                  <a:pt x="86229" y="35012"/>
                </a:lnTo>
                <a:lnTo>
                  <a:pt x="90956" y="32097"/>
                </a:lnTo>
                <a:lnTo>
                  <a:pt x="96339" y="29162"/>
                </a:lnTo>
                <a:lnTo>
                  <a:pt x="102159" y="26212"/>
                </a:lnTo>
                <a:lnTo>
                  <a:pt x="114575" y="20290"/>
                </a:lnTo>
                <a:lnTo>
                  <a:pt x="147370" y="5428"/>
                </a:lnTo>
                <a:lnTo>
                  <a:pt x="154774" y="3444"/>
                </a:lnTo>
                <a:lnTo>
                  <a:pt x="162685" y="2122"/>
                </a:lnTo>
                <a:lnTo>
                  <a:pt x="170934" y="1240"/>
                </a:lnTo>
                <a:lnTo>
                  <a:pt x="177921" y="653"/>
                </a:lnTo>
                <a:lnTo>
                  <a:pt x="189651" y="0"/>
                </a:lnTo>
                <a:lnTo>
                  <a:pt x="195605" y="818"/>
                </a:lnTo>
                <a:lnTo>
                  <a:pt x="201806" y="2356"/>
                </a:lnTo>
                <a:lnTo>
                  <a:pt x="208172" y="4373"/>
                </a:lnTo>
                <a:lnTo>
                  <a:pt x="214646" y="6710"/>
                </a:lnTo>
                <a:lnTo>
                  <a:pt x="227791" y="11952"/>
                </a:lnTo>
                <a:lnTo>
                  <a:pt x="233676" y="13748"/>
                </a:lnTo>
                <a:lnTo>
                  <a:pt x="239087" y="14944"/>
                </a:lnTo>
                <a:lnTo>
                  <a:pt x="244182" y="15742"/>
                </a:lnTo>
                <a:lnTo>
                  <a:pt x="251827" y="19275"/>
                </a:lnTo>
                <a:lnTo>
                  <a:pt x="254906" y="21605"/>
                </a:lnTo>
                <a:lnTo>
                  <a:pt x="260312" y="29487"/>
                </a:lnTo>
                <a:lnTo>
                  <a:pt x="265193" y="38612"/>
                </a:lnTo>
                <a:lnTo>
                  <a:pt x="269843" y="45975"/>
                </a:lnTo>
                <a:lnTo>
                  <a:pt x="270636" y="50320"/>
                </a:lnTo>
                <a:lnTo>
                  <a:pt x="270421" y="55201"/>
                </a:lnTo>
                <a:lnTo>
                  <a:pt x="268943" y="64923"/>
                </a:lnTo>
                <a:lnTo>
                  <a:pt x="268286" y="72552"/>
                </a:lnTo>
                <a:lnTo>
                  <a:pt x="264027" y="81895"/>
                </a:lnTo>
                <a:lnTo>
                  <a:pt x="257176" y="91671"/>
                </a:lnTo>
                <a:lnTo>
                  <a:pt x="244955" y="103744"/>
                </a:lnTo>
                <a:lnTo>
                  <a:pt x="236303" y="113948"/>
                </a:lnTo>
                <a:lnTo>
                  <a:pt x="227499" y="122453"/>
                </a:lnTo>
                <a:lnTo>
                  <a:pt x="223068" y="126109"/>
                </a:lnTo>
                <a:lnTo>
                  <a:pt x="217884" y="129540"/>
                </a:lnTo>
                <a:lnTo>
                  <a:pt x="212195" y="132819"/>
                </a:lnTo>
                <a:lnTo>
                  <a:pt x="206173" y="135996"/>
                </a:lnTo>
                <a:lnTo>
                  <a:pt x="200669" y="139108"/>
                </a:lnTo>
                <a:lnTo>
                  <a:pt x="190588" y="145210"/>
                </a:lnTo>
                <a:lnTo>
                  <a:pt x="185074" y="148226"/>
                </a:lnTo>
                <a:lnTo>
                  <a:pt x="179166" y="151229"/>
                </a:lnTo>
                <a:lnTo>
                  <a:pt x="172996" y="154224"/>
                </a:lnTo>
                <a:lnTo>
                  <a:pt x="167395" y="156220"/>
                </a:lnTo>
                <a:lnTo>
                  <a:pt x="162174" y="157551"/>
                </a:lnTo>
                <a:lnTo>
                  <a:pt x="157205" y="158438"/>
                </a:lnTo>
                <a:lnTo>
                  <a:pt x="152405" y="159030"/>
                </a:lnTo>
                <a:lnTo>
                  <a:pt x="147718" y="159424"/>
                </a:lnTo>
                <a:lnTo>
                  <a:pt x="139286" y="159862"/>
                </a:lnTo>
                <a:lnTo>
                  <a:pt x="130358" y="160109"/>
                </a:lnTo>
                <a:lnTo>
                  <a:pt x="118385" y="160199"/>
                </a:lnTo>
                <a:lnTo>
                  <a:pt x="116112" y="159211"/>
                </a:lnTo>
                <a:lnTo>
                  <a:pt x="108437" y="152522"/>
                </a:lnTo>
                <a:lnTo>
                  <a:pt x="108737" y="151117"/>
                </a:lnTo>
                <a:lnTo>
                  <a:pt x="112984" y="143703"/>
                </a:lnTo>
                <a:lnTo>
                  <a:pt x="117111" y="138012"/>
                </a:lnTo>
                <a:lnTo>
                  <a:pt x="118982" y="136483"/>
                </a:lnTo>
                <a:lnTo>
                  <a:pt x="123044" y="134783"/>
                </a:lnTo>
                <a:lnTo>
                  <a:pt x="129312" y="134027"/>
                </a:lnTo>
                <a:lnTo>
                  <a:pt x="137800" y="133692"/>
                </a:lnTo>
                <a:lnTo>
                  <a:pt x="149010" y="133543"/>
                </a:lnTo>
                <a:lnTo>
                  <a:pt x="155124" y="134495"/>
                </a:lnTo>
                <a:lnTo>
                  <a:pt x="161430" y="136122"/>
                </a:lnTo>
                <a:lnTo>
                  <a:pt x="167866" y="138199"/>
                </a:lnTo>
                <a:lnTo>
                  <a:pt x="174388" y="140576"/>
                </a:lnTo>
                <a:lnTo>
                  <a:pt x="187585" y="145863"/>
                </a:lnTo>
                <a:lnTo>
                  <a:pt x="194228" y="149654"/>
                </a:lnTo>
                <a:lnTo>
                  <a:pt x="200888" y="154166"/>
                </a:lnTo>
                <a:lnTo>
                  <a:pt x="207559" y="159158"/>
                </a:lnTo>
                <a:lnTo>
                  <a:pt x="214238" y="164470"/>
                </a:lnTo>
                <a:lnTo>
                  <a:pt x="227610" y="175664"/>
                </a:lnTo>
                <a:lnTo>
                  <a:pt x="234299" y="182420"/>
                </a:lnTo>
                <a:lnTo>
                  <a:pt x="240990" y="189900"/>
                </a:lnTo>
                <a:lnTo>
                  <a:pt x="247682" y="197864"/>
                </a:lnTo>
                <a:lnTo>
                  <a:pt x="259084" y="212004"/>
                </a:lnTo>
                <a:lnTo>
                  <a:pt x="264207" y="218552"/>
                </a:lnTo>
                <a:lnTo>
                  <a:pt x="268367" y="225895"/>
                </a:lnTo>
                <a:lnTo>
                  <a:pt x="271883" y="233766"/>
                </a:lnTo>
                <a:lnTo>
                  <a:pt x="274971" y="241991"/>
                </a:lnTo>
                <a:lnTo>
                  <a:pt x="277774" y="250450"/>
                </a:lnTo>
                <a:lnTo>
                  <a:pt x="280387" y="259066"/>
                </a:lnTo>
                <a:lnTo>
                  <a:pt x="282872" y="267787"/>
                </a:lnTo>
                <a:lnTo>
                  <a:pt x="283785" y="275584"/>
                </a:lnTo>
                <a:lnTo>
                  <a:pt x="283650" y="282768"/>
                </a:lnTo>
                <a:lnTo>
                  <a:pt x="282816" y="289541"/>
                </a:lnTo>
                <a:lnTo>
                  <a:pt x="281516" y="297033"/>
                </a:lnTo>
                <a:lnTo>
                  <a:pt x="279906" y="305004"/>
                </a:lnTo>
                <a:lnTo>
                  <a:pt x="278089" y="313295"/>
                </a:lnTo>
                <a:lnTo>
                  <a:pt x="275390" y="320807"/>
                </a:lnTo>
                <a:lnTo>
                  <a:pt x="272103" y="327799"/>
                </a:lnTo>
                <a:lnTo>
                  <a:pt x="268423" y="334444"/>
                </a:lnTo>
                <a:lnTo>
                  <a:pt x="263740" y="339867"/>
                </a:lnTo>
                <a:lnTo>
                  <a:pt x="258386" y="344474"/>
                </a:lnTo>
                <a:lnTo>
                  <a:pt x="252585" y="348538"/>
                </a:lnTo>
                <a:lnTo>
                  <a:pt x="246487" y="353232"/>
                </a:lnTo>
                <a:lnTo>
                  <a:pt x="240189" y="358345"/>
                </a:lnTo>
                <a:lnTo>
                  <a:pt x="233761" y="363738"/>
                </a:lnTo>
                <a:lnTo>
                  <a:pt x="226499" y="368326"/>
                </a:lnTo>
                <a:lnTo>
                  <a:pt x="218684" y="372377"/>
                </a:lnTo>
                <a:lnTo>
                  <a:pt x="210498" y="376069"/>
                </a:lnTo>
                <a:lnTo>
                  <a:pt x="202065" y="378531"/>
                </a:lnTo>
                <a:lnTo>
                  <a:pt x="193469" y="380172"/>
                </a:lnTo>
                <a:lnTo>
                  <a:pt x="184763" y="381266"/>
                </a:lnTo>
                <a:lnTo>
                  <a:pt x="175983" y="381995"/>
                </a:lnTo>
                <a:lnTo>
                  <a:pt x="158295" y="382807"/>
                </a:lnTo>
                <a:lnTo>
                  <a:pt x="149413" y="382030"/>
                </a:lnTo>
                <a:lnTo>
                  <a:pt x="140517" y="380521"/>
                </a:lnTo>
                <a:lnTo>
                  <a:pt x="131610" y="378522"/>
                </a:lnTo>
                <a:lnTo>
                  <a:pt x="122698" y="377190"/>
                </a:lnTo>
                <a:lnTo>
                  <a:pt x="113781" y="376302"/>
                </a:lnTo>
                <a:lnTo>
                  <a:pt x="104862" y="375709"/>
                </a:lnTo>
                <a:lnTo>
                  <a:pt x="96684" y="374322"/>
                </a:lnTo>
                <a:lnTo>
                  <a:pt x="89000" y="372405"/>
                </a:lnTo>
                <a:lnTo>
                  <a:pt x="57083" y="362200"/>
                </a:lnTo>
                <a:lnTo>
                  <a:pt x="49956" y="359363"/>
                </a:lnTo>
                <a:lnTo>
                  <a:pt x="43717" y="356480"/>
                </a:lnTo>
                <a:lnTo>
                  <a:pt x="38070" y="353565"/>
                </a:lnTo>
                <a:lnTo>
                  <a:pt x="32818" y="349637"/>
                </a:lnTo>
                <a:lnTo>
                  <a:pt x="27829" y="345035"/>
                </a:lnTo>
                <a:lnTo>
                  <a:pt x="19062" y="335622"/>
                </a:lnTo>
                <a:lnTo>
                  <a:pt x="12687" y="328130"/>
                </a:lnTo>
                <a:lnTo>
                  <a:pt x="7374" y="321494"/>
                </a:lnTo>
                <a:lnTo>
                  <a:pt x="0" y="312017"/>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00" name="SMARTInkAnnotation71"/>
          <p:cNvSpPr>
            <a:spLocks/>
          </p:cNvSpPr>
          <p:nvPr/>
        </p:nvSpPr>
        <p:spPr bwMode="auto">
          <a:xfrm>
            <a:off x="3548063" y="5072063"/>
            <a:ext cx="220662" cy="195262"/>
          </a:xfrm>
          <a:custGeom>
            <a:avLst/>
            <a:gdLst>
              <a:gd name="T0" fmla="*/ 0 w 220903"/>
              <a:gd name="T1" fmla="*/ 0 h 194763"/>
              <a:gd name="T2" fmla="*/ 0 w 220903"/>
              <a:gd name="T3" fmla="*/ 34293 h 194763"/>
              <a:gd name="T4" fmla="*/ 744 w 220903"/>
              <a:gd name="T5" fmla="*/ 39729 h 194763"/>
              <a:gd name="T6" fmla="*/ 1983 w 220903"/>
              <a:gd name="T7" fmla="*/ 45338 h 194763"/>
              <a:gd name="T8" fmla="*/ 3553 w 220903"/>
              <a:gd name="T9" fmla="*/ 51062 h 194763"/>
              <a:gd name="T10" fmla="*/ 5344 w 220903"/>
              <a:gd name="T11" fmla="*/ 56862 h 194763"/>
              <a:gd name="T12" fmla="*/ 7282 w 220903"/>
              <a:gd name="T13" fmla="*/ 62712 h 194763"/>
              <a:gd name="T14" fmla="*/ 11418 w 220903"/>
              <a:gd name="T15" fmla="*/ 74505 h 194763"/>
              <a:gd name="T16" fmla="*/ 15735 w 220903"/>
              <a:gd name="T17" fmla="*/ 86361 h 194763"/>
              <a:gd name="T18" fmla="*/ 18672 w 220903"/>
              <a:gd name="T19" fmla="*/ 92301 h 194763"/>
              <a:gd name="T20" fmla="*/ 22117 w 220903"/>
              <a:gd name="T21" fmla="*/ 98245 h 194763"/>
              <a:gd name="T22" fmla="*/ 25901 w 220903"/>
              <a:gd name="T23" fmla="*/ 104192 h 194763"/>
              <a:gd name="T24" fmla="*/ 30655 w 220903"/>
              <a:gd name="T25" fmla="*/ 110141 h 194763"/>
              <a:gd name="T26" fmla="*/ 36056 w 220903"/>
              <a:gd name="T27" fmla="*/ 116092 h 194763"/>
              <a:gd name="T28" fmla="*/ 41888 w 220903"/>
              <a:gd name="T29" fmla="*/ 122043 h 194763"/>
              <a:gd name="T30" fmla="*/ 48007 w 220903"/>
              <a:gd name="T31" fmla="*/ 127995 h 194763"/>
              <a:gd name="T32" fmla="*/ 60757 w 220903"/>
              <a:gd name="T33" fmla="*/ 139900 h 194763"/>
              <a:gd name="T34" fmla="*/ 67281 w 220903"/>
              <a:gd name="T35" fmla="*/ 144861 h 194763"/>
              <a:gd name="T36" fmla="*/ 73861 w 220903"/>
              <a:gd name="T37" fmla="*/ 149160 h 194763"/>
              <a:gd name="T38" fmla="*/ 80479 w 220903"/>
              <a:gd name="T39" fmla="*/ 153019 h 194763"/>
              <a:gd name="T40" fmla="*/ 87123 w 220903"/>
              <a:gd name="T41" fmla="*/ 157575 h 194763"/>
              <a:gd name="T42" fmla="*/ 93783 w 220903"/>
              <a:gd name="T43" fmla="*/ 162597 h 194763"/>
              <a:gd name="T44" fmla="*/ 100455 w 220903"/>
              <a:gd name="T45" fmla="*/ 167930 h 194763"/>
              <a:gd name="T46" fmla="*/ 107878 w 220903"/>
              <a:gd name="T47" fmla="*/ 171484 h 194763"/>
              <a:gd name="T48" fmla="*/ 115801 w 220903"/>
              <a:gd name="T49" fmla="*/ 173854 h 194763"/>
              <a:gd name="T50" fmla="*/ 124059 w 220903"/>
              <a:gd name="T51" fmla="*/ 175434 h 194763"/>
              <a:gd name="T52" fmla="*/ 131795 w 220903"/>
              <a:gd name="T53" fmla="*/ 177479 h 194763"/>
              <a:gd name="T54" fmla="*/ 139184 w 220903"/>
              <a:gd name="T55" fmla="*/ 179835 h 194763"/>
              <a:gd name="T56" fmla="*/ 146341 w 220903"/>
              <a:gd name="T57" fmla="*/ 182398 h 194763"/>
              <a:gd name="T58" fmla="*/ 160244 w 220903"/>
              <a:gd name="T59" fmla="*/ 187892 h 194763"/>
              <a:gd name="T60" fmla="*/ 167075 w 220903"/>
              <a:gd name="T61" fmla="*/ 190745 h 194763"/>
              <a:gd name="T62" fmla="*/ 173118 w 220903"/>
              <a:gd name="T63" fmla="*/ 192648 h 194763"/>
              <a:gd name="T64" fmla="*/ 178633 w 220903"/>
              <a:gd name="T65" fmla="*/ 193917 h 194763"/>
              <a:gd name="T66" fmla="*/ 183797 w 220903"/>
              <a:gd name="T67" fmla="*/ 194762 h 194763"/>
              <a:gd name="T68" fmla="*/ 190215 w 220903"/>
              <a:gd name="T69" fmla="*/ 194334 h 194763"/>
              <a:gd name="T70" fmla="*/ 197469 w 220903"/>
              <a:gd name="T71" fmla="*/ 193056 h 194763"/>
              <a:gd name="T72" fmla="*/ 220902 w 220903"/>
              <a:gd name="T73" fmla="*/ 187524 h 19476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20903"/>
              <a:gd name="T112" fmla="*/ 0 h 194763"/>
              <a:gd name="T113" fmla="*/ 220903 w 220903"/>
              <a:gd name="T114" fmla="*/ 194763 h 19476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20903" h="194763">
                <a:moveTo>
                  <a:pt x="0" y="0"/>
                </a:moveTo>
                <a:lnTo>
                  <a:pt x="0" y="34293"/>
                </a:lnTo>
                <a:lnTo>
                  <a:pt x="744" y="39729"/>
                </a:lnTo>
                <a:lnTo>
                  <a:pt x="1983" y="45338"/>
                </a:lnTo>
                <a:lnTo>
                  <a:pt x="3553" y="51062"/>
                </a:lnTo>
                <a:lnTo>
                  <a:pt x="5344" y="56862"/>
                </a:lnTo>
                <a:lnTo>
                  <a:pt x="7282" y="62712"/>
                </a:lnTo>
                <a:lnTo>
                  <a:pt x="11418" y="74505"/>
                </a:lnTo>
                <a:lnTo>
                  <a:pt x="15735" y="86361"/>
                </a:lnTo>
                <a:lnTo>
                  <a:pt x="18672" y="92301"/>
                </a:lnTo>
                <a:lnTo>
                  <a:pt x="22117" y="98245"/>
                </a:lnTo>
                <a:lnTo>
                  <a:pt x="25901" y="104192"/>
                </a:lnTo>
                <a:lnTo>
                  <a:pt x="30655" y="110141"/>
                </a:lnTo>
                <a:lnTo>
                  <a:pt x="36056" y="116092"/>
                </a:lnTo>
                <a:lnTo>
                  <a:pt x="41888" y="122043"/>
                </a:lnTo>
                <a:lnTo>
                  <a:pt x="48007" y="127995"/>
                </a:lnTo>
                <a:lnTo>
                  <a:pt x="60757" y="139900"/>
                </a:lnTo>
                <a:lnTo>
                  <a:pt x="67281" y="144861"/>
                </a:lnTo>
                <a:lnTo>
                  <a:pt x="73861" y="149160"/>
                </a:lnTo>
                <a:lnTo>
                  <a:pt x="80479" y="153019"/>
                </a:lnTo>
                <a:lnTo>
                  <a:pt x="87123" y="157575"/>
                </a:lnTo>
                <a:lnTo>
                  <a:pt x="93783" y="162597"/>
                </a:lnTo>
                <a:lnTo>
                  <a:pt x="100455" y="167930"/>
                </a:lnTo>
                <a:lnTo>
                  <a:pt x="107878" y="171484"/>
                </a:lnTo>
                <a:lnTo>
                  <a:pt x="115801" y="173854"/>
                </a:lnTo>
                <a:lnTo>
                  <a:pt x="124059" y="175434"/>
                </a:lnTo>
                <a:lnTo>
                  <a:pt x="131795" y="177479"/>
                </a:lnTo>
                <a:lnTo>
                  <a:pt x="139184" y="179835"/>
                </a:lnTo>
                <a:lnTo>
                  <a:pt x="146341" y="182398"/>
                </a:lnTo>
                <a:lnTo>
                  <a:pt x="160244" y="187892"/>
                </a:lnTo>
                <a:lnTo>
                  <a:pt x="167075" y="190745"/>
                </a:lnTo>
                <a:lnTo>
                  <a:pt x="173118" y="192648"/>
                </a:lnTo>
                <a:lnTo>
                  <a:pt x="178633" y="193917"/>
                </a:lnTo>
                <a:lnTo>
                  <a:pt x="183797" y="194762"/>
                </a:lnTo>
                <a:lnTo>
                  <a:pt x="190215" y="194334"/>
                </a:lnTo>
                <a:lnTo>
                  <a:pt x="197469" y="193056"/>
                </a:lnTo>
                <a:lnTo>
                  <a:pt x="220902" y="187524"/>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01" name="SMARTInkAnnotation72"/>
          <p:cNvSpPr>
            <a:spLocks/>
          </p:cNvSpPr>
          <p:nvPr/>
        </p:nvSpPr>
        <p:spPr bwMode="auto">
          <a:xfrm>
            <a:off x="3587750" y="4983163"/>
            <a:ext cx="120650" cy="339725"/>
          </a:xfrm>
          <a:custGeom>
            <a:avLst/>
            <a:gdLst>
              <a:gd name="T0" fmla="*/ 120492 w 120493"/>
              <a:gd name="T1" fmla="*/ 0 h 339330"/>
              <a:gd name="T2" fmla="*/ 113385 w 120493"/>
              <a:gd name="T3" fmla="*/ 9481 h 339330"/>
              <a:gd name="T4" fmla="*/ 111291 w 120493"/>
              <a:gd name="T5" fmla="*/ 13266 h 339330"/>
              <a:gd name="T6" fmla="*/ 107601 w 120493"/>
              <a:gd name="T7" fmla="*/ 23334 h 339330"/>
              <a:gd name="T8" fmla="*/ 94397 w 120493"/>
              <a:gd name="T9" fmla="*/ 48113 h 339330"/>
              <a:gd name="T10" fmla="*/ 91194 w 120493"/>
              <a:gd name="T11" fmla="*/ 55888 h 339330"/>
              <a:gd name="T12" fmla="*/ 88316 w 120493"/>
              <a:gd name="T13" fmla="*/ 64048 h 339330"/>
              <a:gd name="T14" fmla="*/ 85653 w 120493"/>
              <a:gd name="T15" fmla="*/ 72464 h 339330"/>
              <a:gd name="T16" fmla="*/ 83135 w 120493"/>
              <a:gd name="T17" fmla="*/ 81052 h 339330"/>
              <a:gd name="T18" fmla="*/ 78352 w 120493"/>
              <a:gd name="T19" fmla="*/ 98531 h 339330"/>
              <a:gd name="T20" fmla="*/ 75292 w 120493"/>
              <a:gd name="T21" fmla="*/ 107359 h 339330"/>
              <a:gd name="T22" fmla="*/ 71764 w 120493"/>
              <a:gd name="T23" fmla="*/ 116222 h 339330"/>
              <a:gd name="T24" fmla="*/ 67925 w 120493"/>
              <a:gd name="T25" fmla="*/ 125106 h 339330"/>
              <a:gd name="T26" fmla="*/ 64621 w 120493"/>
              <a:gd name="T27" fmla="*/ 134006 h 339330"/>
              <a:gd name="T28" fmla="*/ 61676 w 120493"/>
              <a:gd name="T29" fmla="*/ 142916 h 339330"/>
              <a:gd name="T30" fmla="*/ 58967 w 120493"/>
              <a:gd name="T31" fmla="*/ 151832 h 339330"/>
              <a:gd name="T32" fmla="*/ 56418 w 120493"/>
              <a:gd name="T33" fmla="*/ 161745 h 339330"/>
              <a:gd name="T34" fmla="*/ 53975 w 120493"/>
              <a:gd name="T35" fmla="*/ 172322 h 339330"/>
              <a:gd name="T36" fmla="*/ 51603 w 120493"/>
              <a:gd name="T37" fmla="*/ 183342 h 339330"/>
              <a:gd name="T38" fmla="*/ 48534 w 120493"/>
              <a:gd name="T39" fmla="*/ 193666 h 339330"/>
              <a:gd name="T40" fmla="*/ 45000 w 120493"/>
              <a:gd name="T41" fmla="*/ 203525 h 339330"/>
              <a:gd name="T42" fmla="*/ 34903 w 120493"/>
              <a:gd name="T43" fmla="*/ 228975 h 339330"/>
              <a:gd name="T44" fmla="*/ 32193 w 120493"/>
              <a:gd name="T45" fmla="*/ 235994 h 339330"/>
              <a:gd name="T46" fmla="*/ 29644 w 120493"/>
              <a:gd name="T47" fmla="*/ 243650 h 339330"/>
              <a:gd name="T48" fmla="*/ 27200 w 120493"/>
              <a:gd name="T49" fmla="*/ 251730 h 339330"/>
              <a:gd name="T50" fmla="*/ 24827 w 120493"/>
              <a:gd name="T51" fmla="*/ 260094 h 339330"/>
              <a:gd name="T52" fmla="*/ 22502 w 120493"/>
              <a:gd name="T53" fmla="*/ 267654 h 339330"/>
              <a:gd name="T54" fmla="*/ 20207 w 120493"/>
              <a:gd name="T55" fmla="*/ 274678 h 339330"/>
              <a:gd name="T56" fmla="*/ 15675 w 120493"/>
              <a:gd name="T57" fmla="*/ 287775 h 339330"/>
              <a:gd name="T58" fmla="*/ 11182 w 120493"/>
              <a:gd name="T59" fmla="*/ 300210 h 339330"/>
              <a:gd name="T60" fmla="*/ 8689 w 120493"/>
              <a:gd name="T61" fmla="*/ 309705 h 339330"/>
              <a:gd name="T62" fmla="*/ 7581 w 120493"/>
              <a:gd name="T63" fmla="*/ 317233 h 339330"/>
              <a:gd name="T64" fmla="*/ 7088 w 120493"/>
              <a:gd name="T65" fmla="*/ 323886 h 339330"/>
              <a:gd name="T66" fmla="*/ 6212 w 120493"/>
              <a:gd name="T67" fmla="*/ 327049 h 339330"/>
              <a:gd name="T68" fmla="*/ 3257 w 120493"/>
              <a:gd name="T69" fmla="*/ 333209 h 339330"/>
              <a:gd name="T70" fmla="*/ 0 w 120493"/>
              <a:gd name="T71" fmla="*/ 339329 h 3393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0493"/>
              <a:gd name="T109" fmla="*/ 0 h 339330"/>
              <a:gd name="T110" fmla="*/ 120493 w 120493"/>
              <a:gd name="T111" fmla="*/ 339330 h 3393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0493" h="339330">
                <a:moveTo>
                  <a:pt x="120492" y="0"/>
                </a:moveTo>
                <a:lnTo>
                  <a:pt x="113385" y="9481"/>
                </a:lnTo>
                <a:lnTo>
                  <a:pt x="111291" y="13266"/>
                </a:lnTo>
                <a:lnTo>
                  <a:pt x="107601" y="23334"/>
                </a:lnTo>
                <a:lnTo>
                  <a:pt x="94397" y="48113"/>
                </a:lnTo>
                <a:lnTo>
                  <a:pt x="91194" y="55888"/>
                </a:lnTo>
                <a:lnTo>
                  <a:pt x="88316" y="64048"/>
                </a:lnTo>
                <a:lnTo>
                  <a:pt x="85653" y="72464"/>
                </a:lnTo>
                <a:lnTo>
                  <a:pt x="83135" y="81052"/>
                </a:lnTo>
                <a:lnTo>
                  <a:pt x="78352" y="98531"/>
                </a:lnTo>
                <a:lnTo>
                  <a:pt x="75292" y="107359"/>
                </a:lnTo>
                <a:lnTo>
                  <a:pt x="71764" y="116222"/>
                </a:lnTo>
                <a:lnTo>
                  <a:pt x="67925" y="125106"/>
                </a:lnTo>
                <a:lnTo>
                  <a:pt x="64621" y="134006"/>
                </a:lnTo>
                <a:lnTo>
                  <a:pt x="61676" y="142916"/>
                </a:lnTo>
                <a:lnTo>
                  <a:pt x="58967" y="151832"/>
                </a:lnTo>
                <a:lnTo>
                  <a:pt x="56418" y="161745"/>
                </a:lnTo>
                <a:lnTo>
                  <a:pt x="53975" y="172322"/>
                </a:lnTo>
                <a:lnTo>
                  <a:pt x="51603" y="183342"/>
                </a:lnTo>
                <a:lnTo>
                  <a:pt x="48534" y="193666"/>
                </a:lnTo>
                <a:lnTo>
                  <a:pt x="45000" y="203525"/>
                </a:lnTo>
                <a:lnTo>
                  <a:pt x="34903" y="228975"/>
                </a:lnTo>
                <a:lnTo>
                  <a:pt x="32193" y="235994"/>
                </a:lnTo>
                <a:lnTo>
                  <a:pt x="29644" y="243650"/>
                </a:lnTo>
                <a:lnTo>
                  <a:pt x="27200" y="251730"/>
                </a:lnTo>
                <a:lnTo>
                  <a:pt x="24827" y="260094"/>
                </a:lnTo>
                <a:lnTo>
                  <a:pt x="22502" y="267654"/>
                </a:lnTo>
                <a:lnTo>
                  <a:pt x="20207" y="274678"/>
                </a:lnTo>
                <a:lnTo>
                  <a:pt x="15675" y="287775"/>
                </a:lnTo>
                <a:lnTo>
                  <a:pt x="11182" y="300210"/>
                </a:lnTo>
                <a:lnTo>
                  <a:pt x="8689" y="309705"/>
                </a:lnTo>
                <a:lnTo>
                  <a:pt x="7581" y="317233"/>
                </a:lnTo>
                <a:lnTo>
                  <a:pt x="7088" y="323886"/>
                </a:lnTo>
                <a:lnTo>
                  <a:pt x="6212" y="327049"/>
                </a:lnTo>
                <a:lnTo>
                  <a:pt x="3257" y="333209"/>
                </a:lnTo>
                <a:lnTo>
                  <a:pt x="0" y="339329"/>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02" name="SMARTInkAnnotation73"/>
          <p:cNvSpPr>
            <a:spLocks/>
          </p:cNvSpPr>
          <p:nvPr/>
        </p:nvSpPr>
        <p:spPr bwMode="auto">
          <a:xfrm>
            <a:off x="3910013" y="4911725"/>
            <a:ext cx="46037" cy="347663"/>
          </a:xfrm>
          <a:custGeom>
            <a:avLst/>
            <a:gdLst>
              <a:gd name="T0" fmla="*/ 46857 w 46858"/>
              <a:gd name="T1" fmla="*/ 0 h 348259"/>
              <a:gd name="T2" fmla="*/ 46857 w 46858"/>
              <a:gd name="T3" fmla="*/ 54411 h 348259"/>
              <a:gd name="T4" fmla="*/ 46114 w 46858"/>
              <a:gd name="T5" fmla="*/ 63062 h 348259"/>
              <a:gd name="T6" fmla="*/ 44874 w 46858"/>
              <a:gd name="T7" fmla="*/ 71808 h 348259"/>
              <a:gd name="T8" fmla="*/ 43305 w 46858"/>
              <a:gd name="T9" fmla="*/ 80614 h 348259"/>
              <a:gd name="T10" fmla="*/ 42257 w 46858"/>
              <a:gd name="T11" fmla="*/ 89461 h 348259"/>
              <a:gd name="T12" fmla="*/ 41559 w 46858"/>
              <a:gd name="T13" fmla="*/ 98336 h 348259"/>
              <a:gd name="T14" fmla="*/ 41093 w 46858"/>
              <a:gd name="T15" fmla="*/ 107229 h 348259"/>
              <a:gd name="T16" fmla="*/ 40040 w 46858"/>
              <a:gd name="T17" fmla="*/ 117127 h 348259"/>
              <a:gd name="T18" fmla="*/ 38593 w 46858"/>
              <a:gd name="T19" fmla="*/ 127694 h 348259"/>
              <a:gd name="T20" fmla="*/ 36886 w 46858"/>
              <a:gd name="T21" fmla="*/ 138707 h 348259"/>
              <a:gd name="T22" fmla="*/ 35747 w 46858"/>
              <a:gd name="T23" fmla="*/ 149026 h 348259"/>
              <a:gd name="T24" fmla="*/ 34988 w 46858"/>
              <a:gd name="T25" fmla="*/ 158883 h 348259"/>
              <a:gd name="T26" fmla="*/ 34481 w 46858"/>
              <a:gd name="T27" fmla="*/ 168430 h 348259"/>
              <a:gd name="T28" fmla="*/ 33401 w 46858"/>
              <a:gd name="T29" fmla="*/ 177771 h 348259"/>
              <a:gd name="T30" fmla="*/ 31935 w 46858"/>
              <a:gd name="T31" fmla="*/ 186975 h 348259"/>
              <a:gd name="T32" fmla="*/ 30216 w 46858"/>
              <a:gd name="T33" fmla="*/ 196088 h 348259"/>
              <a:gd name="T34" fmla="*/ 29069 w 46858"/>
              <a:gd name="T35" fmla="*/ 205139 h 348259"/>
              <a:gd name="T36" fmla="*/ 28304 w 46858"/>
              <a:gd name="T37" fmla="*/ 214149 h 348259"/>
              <a:gd name="T38" fmla="*/ 27795 w 46858"/>
              <a:gd name="T39" fmla="*/ 223134 h 348259"/>
              <a:gd name="T40" fmla="*/ 26712 w 46858"/>
              <a:gd name="T41" fmla="*/ 232099 h 348259"/>
              <a:gd name="T42" fmla="*/ 25245 w 46858"/>
              <a:gd name="T43" fmla="*/ 241053 h 348259"/>
              <a:gd name="T44" fmla="*/ 23524 w 46858"/>
              <a:gd name="T45" fmla="*/ 249999 h 348259"/>
              <a:gd name="T46" fmla="*/ 22376 w 46858"/>
              <a:gd name="T47" fmla="*/ 257947 h 348259"/>
              <a:gd name="T48" fmla="*/ 21611 w 46858"/>
              <a:gd name="T49" fmla="*/ 265230 h 348259"/>
              <a:gd name="T50" fmla="*/ 21102 w 46858"/>
              <a:gd name="T51" fmla="*/ 272070 h 348259"/>
              <a:gd name="T52" fmla="*/ 20018 w 46858"/>
              <a:gd name="T53" fmla="*/ 278614 h 348259"/>
              <a:gd name="T54" fmla="*/ 18551 w 46858"/>
              <a:gd name="T55" fmla="*/ 284962 h 348259"/>
              <a:gd name="T56" fmla="*/ 16831 w 46858"/>
              <a:gd name="T57" fmla="*/ 291178 h 348259"/>
              <a:gd name="T58" fmla="*/ 14939 w 46858"/>
              <a:gd name="T59" fmla="*/ 297306 h 348259"/>
              <a:gd name="T60" fmla="*/ 12935 w 46858"/>
              <a:gd name="T61" fmla="*/ 303376 h 348259"/>
              <a:gd name="T62" fmla="*/ 8723 w 46858"/>
              <a:gd name="T63" fmla="*/ 315412 h 348259"/>
              <a:gd name="T64" fmla="*/ 1295 w 46858"/>
              <a:gd name="T65" fmla="*/ 335786 h 348259"/>
              <a:gd name="T66" fmla="*/ 576 w 46858"/>
              <a:gd name="T67" fmla="*/ 340399 h 348259"/>
              <a:gd name="T68" fmla="*/ 0 w 46858"/>
              <a:gd name="T69" fmla="*/ 348258 h 3482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6858"/>
              <a:gd name="T106" fmla="*/ 0 h 348259"/>
              <a:gd name="T107" fmla="*/ 46858 w 46858"/>
              <a:gd name="T108" fmla="*/ 348259 h 3482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6858" h="348259">
                <a:moveTo>
                  <a:pt x="46857" y="0"/>
                </a:moveTo>
                <a:lnTo>
                  <a:pt x="46857" y="54411"/>
                </a:lnTo>
                <a:lnTo>
                  <a:pt x="46114" y="63062"/>
                </a:lnTo>
                <a:lnTo>
                  <a:pt x="44874" y="71808"/>
                </a:lnTo>
                <a:lnTo>
                  <a:pt x="43305" y="80614"/>
                </a:lnTo>
                <a:lnTo>
                  <a:pt x="42257" y="89461"/>
                </a:lnTo>
                <a:lnTo>
                  <a:pt x="41559" y="98336"/>
                </a:lnTo>
                <a:lnTo>
                  <a:pt x="41093" y="107229"/>
                </a:lnTo>
                <a:lnTo>
                  <a:pt x="40040" y="117127"/>
                </a:lnTo>
                <a:lnTo>
                  <a:pt x="38593" y="127694"/>
                </a:lnTo>
                <a:lnTo>
                  <a:pt x="36886" y="138707"/>
                </a:lnTo>
                <a:lnTo>
                  <a:pt x="35747" y="149026"/>
                </a:lnTo>
                <a:lnTo>
                  <a:pt x="34988" y="158883"/>
                </a:lnTo>
                <a:lnTo>
                  <a:pt x="34481" y="168430"/>
                </a:lnTo>
                <a:lnTo>
                  <a:pt x="33401" y="177771"/>
                </a:lnTo>
                <a:lnTo>
                  <a:pt x="31935" y="186975"/>
                </a:lnTo>
                <a:lnTo>
                  <a:pt x="30216" y="196088"/>
                </a:lnTo>
                <a:lnTo>
                  <a:pt x="29069" y="205139"/>
                </a:lnTo>
                <a:lnTo>
                  <a:pt x="28304" y="214149"/>
                </a:lnTo>
                <a:lnTo>
                  <a:pt x="27795" y="223134"/>
                </a:lnTo>
                <a:lnTo>
                  <a:pt x="26712" y="232099"/>
                </a:lnTo>
                <a:lnTo>
                  <a:pt x="25245" y="241053"/>
                </a:lnTo>
                <a:lnTo>
                  <a:pt x="23524" y="249999"/>
                </a:lnTo>
                <a:lnTo>
                  <a:pt x="22376" y="257947"/>
                </a:lnTo>
                <a:lnTo>
                  <a:pt x="21611" y="265230"/>
                </a:lnTo>
                <a:lnTo>
                  <a:pt x="21102" y="272070"/>
                </a:lnTo>
                <a:lnTo>
                  <a:pt x="20018" y="278614"/>
                </a:lnTo>
                <a:lnTo>
                  <a:pt x="18551" y="284962"/>
                </a:lnTo>
                <a:lnTo>
                  <a:pt x="16831" y="291178"/>
                </a:lnTo>
                <a:lnTo>
                  <a:pt x="14939" y="297306"/>
                </a:lnTo>
                <a:lnTo>
                  <a:pt x="12935" y="303376"/>
                </a:lnTo>
                <a:lnTo>
                  <a:pt x="8723" y="315412"/>
                </a:lnTo>
                <a:lnTo>
                  <a:pt x="1295" y="335786"/>
                </a:lnTo>
                <a:lnTo>
                  <a:pt x="576" y="340399"/>
                </a:lnTo>
                <a:lnTo>
                  <a:pt x="0" y="348258"/>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03" name="SMARTInkAnnotation74"/>
          <p:cNvSpPr>
            <a:spLocks/>
          </p:cNvSpPr>
          <p:nvPr/>
        </p:nvSpPr>
        <p:spPr bwMode="auto">
          <a:xfrm>
            <a:off x="3829050" y="5089525"/>
            <a:ext cx="200025" cy="26988"/>
          </a:xfrm>
          <a:custGeom>
            <a:avLst/>
            <a:gdLst>
              <a:gd name="T0" fmla="*/ 0 w 200820"/>
              <a:gd name="T1" fmla="*/ 0 h 26388"/>
              <a:gd name="T2" fmla="*/ 9317 w 200820"/>
              <a:gd name="T3" fmla="*/ 0 h 26388"/>
              <a:gd name="T4" fmla="*/ 12905 w 200820"/>
              <a:gd name="T5" fmla="*/ 993 h 26388"/>
              <a:gd name="T6" fmla="*/ 17529 w 200820"/>
              <a:gd name="T7" fmla="*/ 2646 h 26388"/>
              <a:gd name="T8" fmla="*/ 22842 w 200820"/>
              <a:gd name="T9" fmla="*/ 4740 h 26388"/>
              <a:gd name="T10" fmla="*/ 29360 w 200820"/>
              <a:gd name="T11" fmla="*/ 6138 h 26388"/>
              <a:gd name="T12" fmla="*/ 36680 w 200820"/>
              <a:gd name="T13" fmla="*/ 7068 h 26388"/>
              <a:gd name="T14" fmla="*/ 44535 w 200820"/>
              <a:gd name="T15" fmla="*/ 7689 h 26388"/>
              <a:gd name="T16" fmla="*/ 53491 w 200820"/>
              <a:gd name="T17" fmla="*/ 9095 h 26388"/>
              <a:gd name="T18" fmla="*/ 63180 w 200820"/>
              <a:gd name="T19" fmla="*/ 11025 h 26388"/>
              <a:gd name="T20" fmla="*/ 73358 w 200820"/>
              <a:gd name="T21" fmla="*/ 13303 h 26388"/>
              <a:gd name="T22" fmla="*/ 83119 w 200820"/>
              <a:gd name="T23" fmla="*/ 14822 h 26388"/>
              <a:gd name="T24" fmla="*/ 92602 w 200820"/>
              <a:gd name="T25" fmla="*/ 15834 h 26388"/>
              <a:gd name="T26" fmla="*/ 101898 w 200820"/>
              <a:gd name="T27" fmla="*/ 16510 h 26388"/>
              <a:gd name="T28" fmla="*/ 111071 w 200820"/>
              <a:gd name="T29" fmla="*/ 17952 h 26388"/>
              <a:gd name="T30" fmla="*/ 120161 w 200820"/>
              <a:gd name="T31" fmla="*/ 19906 h 26388"/>
              <a:gd name="T32" fmla="*/ 129197 w 200820"/>
              <a:gd name="T33" fmla="*/ 22201 h 26388"/>
              <a:gd name="T34" fmla="*/ 138196 w 200820"/>
              <a:gd name="T35" fmla="*/ 23730 h 26388"/>
              <a:gd name="T36" fmla="*/ 147170 w 200820"/>
              <a:gd name="T37" fmla="*/ 24750 h 26388"/>
              <a:gd name="T38" fmla="*/ 163588 w 200820"/>
              <a:gd name="T39" fmla="*/ 25883 h 26388"/>
              <a:gd name="T40" fmla="*/ 175842 w 200820"/>
              <a:gd name="T41" fmla="*/ 26387 h 26388"/>
              <a:gd name="T42" fmla="*/ 181193 w 200820"/>
              <a:gd name="T43" fmla="*/ 25529 h 26388"/>
              <a:gd name="T44" fmla="*/ 186248 w 200820"/>
              <a:gd name="T45" fmla="*/ 23964 h 26388"/>
              <a:gd name="T46" fmla="*/ 200819 w 200820"/>
              <a:gd name="T47" fmla="*/ 17860 h 2638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00820"/>
              <a:gd name="T73" fmla="*/ 0 h 26388"/>
              <a:gd name="T74" fmla="*/ 200820 w 200820"/>
              <a:gd name="T75" fmla="*/ 26388 h 2638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00820" h="26388">
                <a:moveTo>
                  <a:pt x="0" y="0"/>
                </a:moveTo>
                <a:lnTo>
                  <a:pt x="9317" y="0"/>
                </a:lnTo>
                <a:lnTo>
                  <a:pt x="12905" y="993"/>
                </a:lnTo>
                <a:lnTo>
                  <a:pt x="17529" y="2646"/>
                </a:lnTo>
                <a:lnTo>
                  <a:pt x="22842" y="4740"/>
                </a:lnTo>
                <a:lnTo>
                  <a:pt x="29360" y="6138"/>
                </a:lnTo>
                <a:lnTo>
                  <a:pt x="36680" y="7068"/>
                </a:lnTo>
                <a:lnTo>
                  <a:pt x="44535" y="7689"/>
                </a:lnTo>
                <a:lnTo>
                  <a:pt x="53491" y="9095"/>
                </a:lnTo>
                <a:lnTo>
                  <a:pt x="63180" y="11025"/>
                </a:lnTo>
                <a:lnTo>
                  <a:pt x="73358" y="13303"/>
                </a:lnTo>
                <a:lnTo>
                  <a:pt x="83119" y="14822"/>
                </a:lnTo>
                <a:lnTo>
                  <a:pt x="92602" y="15834"/>
                </a:lnTo>
                <a:lnTo>
                  <a:pt x="101898" y="16510"/>
                </a:lnTo>
                <a:lnTo>
                  <a:pt x="111071" y="17952"/>
                </a:lnTo>
                <a:lnTo>
                  <a:pt x="120161" y="19906"/>
                </a:lnTo>
                <a:lnTo>
                  <a:pt x="129197" y="22201"/>
                </a:lnTo>
                <a:lnTo>
                  <a:pt x="138196" y="23730"/>
                </a:lnTo>
                <a:lnTo>
                  <a:pt x="147170" y="24750"/>
                </a:lnTo>
                <a:lnTo>
                  <a:pt x="163588" y="25883"/>
                </a:lnTo>
                <a:lnTo>
                  <a:pt x="175842" y="26387"/>
                </a:lnTo>
                <a:lnTo>
                  <a:pt x="181193" y="25529"/>
                </a:lnTo>
                <a:lnTo>
                  <a:pt x="186248" y="23964"/>
                </a:lnTo>
                <a:lnTo>
                  <a:pt x="200819" y="1786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04" name="SMARTInkAnnotation75"/>
          <p:cNvSpPr>
            <a:spLocks/>
          </p:cNvSpPr>
          <p:nvPr/>
        </p:nvSpPr>
        <p:spPr bwMode="auto">
          <a:xfrm>
            <a:off x="4149725" y="4938713"/>
            <a:ext cx="220663" cy="214312"/>
          </a:xfrm>
          <a:custGeom>
            <a:avLst/>
            <a:gdLst>
              <a:gd name="T0" fmla="*/ 43297 w 220895"/>
              <a:gd name="T1" fmla="*/ 14221 h 214157"/>
              <a:gd name="T2" fmla="*/ 41552 w 220895"/>
              <a:gd name="T3" fmla="*/ 26495 h 214157"/>
              <a:gd name="T4" fmla="*/ 40777 w 220895"/>
              <a:gd name="T5" fmla="*/ 39557 h 214157"/>
              <a:gd name="T6" fmla="*/ 39597 w 220895"/>
              <a:gd name="T7" fmla="*/ 62653 h 214157"/>
              <a:gd name="T8" fmla="*/ 36685 w 220895"/>
              <a:gd name="T9" fmla="*/ 76132 h 214157"/>
              <a:gd name="T10" fmla="*/ 34894 w 220895"/>
              <a:gd name="T11" fmla="*/ 91383 h 214157"/>
              <a:gd name="T12" fmla="*/ 33354 w 220895"/>
              <a:gd name="T13" fmla="*/ 107092 h 214157"/>
              <a:gd name="T14" fmla="*/ 30191 w 220895"/>
              <a:gd name="T15" fmla="*/ 120688 h 214157"/>
              <a:gd name="T16" fmla="*/ 28290 w 220895"/>
              <a:gd name="T17" fmla="*/ 135990 h 214157"/>
              <a:gd name="T18" fmla="*/ 26700 w 220895"/>
              <a:gd name="T19" fmla="*/ 151721 h 214157"/>
              <a:gd name="T20" fmla="*/ 23516 w 220895"/>
              <a:gd name="T21" fmla="*/ 165327 h 214157"/>
              <a:gd name="T22" fmla="*/ 21604 w 220895"/>
              <a:gd name="T23" fmla="*/ 175343 h 214157"/>
              <a:gd name="T24" fmla="*/ 20010 w 220895"/>
              <a:gd name="T25" fmla="*/ 183102 h 214157"/>
              <a:gd name="T26" fmla="*/ 14932 w 220895"/>
              <a:gd name="T27" fmla="*/ 193048 h 214157"/>
              <a:gd name="T28" fmla="*/ 9460 w 220895"/>
              <a:gd name="T29" fmla="*/ 202279 h 214157"/>
              <a:gd name="T30" fmla="*/ 6765 w 220895"/>
              <a:gd name="T31" fmla="*/ 210306 h 214157"/>
              <a:gd name="T32" fmla="*/ 300 w 220895"/>
              <a:gd name="T33" fmla="*/ 214156 h 214157"/>
              <a:gd name="T34" fmla="*/ 4 w 220895"/>
              <a:gd name="T35" fmla="*/ 203283 h 214157"/>
              <a:gd name="T36" fmla="*/ 741 w 220895"/>
              <a:gd name="T37" fmla="*/ 199488 h 214157"/>
              <a:gd name="T38" fmla="*/ 3548 w 220895"/>
              <a:gd name="T39" fmla="*/ 197802 h 214157"/>
              <a:gd name="T40" fmla="*/ 5292 w 220895"/>
              <a:gd name="T41" fmla="*/ 194406 h 214157"/>
              <a:gd name="T42" fmla="*/ 7554 w 220895"/>
              <a:gd name="T43" fmla="*/ 189591 h 214157"/>
              <a:gd name="T44" fmla="*/ 17191 w 220895"/>
              <a:gd name="T45" fmla="*/ 182293 h 214157"/>
              <a:gd name="T46" fmla="*/ 25239 w 220895"/>
              <a:gd name="T47" fmla="*/ 180238 h 214157"/>
              <a:gd name="T48" fmla="*/ 37926 w 220895"/>
              <a:gd name="T49" fmla="*/ 178919 h 214157"/>
              <a:gd name="T50" fmla="*/ 61855 w 220895"/>
              <a:gd name="T51" fmla="*/ 178636 h 214157"/>
              <a:gd name="T52" fmla="*/ 72361 w 220895"/>
              <a:gd name="T53" fmla="*/ 181258 h 214157"/>
              <a:gd name="T54" fmla="*/ 82733 w 220895"/>
              <a:gd name="T55" fmla="*/ 184739 h 214157"/>
              <a:gd name="T56" fmla="*/ 94781 w 220895"/>
              <a:gd name="T57" fmla="*/ 186286 h 214157"/>
              <a:gd name="T58" fmla="*/ 105590 w 220895"/>
              <a:gd name="T59" fmla="*/ 189619 h 214157"/>
              <a:gd name="T60" fmla="*/ 116096 w 220895"/>
              <a:gd name="T61" fmla="*/ 193416 h 214157"/>
              <a:gd name="T62" fmla="*/ 128203 w 220895"/>
              <a:gd name="T63" fmla="*/ 195103 h 214157"/>
              <a:gd name="T64" fmla="*/ 139038 w 220895"/>
              <a:gd name="T65" fmla="*/ 198499 h 214157"/>
              <a:gd name="T66" fmla="*/ 148813 w 220895"/>
              <a:gd name="T67" fmla="*/ 202323 h 214157"/>
              <a:gd name="T68" fmla="*/ 158115 w 220895"/>
              <a:gd name="T69" fmla="*/ 204023 h 214157"/>
              <a:gd name="T70" fmla="*/ 168162 w 220895"/>
              <a:gd name="T71" fmla="*/ 204980 h 214157"/>
              <a:gd name="T72" fmla="*/ 192154 w 220895"/>
              <a:gd name="T73" fmla="*/ 205347 h 214157"/>
              <a:gd name="T74" fmla="*/ 201800 w 220895"/>
              <a:gd name="T75" fmla="*/ 200632 h 21415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0895"/>
              <a:gd name="T115" fmla="*/ 0 h 214157"/>
              <a:gd name="T116" fmla="*/ 220895 w 220895"/>
              <a:gd name="T117" fmla="*/ 214157 h 21415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0895" h="214157">
                <a:moveTo>
                  <a:pt x="46851" y="0"/>
                </a:moveTo>
                <a:lnTo>
                  <a:pt x="43297" y="14221"/>
                </a:lnTo>
                <a:lnTo>
                  <a:pt x="42250" y="20395"/>
                </a:lnTo>
                <a:lnTo>
                  <a:pt x="41552" y="26495"/>
                </a:lnTo>
                <a:lnTo>
                  <a:pt x="41087" y="32546"/>
                </a:lnTo>
                <a:lnTo>
                  <a:pt x="40777" y="39557"/>
                </a:lnTo>
                <a:lnTo>
                  <a:pt x="40432" y="55284"/>
                </a:lnTo>
                <a:lnTo>
                  <a:pt x="39597" y="62653"/>
                </a:lnTo>
                <a:lnTo>
                  <a:pt x="38295" y="69549"/>
                </a:lnTo>
                <a:lnTo>
                  <a:pt x="36685" y="76132"/>
                </a:lnTo>
                <a:lnTo>
                  <a:pt x="35610" y="83497"/>
                </a:lnTo>
                <a:lnTo>
                  <a:pt x="34894" y="91383"/>
                </a:lnTo>
                <a:lnTo>
                  <a:pt x="34418" y="99618"/>
                </a:lnTo>
                <a:lnTo>
                  <a:pt x="33354" y="107092"/>
                </a:lnTo>
                <a:lnTo>
                  <a:pt x="31903" y="114059"/>
                </a:lnTo>
                <a:lnTo>
                  <a:pt x="30191" y="120688"/>
                </a:lnTo>
                <a:lnTo>
                  <a:pt x="29050" y="128083"/>
                </a:lnTo>
                <a:lnTo>
                  <a:pt x="28290" y="135990"/>
                </a:lnTo>
                <a:lnTo>
                  <a:pt x="27782" y="144238"/>
                </a:lnTo>
                <a:lnTo>
                  <a:pt x="26700" y="151721"/>
                </a:lnTo>
                <a:lnTo>
                  <a:pt x="25236" y="158694"/>
                </a:lnTo>
                <a:lnTo>
                  <a:pt x="23516" y="165327"/>
                </a:lnTo>
                <a:lnTo>
                  <a:pt x="22368" y="170742"/>
                </a:lnTo>
                <a:lnTo>
                  <a:pt x="21604" y="175343"/>
                </a:lnTo>
                <a:lnTo>
                  <a:pt x="21094" y="179403"/>
                </a:lnTo>
                <a:lnTo>
                  <a:pt x="20010" y="183102"/>
                </a:lnTo>
                <a:lnTo>
                  <a:pt x="18544" y="186560"/>
                </a:lnTo>
                <a:lnTo>
                  <a:pt x="14932" y="193048"/>
                </a:lnTo>
                <a:lnTo>
                  <a:pt x="10847" y="199239"/>
                </a:lnTo>
                <a:lnTo>
                  <a:pt x="9460" y="202279"/>
                </a:lnTo>
                <a:lnTo>
                  <a:pt x="7919" y="208303"/>
                </a:lnTo>
                <a:lnTo>
                  <a:pt x="6765" y="210306"/>
                </a:lnTo>
                <a:lnTo>
                  <a:pt x="5251" y="211642"/>
                </a:lnTo>
                <a:lnTo>
                  <a:pt x="300" y="214156"/>
                </a:lnTo>
                <a:lnTo>
                  <a:pt x="53" y="208144"/>
                </a:lnTo>
                <a:lnTo>
                  <a:pt x="4" y="203283"/>
                </a:lnTo>
                <a:lnTo>
                  <a:pt x="0" y="201006"/>
                </a:lnTo>
                <a:lnTo>
                  <a:pt x="741" y="199488"/>
                </a:lnTo>
                <a:lnTo>
                  <a:pt x="1980" y="198477"/>
                </a:lnTo>
                <a:lnTo>
                  <a:pt x="3548" y="197802"/>
                </a:lnTo>
                <a:lnTo>
                  <a:pt x="4594" y="196361"/>
                </a:lnTo>
                <a:lnTo>
                  <a:pt x="5292" y="194406"/>
                </a:lnTo>
                <a:lnTo>
                  <a:pt x="5757" y="192112"/>
                </a:lnTo>
                <a:lnTo>
                  <a:pt x="7554" y="189591"/>
                </a:lnTo>
                <a:lnTo>
                  <a:pt x="13518" y="184143"/>
                </a:lnTo>
                <a:lnTo>
                  <a:pt x="17191" y="182293"/>
                </a:lnTo>
                <a:lnTo>
                  <a:pt x="21127" y="181060"/>
                </a:lnTo>
                <a:lnTo>
                  <a:pt x="25239" y="180238"/>
                </a:lnTo>
                <a:lnTo>
                  <a:pt x="31791" y="179324"/>
                </a:lnTo>
                <a:lnTo>
                  <a:pt x="37926" y="178919"/>
                </a:lnTo>
                <a:lnTo>
                  <a:pt x="45611" y="178738"/>
                </a:lnTo>
                <a:lnTo>
                  <a:pt x="61855" y="178636"/>
                </a:lnTo>
                <a:lnTo>
                  <a:pt x="67266" y="179615"/>
                </a:lnTo>
                <a:lnTo>
                  <a:pt x="72361" y="181258"/>
                </a:lnTo>
                <a:lnTo>
                  <a:pt x="77246" y="183347"/>
                </a:lnTo>
                <a:lnTo>
                  <a:pt x="82733" y="184739"/>
                </a:lnTo>
                <a:lnTo>
                  <a:pt x="88622" y="185667"/>
                </a:lnTo>
                <a:lnTo>
                  <a:pt x="94781" y="186286"/>
                </a:lnTo>
                <a:lnTo>
                  <a:pt x="100374" y="187691"/>
                </a:lnTo>
                <a:lnTo>
                  <a:pt x="105590" y="189619"/>
                </a:lnTo>
                <a:lnTo>
                  <a:pt x="110554" y="191897"/>
                </a:lnTo>
                <a:lnTo>
                  <a:pt x="116096" y="193416"/>
                </a:lnTo>
                <a:lnTo>
                  <a:pt x="122021" y="194428"/>
                </a:lnTo>
                <a:lnTo>
                  <a:pt x="128203" y="195103"/>
                </a:lnTo>
                <a:lnTo>
                  <a:pt x="133812" y="196545"/>
                </a:lnTo>
                <a:lnTo>
                  <a:pt x="139038" y="198499"/>
                </a:lnTo>
                <a:lnTo>
                  <a:pt x="144011" y="200794"/>
                </a:lnTo>
                <a:lnTo>
                  <a:pt x="148813" y="202323"/>
                </a:lnTo>
                <a:lnTo>
                  <a:pt x="153502" y="203343"/>
                </a:lnTo>
                <a:lnTo>
                  <a:pt x="158115" y="204023"/>
                </a:lnTo>
                <a:lnTo>
                  <a:pt x="161934" y="204476"/>
                </a:lnTo>
                <a:lnTo>
                  <a:pt x="168162" y="204980"/>
                </a:lnTo>
                <a:lnTo>
                  <a:pt x="175392" y="205204"/>
                </a:lnTo>
                <a:lnTo>
                  <a:pt x="192154" y="205347"/>
                </a:lnTo>
                <a:lnTo>
                  <a:pt x="195785" y="204367"/>
                </a:lnTo>
                <a:lnTo>
                  <a:pt x="201800" y="200632"/>
                </a:lnTo>
                <a:lnTo>
                  <a:pt x="220894" y="187524"/>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05" name="SMARTInkAnnotation76"/>
          <p:cNvSpPr>
            <a:spLocks/>
          </p:cNvSpPr>
          <p:nvPr/>
        </p:nvSpPr>
        <p:spPr bwMode="auto">
          <a:xfrm>
            <a:off x="4311650" y="4875213"/>
            <a:ext cx="66675" cy="393700"/>
          </a:xfrm>
          <a:custGeom>
            <a:avLst/>
            <a:gdLst>
              <a:gd name="T0" fmla="*/ 66940 w 66941"/>
              <a:gd name="T1" fmla="*/ 0 h 392908"/>
              <a:gd name="T2" fmla="*/ 63386 w 66941"/>
              <a:gd name="T3" fmla="*/ 14221 h 392908"/>
              <a:gd name="T4" fmla="*/ 61596 w 66941"/>
              <a:gd name="T5" fmla="*/ 20395 h 392908"/>
              <a:gd name="T6" fmla="*/ 59658 w 66941"/>
              <a:gd name="T7" fmla="*/ 26495 h 392908"/>
              <a:gd name="T8" fmla="*/ 55522 w 66941"/>
              <a:gd name="T9" fmla="*/ 38565 h 392908"/>
              <a:gd name="T10" fmla="*/ 51205 w 66941"/>
              <a:gd name="T11" fmla="*/ 50543 h 392908"/>
              <a:gd name="T12" fmla="*/ 49756 w 66941"/>
              <a:gd name="T13" fmla="*/ 58500 h 392908"/>
              <a:gd name="T14" fmla="*/ 48790 w 66941"/>
              <a:gd name="T15" fmla="*/ 67773 h 392908"/>
              <a:gd name="T16" fmla="*/ 48146 w 66941"/>
              <a:gd name="T17" fmla="*/ 77924 h 392908"/>
              <a:gd name="T18" fmla="*/ 46973 w 66941"/>
              <a:gd name="T19" fmla="*/ 87668 h 392908"/>
              <a:gd name="T20" fmla="*/ 45447 w 66941"/>
              <a:gd name="T21" fmla="*/ 97141 h 392908"/>
              <a:gd name="T22" fmla="*/ 43686 w 66941"/>
              <a:gd name="T23" fmla="*/ 106432 h 392908"/>
              <a:gd name="T24" fmla="*/ 42512 w 66941"/>
              <a:gd name="T25" fmla="*/ 116596 h 392908"/>
              <a:gd name="T26" fmla="*/ 41729 w 66941"/>
              <a:gd name="T27" fmla="*/ 127340 h 392908"/>
              <a:gd name="T28" fmla="*/ 41207 w 66941"/>
              <a:gd name="T29" fmla="*/ 138471 h 392908"/>
              <a:gd name="T30" fmla="*/ 40116 w 66941"/>
              <a:gd name="T31" fmla="*/ 148869 h 392908"/>
              <a:gd name="T32" fmla="*/ 38644 w 66941"/>
              <a:gd name="T33" fmla="*/ 158777 h 392908"/>
              <a:gd name="T34" fmla="*/ 36919 w 66941"/>
              <a:gd name="T35" fmla="*/ 168359 h 392908"/>
              <a:gd name="T36" fmla="*/ 35770 w 66941"/>
              <a:gd name="T37" fmla="*/ 178716 h 392908"/>
              <a:gd name="T38" fmla="*/ 35004 w 66941"/>
              <a:gd name="T39" fmla="*/ 189589 h 392908"/>
              <a:gd name="T40" fmla="*/ 34492 w 66941"/>
              <a:gd name="T41" fmla="*/ 200807 h 392908"/>
              <a:gd name="T42" fmla="*/ 33408 w 66941"/>
              <a:gd name="T43" fmla="*/ 211262 h 392908"/>
              <a:gd name="T44" fmla="*/ 31941 w 66941"/>
              <a:gd name="T45" fmla="*/ 221208 h 392908"/>
              <a:gd name="T46" fmla="*/ 30219 w 66941"/>
              <a:gd name="T47" fmla="*/ 230816 h 392908"/>
              <a:gd name="T48" fmla="*/ 28328 w 66941"/>
              <a:gd name="T49" fmla="*/ 240198 h 392908"/>
              <a:gd name="T50" fmla="*/ 24243 w 66941"/>
              <a:gd name="T51" fmla="*/ 258559 h 392908"/>
              <a:gd name="T52" fmla="*/ 22856 w 66941"/>
              <a:gd name="T53" fmla="*/ 267623 h 392908"/>
              <a:gd name="T54" fmla="*/ 21931 w 66941"/>
              <a:gd name="T55" fmla="*/ 276642 h 392908"/>
              <a:gd name="T56" fmla="*/ 21315 w 66941"/>
              <a:gd name="T57" fmla="*/ 285631 h 392908"/>
              <a:gd name="T58" fmla="*/ 20160 w 66941"/>
              <a:gd name="T59" fmla="*/ 293608 h 392908"/>
              <a:gd name="T60" fmla="*/ 18646 w 66941"/>
              <a:gd name="T61" fmla="*/ 300910 h 392908"/>
              <a:gd name="T62" fmla="*/ 16894 w 66941"/>
              <a:gd name="T63" fmla="*/ 307763 h 392908"/>
              <a:gd name="T64" fmla="*/ 15725 w 66941"/>
              <a:gd name="T65" fmla="*/ 315309 h 392908"/>
              <a:gd name="T66" fmla="*/ 14946 w 66941"/>
              <a:gd name="T67" fmla="*/ 323315 h 392908"/>
              <a:gd name="T68" fmla="*/ 14427 w 66941"/>
              <a:gd name="T69" fmla="*/ 331629 h 392908"/>
              <a:gd name="T70" fmla="*/ 13336 w 66941"/>
              <a:gd name="T71" fmla="*/ 338165 h 392908"/>
              <a:gd name="T72" fmla="*/ 11866 w 66941"/>
              <a:gd name="T73" fmla="*/ 343513 h 392908"/>
              <a:gd name="T74" fmla="*/ 10142 w 66941"/>
              <a:gd name="T75" fmla="*/ 348072 h 392908"/>
              <a:gd name="T76" fmla="*/ 8227 w 66941"/>
              <a:gd name="T77" fmla="*/ 358428 h 392908"/>
              <a:gd name="T78" fmla="*/ 7715 w 66941"/>
              <a:gd name="T79" fmla="*/ 363968 h 392908"/>
              <a:gd name="T80" fmla="*/ 6631 w 66941"/>
              <a:gd name="T81" fmla="*/ 368653 h 392908"/>
              <a:gd name="T82" fmla="*/ 5164 w 66941"/>
              <a:gd name="T83" fmla="*/ 372769 h 392908"/>
              <a:gd name="T84" fmla="*/ 3443 w 66941"/>
              <a:gd name="T85" fmla="*/ 376504 h 392908"/>
              <a:gd name="T86" fmla="*/ 1531 w 66941"/>
              <a:gd name="T87" fmla="*/ 383302 h 392908"/>
              <a:gd name="T88" fmla="*/ 0 w 66941"/>
              <a:gd name="T89" fmla="*/ 392907 h 39290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6941"/>
              <a:gd name="T136" fmla="*/ 0 h 392908"/>
              <a:gd name="T137" fmla="*/ 66941 w 66941"/>
              <a:gd name="T138" fmla="*/ 392908 h 39290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6941" h="392908">
                <a:moveTo>
                  <a:pt x="66940" y="0"/>
                </a:moveTo>
                <a:lnTo>
                  <a:pt x="63386" y="14221"/>
                </a:lnTo>
                <a:lnTo>
                  <a:pt x="61596" y="20395"/>
                </a:lnTo>
                <a:lnTo>
                  <a:pt x="59658" y="26495"/>
                </a:lnTo>
                <a:lnTo>
                  <a:pt x="55522" y="38565"/>
                </a:lnTo>
                <a:lnTo>
                  <a:pt x="51205" y="50543"/>
                </a:lnTo>
                <a:lnTo>
                  <a:pt x="49756" y="58500"/>
                </a:lnTo>
                <a:lnTo>
                  <a:pt x="48790" y="67773"/>
                </a:lnTo>
                <a:lnTo>
                  <a:pt x="48146" y="77924"/>
                </a:lnTo>
                <a:lnTo>
                  <a:pt x="46973" y="87668"/>
                </a:lnTo>
                <a:lnTo>
                  <a:pt x="45447" y="97141"/>
                </a:lnTo>
                <a:lnTo>
                  <a:pt x="43686" y="106432"/>
                </a:lnTo>
                <a:lnTo>
                  <a:pt x="42512" y="116596"/>
                </a:lnTo>
                <a:lnTo>
                  <a:pt x="41729" y="127340"/>
                </a:lnTo>
                <a:lnTo>
                  <a:pt x="41207" y="138471"/>
                </a:lnTo>
                <a:lnTo>
                  <a:pt x="40116" y="148869"/>
                </a:lnTo>
                <a:lnTo>
                  <a:pt x="38644" y="158777"/>
                </a:lnTo>
                <a:lnTo>
                  <a:pt x="36919" y="168359"/>
                </a:lnTo>
                <a:lnTo>
                  <a:pt x="35770" y="178716"/>
                </a:lnTo>
                <a:lnTo>
                  <a:pt x="35004" y="189589"/>
                </a:lnTo>
                <a:lnTo>
                  <a:pt x="34492" y="200807"/>
                </a:lnTo>
                <a:lnTo>
                  <a:pt x="33408" y="211262"/>
                </a:lnTo>
                <a:lnTo>
                  <a:pt x="31941" y="221208"/>
                </a:lnTo>
                <a:lnTo>
                  <a:pt x="30219" y="230816"/>
                </a:lnTo>
                <a:lnTo>
                  <a:pt x="28328" y="240198"/>
                </a:lnTo>
                <a:lnTo>
                  <a:pt x="24243" y="258559"/>
                </a:lnTo>
                <a:lnTo>
                  <a:pt x="22856" y="267623"/>
                </a:lnTo>
                <a:lnTo>
                  <a:pt x="21931" y="276642"/>
                </a:lnTo>
                <a:lnTo>
                  <a:pt x="21315" y="285631"/>
                </a:lnTo>
                <a:lnTo>
                  <a:pt x="20160" y="293608"/>
                </a:lnTo>
                <a:lnTo>
                  <a:pt x="18646" y="300910"/>
                </a:lnTo>
                <a:lnTo>
                  <a:pt x="16894" y="307763"/>
                </a:lnTo>
                <a:lnTo>
                  <a:pt x="15725" y="315309"/>
                </a:lnTo>
                <a:lnTo>
                  <a:pt x="14946" y="323315"/>
                </a:lnTo>
                <a:lnTo>
                  <a:pt x="14427" y="331629"/>
                </a:lnTo>
                <a:lnTo>
                  <a:pt x="13336" y="338165"/>
                </a:lnTo>
                <a:lnTo>
                  <a:pt x="11866" y="343513"/>
                </a:lnTo>
                <a:lnTo>
                  <a:pt x="10142" y="348072"/>
                </a:lnTo>
                <a:lnTo>
                  <a:pt x="8227" y="358428"/>
                </a:lnTo>
                <a:lnTo>
                  <a:pt x="7715" y="363968"/>
                </a:lnTo>
                <a:lnTo>
                  <a:pt x="6631" y="368653"/>
                </a:lnTo>
                <a:lnTo>
                  <a:pt x="5164" y="372769"/>
                </a:lnTo>
                <a:lnTo>
                  <a:pt x="3443" y="376504"/>
                </a:lnTo>
                <a:lnTo>
                  <a:pt x="1531" y="383302"/>
                </a:lnTo>
                <a:lnTo>
                  <a:pt x="0" y="392907"/>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06" name="SMARTInkAnnotation77"/>
          <p:cNvSpPr>
            <a:spLocks/>
          </p:cNvSpPr>
          <p:nvPr/>
        </p:nvSpPr>
        <p:spPr bwMode="auto">
          <a:xfrm>
            <a:off x="4538663" y="5049838"/>
            <a:ext cx="153987" cy="12700"/>
          </a:xfrm>
          <a:custGeom>
            <a:avLst/>
            <a:gdLst>
              <a:gd name="T0" fmla="*/ 0 w 153964"/>
              <a:gd name="T1" fmla="*/ 5145 h 14075"/>
              <a:gd name="T2" fmla="*/ 10661 w 153964"/>
              <a:gd name="T3" fmla="*/ 405 h 14075"/>
              <a:gd name="T4" fmla="*/ 13802 w 153964"/>
              <a:gd name="T5" fmla="*/ 0 h 14075"/>
              <a:gd name="T6" fmla="*/ 15895 w 153964"/>
              <a:gd name="T7" fmla="*/ 723 h 14075"/>
              <a:gd name="T8" fmla="*/ 17291 w 153964"/>
              <a:gd name="T9" fmla="*/ 2197 h 14075"/>
              <a:gd name="T10" fmla="*/ 20453 w 153964"/>
              <a:gd name="T11" fmla="*/ 3180 h 14075"/>
              <a:gd name="T12" fmla="*/ 24792 w 153964"/>
              <a:gd name="T13" fmla="*/ 3835 h 14075"/>
              <a:gd name="T14" fmla="*/ 29916 w 153964"/>
              <a:gd name="T15" fmla="*/ 4272 h 14075"/>
              <a:gd name="T16" fmla="*/ 35564 w 153964"/>
              <a:gd name="T17" fmla="*/ 4563 h 14075"/>
              <a:gd name="T18" fmla="*/ 54173 w 153964"/>
              <a:gd name="T19" fmla="*/ 4973 h 14075"/>
              <a:gd name="T20" fmla="*/ 83550 w 153964"/>
              <a:gd name="T21" fmla="*/ 5123 h 14075"/>
              <a:gd name="T22" fmla="*/ 89170 w 153964"/>
              <a:gd name="T23" fmla="*/ 6122 h 14075"/>
              <a:gd name="T24" fmla="*/ 95149 w 153964"/>
              <a:gd name="T25" fmla="*/ 7781 h 14075"/>
              <a:gd name="T26" fmla="*/ 101365 w 153964"/>
              <a:gd name="T27" fmla="*/ 9879 h 14075"/>
              <a:gd name="T28" fmla="*/ 106997 w 153964"/>
              <a:gd name="T29" fmla="*/ 11277 h 14075"/>
              <a:gd name="T30" fmla="*/ 112240 w 153964"/>
              <a:gd name="T31" fmla="*/ 12210 h 14075"/>
              <a:gd name="T32" fmla="*/ 117222 w 153964"/>
              <a:gd name="T33" fmla="*/ 12831 h 14075"/>
              <a:gd name="T34" fmla="*/ 122031 w 153964"/>
              <a:gd name="T35" fmla="*/ 13245 h 14075"/>
              <a:gd name="T36" fmla="*/ 126725 w 153964"/>
              <a:gd name="T37" fmla="*/ 13522 h 14075"/>
              <a:gd name="T38" fmla="*/ 135907 w 153964"/>
              <a:gd name="T39" fmla="*/ 13829 h 14075"/>
              <a:gd name="T40" fmla="*/ 153963 w 153964"/>
              <a:gd name="T41" fmla="*/ 14074 h 1407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3964"/>
              <a:gd name="T64" fmla="*/ 0 h 14075"/>
              <a:gd name="T65" fmla="*/ 153964 w 153964"/>
              <a:gd name="T66" fmla="*/ 14075 h 1407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3964" h="14075">
                <a:moveTo>
                  <a:pt x="0" y="5145"/>
                </a:moveTo>
                <a:lnTo>
                  <a:pt x="10661" y="405"/>
                </a:lnTo>
                <a:lnTo>
                  <a:pt x="13802" y="0"/>
                </a:lnTo>
                <a:lnTo>
                  <a:pt x="15895" y="723"/>
                </a:lnTo>
                <a:lnTo>
                  <a:pt x="17291" y="2197"/>
                </a:lnTo>
                <a:lnTo>
                  <a:pt x="20453" y="3180"/>
                </a:lnTo>
                <a:lnTo>
                  <a:pt x="24792" y="3835"/>
                </a:lnTo>
                <a:lnTo>
                  <a:pt x="29916" y="4272"/>
                </a:lnTo>
                <a:lnTo>
                  <a:pt x="35564" y="4563"/>
                </a:lnTo>
                <a:lnTo>
                  <a:pt x="54173" y="4973"/>
                </a:lnTo>
                <a:lnTo>
                  <a:pt x="83550" y="5123"/>
                </a:lnTo>
                <a:lnTo>
                  <a:pt x="89170" y="6122"/>
                </a:lnTo>
                <a:lnTo>
                  <a:pt x="95149" y="7781"/>
                </a:lnTo>
                <a:lnTo>
                  <a:pt x="101365" y="9879"/>
                </a:lnTo>
                <a:lnTo>
                  <a:pt x="106997" y="11277"/>
                </a:lnTo>
                <a:lnTo>
                  <a:pt x="112240" y="12210"/>
                </a:lnTo>
                <a:lnTo>
                  <a:pt x="117222" y="12831"/>
                </a:lnTo>
                <a:lnTo>
                  <a:pt x="122031" y="13245"/>
                </a:lnTo>
                <a:lnTo>
                  <a:pt x="126725" y="13522"/>
                </a:lnTo>
                <a:lnTo>
                  <a:pt x="135907" y="13829"/>
                </a:lnTo>
                <a:lnTo>
                  <a:pt x="153963" y="14074"/>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07" name="SMARTInkAnnotation78"/>
          <p:cNvSpPr>
            <a:spLocks/>
          </p:cNvSpPr>
          <p:nvPr/>
        </p:nvSpPr>
        <p:spPr bwMode="auto">
          <a:xfrm>
            <a:off x="4538663" y="5197475"/>
            <a:ext cx="220662" cy="17463"/>
          </a:xfrm>
          <a:custGeom>
            <a:avLst/>
            <a:gdLst>
              <a:gd name="T0" fmla="*/ 0 w 220903"/>
              <a:gd name="T1" fmla="*/ 17859 h 17860"/>
              <a:gd name="T2" fmla="*/ 80463 w 220903"/>
              <a:gd name="T3" fmla="*/ 17859 h 17860"/>
              <a:gd name="T4" fmla="*/ 87112 w 220903"/>
              <a:gd name="T5" fmla="*/ 16867 h 17860"/>
              <a:gd name="T6" fmla="*/ 93776 w 220903"/>
              <a:gd name="T7" fmla="*/ 15213 h 17860"/>
              <a:gd name="T8" fmla="*/ 100450 w 220903"/>
              <a:gd name="T9" fmla="*/ 13119 h 17860"/>
              <a:gd name="T10" fmla="*/ 107131 w 220903"/>
              <a:gd name="T11" fmla="*/ 11722 h 17860"/>
              <a:gd name="T12" fmla="*/ 113816 w 220903"/>
              <a:gd name="T13" fmla="*/ 10791 h 17860"/>
              <a:gd name="T14" fmla="*/ 120504 w 220903"/>
              <a:gd name="T15" fmla="*/ 10170 h 17860"/>
              <a:gd name="T16" fmla="*/ 126450 w 220903"/>
              <a:gd name="T17" fmla="*/ 9756 h 17860"/>
              <a:gd name="T18" fmla="*/ 137024 w 220903"/>
              <a:gd name="T19" fmla="*/ 9297 h 17860"/>
              <a:gd name="T20" fmla="*/ 154894 w 220903"/>
              <a:gd name="T21" fmla="*/ 9039 h 17860"/>
              <a:gd name="T22" fmla="*/ 160533 w 220903"/>
              <a:gd name="T23" fmla="*/ 8010 h 17860"/>
              <a:gd name="T24" fmla="*/ 165781 w 220903"/>
              <a:gd name="T25" fmla="*/ 6333 h 17860"/>
              <a:gd name="T26" fmla="*/ 170767 w 220903"/>
              <a:gd name="T27" fmla="*/ 4221 h 17860"/>
              <a:gd name="T28" fmla="*/ 175578 w 220903"/>
              <a:gd name="T29" fmla="*/ 2815 h 17860"/>
              <a:gd name="T30" fmla="*/ 180273 w 220903"/>
              <a:gd name="T31" fmla="*/ 1876 h 17860"/>
              <a:gd name="T32" fmla="*/ 184890 w 220903"/>
              <a:gd name="T33" fmla="*/ 1251 h 17860"/>
              <a:gd name="T34" fmla="*/ 189457 w 220903"/>
              <a:gd name="T35" fmla="*/ 833 h 17860"/>
              <a:gd name="T36" fmla="*/ 193989 w 220903"/>
              <a:gd name="T37" fmla="*/ 555 h 17860"/>
              <a:gd name="T38" fmla="*/ 205490 w 220903"/>
              <a:gd name="T39" fmla="*/ 164 h 17860"/>
              <a:gd name="T40" fmla="*/ 220688 w 220903"/>
              <a:gd name="T41" fmla="*/ 0 h 17860"/>
              <a:gd name="T42" fmla="*/ 220902 w 220903"/>
              <a:gd name="T43" fmla="*/ 0 h 178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20903"/>
              <a:gd name="T67" fmla="*/ 0 h 17860"/>
              <a:gd name="T68" fmla="*/ 220903 w 220903"/>
              <a:gd name="T69" fmla="*/ 17860 h 1786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20903" h="17860">
                <a:moveTo>
                  <a:pt x="0" y="17859"/>
                </a:moveTo>
                <a:lnTo>
                  <a:pt x="80463" y="17859"/>
                </a:lnTo>
                <a:lnTo>
                  <a:pt x="87112" y="16867"/>
                </a:lnTo>
                <a:lnTo>
                  <a:pt x="93776" y="15213"/>
                </a:lnTo>
                <a:lnTo>
                  <a:pt x="100450" y="13119"/>
                </a:lnTo>
                <a:lnTo>
                  <a:pt x="107131" y="11722"/>
                </a:lnTo>
                <a:lnTo>
                  <a:pt x="113816" y="10791"/>
                </a:lnTo>
                <a:lnTo>
                  <a:pt x="120504" y="10170"/>
                </a:lnTo>
                <a:lnTo>
                  <a:pt x="126450" y="9756"/>
                </a:lnTo>
                <a:lnTo>
                  <a:pt x="137024" y="9297"/>
                </a:lnTo>
                <a:lnTo>
                  <a:pt x="154894" y="9039"/>
                </a:lnTo>
                <a:lnTo>
                  <a:pt x="160533" y="8010"/>
                </a:lnTo>
                <a:lnTo>
                  <a:pt x="165781" y="6333"/>
                </a:lnTo>
                <a:lnTo>
                  <a:pt x="170767" y="4221"/>
                </a:lnTo>
                <a:lnTo>
                  <a:pt x="175578" y="2815"/>
                </a:lnTo>
                <a:lnTo>
                  <a:pt x="180273" y="1876"/>
                </a:lnTo>
                <a:lnTo>
                  <a:pt x="184890" y="1251"/>
                </a:lnTo>
                <a:lnTo>
                  <a:pt x="189457" y="833"/>
                </a:lnTo>
                <a:lnTo>
                  <a:pt x="193989" y="555"/>
                </a:lnTo>
                <a:lnTo>
                  <a:pt x="205490" y="164"/>
                </a:lnTo>
                <a:lnTo>
                  <a:pt x="220688" y="0"/>
                </a:lnTo>
                <a:lnTo>
                  <a:pt x="220902"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08" name="SMARTInkAnnotation79"/>
          <p:cNvSpPr>
            <a:spLocks/>
          </p:cNvSpPr>
          <p:nvPr/>
        </p:nvSpPr>
        <p:spPr bwMode="auto">
          <a:xfrm>
            <a:off x="4953000" y="4946650"/>
            <a:ext cx="26988" cy="303213"/>
          </a:xfrm>
          <a:custGeom>
            <a:avLst/>
            <a:gdLst>
              <a:gd name="T0" fmla="*/ 26776 w 26777"/>
              <a:gd name="T1" fmla="*/ 0 h 303454"/>
              <a:gd name="T2" fmla="*/ 26776 w 26777"/>
              <a:gd name="T3" fmla="*/ 73260 h 303454"/>
              <a:gd name="T4" fmla="*/ 26033 w 26777"/>
              <a:gd name="T5" fmla="*/ 81582 h 303454"/>
              <a:gd name="T6" fmla="*/ 24793 w 26777"/>
              <a:gd name="T7" fmla="*/ 90107 h 303454"/>
              <a:gd name="T8" fmla="*/ 23222 w 26777"/>
              <a:gd name="T9" fmla="*/ 98766 h 303454"/>
              <a:gd name="T10" fmla="*/ 22176 w 26777"/>
              <a:gd name="T11" fmla="*/ 106524 h 303454"/>
              <a:gd name="T12" fmla="*/ 21478 w 26777"/>
              <a:gd name="T13" fmla="*/ 113680 h 303454"/>
              <a:gd name="T14" fmla="*/ 21013 w 26777"/>
              <a:gd name="T15" fmla="*/ 120435 h 303454"/>
              <a:gd name="T16" fmla="*/ 19959 w 26777"/>
              <a:gd name="T17" fmla="*/ 127915 h 303454"/>
              <a:gd name="T18" fmla="*/ 18512 w 26777"/>
              <a:gd name="T19" fmla="*/ 135878 h 303454"/>
              <a:gd name="T20" fmla="*/ 16804 w 26777"/>
              <a:gd name="T21" fmla="*/ 144163 h 303454"/>
              <a:gd name="T22" fmla="*/ 15666 w 26777"/>
              <a:gd name="T23" fmla="*/ 152663 h 303454"/>
              <a:gd name="T24" fmla="*/ 14907 w 26777"/>
              <a:gd name="T25" fmla="*/ 161307 h 303454"/>
              <a:gd name="T26" fmla="*/ 14400 w 26777"/>
              <a:gd name="T27" fmla="*/ 170045 h 303454"/>
              <a:gd name="T28" fmla="*/ 14063 w 26777"/>
              <a:gd name="T29" fmla="*/ 177856 h 303454"/>
              <a:gd name="T30" fmla="*/ 13689 w 26777"/>
              <a:gd name="T31" fmla="*/ 191826 h 303454"/>
              <a:gd name="T32" fmla="*/ 12844 w 26777"/>
              <a:gd name="T33" fmla="*/ 199321 h 303454"/>
              <a:gd name="T34" fmla="*/ 11538 w 26777"/>
              <a:gd name="T35" fmla="*/ 207294 h 303454"/>
              <a:gd name="T36" fmla="*/ 9923 w 26777"/>
              <a:gd name="T37" fmla="*/ 215587 h 303454"/>
              <a:gd name="T38" fmla="*/ 8847 w 26777"/>
              <a:gd name="T39" fmla="*/ 223100 h 303454"/>
              <a:gd name="T40" fmla="*/ 8130 w 26777"/>
              <a:gd name="T41" fmla="*/ 230092 h 303454"/>
              <a:gd name="T42" fmla="*/ 7651 w 26777"/>
              <a:gd name="T43" fmla="*/ 236738 h 303454"/>
              <a:gd name="T44" fmla="*/ 7332 w 26777"/>
              <a:gd name="T45" fmla="*/ 243154 h 303454"/>
              <a:gd name="T46" fmla="*/ 7120 w 26777"/>
              <a:gd name="T47" fmla="*/ 249414 h 303454"/>
              <a:gd name="T48" fmla="*/ 6977 w 26777"/>
              <a:gd name="T49" fmla="*/ 255573 h 303454"/>
              <a:gd name="T50" fmla="*/ 6139 w 26777"/>
              <a:gd name="T51" fmla="*/ 260671 h 303454"/>
              <a:gd name="T52" fmla="*/ 4837 w 26777"/>
              <a:gd name="T53" fmla="*/ 265062 h 303454"/>
              <a:gd name="T54" fmla="*/ 3224 w 26777"/>
              <a:gd name="T55" fmla="*/ 268981 h 303454"/>
              <a:gd name="T56" fmla="*/ 2149 w 26777"/>
              <a:gd name="T57" fmla="*/ 272586 h 303454"/>
              <a:gd name="T58" fmla="*/ 1433 w 26777"/>
              <a:gd name="T59" fmla="*/ 275982 h 303454"/>
              <a:gd name="T60" fmla="*/ 637 w 26777"/>
              <a:gd name="T61" fmla="*/ 282400 h 303454"/>
              <a:gd name="T62" fmla="*/ 189 w 26777"/>
              <a:gd name="T63" fmla="*/ 291592 h 303454"/>
              <a:gd name="T64" fmla="*/ 2 w 26777"/>
              <a:gd name="T65" fmla="*/ 303453 h 303454"/>
              <a:gd name="T66" fmla="*/ 0 w 26777"/>
              <a:gd name="T67" fmla="*/ 294679 h 30345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6777"/>
              <a:gd name="T103" fmla="*/ 0 h 303454"/>
              <a:gd name="T104" fmla="*/ 26777 w 26777"/>
              <a:gd name="T105" fmla="*/ 303454 h 30345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6777" h="303454">
                <a:moveTo>
                  <a:pt x="26776" y="0"/>
                </a:moveTo>
                <a:lnTo>
                  <a:pt x="26776" y="73260"/>
                </a:lnTo>
                <a:lnTo>
                  <a:pt x="26033" y="81582"/>
                </a:lnTo>
                <a:lnTo>
                  <a:pt x="24793" y="90107"/>
                </a:lnTo>
                <a:lnTo>
                  <a:pt x="23222" y="98766"/>
                </a:lnTo>
                <a:lnTo>
                  <a:pt x="22176" y="106524"/>
                </a:lnTo>
                <a:lnTo>
                  <a:pt x="21478" y="113680"/>
                </a:lnTo>
                <a:lnTo>
                  <a:pt x="21013" y="120435"/>
                </a:lnTo>
                <a:lnTo>
                  <a:pt x="19959" y="127915"/>
                </a:lnTo>
                <a:lnTo>
                  <a:pt x="18512" y="135878"/>
                </a:lnTo>
                <a:lnTo>
                  <a:pt x="16804" y="144163"/>
                </a:lnTo>
                <a:lnTo>
                  <a:pt x="15666" y="152663"/>
                </a:lnTo>
                <a:lnTo>
                  <a:pt x="14907" y="161307"/>
                </a:lnTo>
                <a:lnTo>
                  <a:pt x="14400" y="170045"/>
                </a:lnTo>
                <a:lnTo>
                  <a:pt x="14063" y="177856"/>
                </a:lnTo>
                <a:lnTo>
                  <a:pt x="13689" y="191826"/>
                </a:lnTo>
                <a:lnTo>
                  <a:pt x="12844" y="199321"/>
                </a:lnTo>
                <a:lnTo>
                  <a:pt x="11538" y="207294"/>
                </a:lnTo>
                <a:lnTo>
                  <a:pt x="9923" y="215587"/>
                </a:lnTo>
                <a:lnTo>
                  <a:pt x="8847" y="223100"/>
                </a:lnTo>
                <a:lnTo>
                  <a:pt x="8130" y="230092"/>
                </a:lnTo>
                <a:lnTo>
                  <a:pt x="7651" y="236738"/>
                </a:lnTo>
                <a:lnTo>
                  <a:pt x="7332" y="243154"/>
                </a:lnTo>
                <a:lnTo>
                  <a:pt x="7120" y="249414"/>
                </a:lnTo>
                <a:lnTo>
                  <a:pt x="6977" y="255573"/>
                </a:lnTo>
                <a:lnTo>
                  <a:pt x="6139" y="260671"/>
                </a:lnTo>
                <a:lnTo>
                  <a:pt x="4837" y="265062"/>
                </a:lnTo>
                <a:lnTo>
                  <a:pt x="3224" y="268981"/>
                </a:lnTo>
                <a:lnTo>
                  <a:pt x="2149" y="272586"/>
                </a:lnTo>
                <a:lnTo>
                  <a:pt x="1433" y="275982"/>
                </a:lnTo>
                <a:lnTo>
                  <a:pt x="637" y="282400"/>
                </a:lnTo>
                <a:lnTo>
                  <a:pt x="189" y="291592"/>
                </a:lnTo>
                <a:lnTo>
                  <a:pt x="2" y="303453"/>
                </a:lnTo>
                <a:lnTo>
                  <a:pt x="0" y="294679"/>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09" name="SMARTInkAnnotation80"/>
          <p:cNvSpPr>
            <a:spLocks/>
          </p:cNvSpPr>
          <p:nvPr/>
        </p:nvSpPr>
        <p:spPr bwMode="auto">
          <a:xfrm>
            <a:off x="5087938" y="4938713"/>
            <a:ext cx="227012" cy="347662"/>
          </a:xfrm>
          <a:custGeom>
            <a:avLst/>
            <a:gdLst>
              <a:gd name="T0" fmla="*/ 35474 w 227105"/>
              <a:gd name="T1" fmla="*/ 992 h 348209"/>
              <a:gd name="T2" fmla="*/ 33656 w 227105"/>
              <a:gd name="T3" fmla="*/ 12429 h 348209"/>
              <a:gd name="T4" fmla="*/ 28118 w 227105"/>
              <a:gd name="T5" fmla="*/ 36571 h 348209"/>
              <a:gd name="T6" fmla="*/ 25127 w 227105"/>
              <a:gd name="T7" fmla="*/ 56476 h 348209"/>
              <a:gd name="T8" fmla="*/ 19530 w 227105"/>
              <a:gd name="T9" fmla="*/ 78580 h 348209"/>
              <a:gd name="T10" fmla="*/ 15144 w 227105"/>
              <a:gd name="T11" fmla="*/ 100343 h 348209"/>
              <a:gd name="T12" fmla="*/ 11862 w 227105"/>
              <a:gd name="T13" fmla="*/ 125642 h 348209"/>
              <a:gd name="T14" fmla="*/ 8162 w 227105"/>
              <a:gd name="T15" fmla="*/ 149344 h 348209"/>
              <a:gd name="T16" fmla="*/ 5082 w 227105"/>
              <a:gd name="T17" fmla="*/ 171581 h 348209"/>
              <a:gd name="T18" fmla="*/ 1443 w 227105"/>
              <a:gd name="T19" fmla="*/ 194375 h 348209"/>
              <a:gd name="T20" fmla="*/ 213 w 227105"/>
              <a:gd name="T21" fmla="*/ 224596 h 348209"/>
              <a:gd name="T22" fmla="*/ 1933 w 227105"/>
              <a:gd name="T23" fmla="*/ 258356 h 348209"/>
              <a:gd name="T24" fmla="*/ 9187 w 227105"/>
              <a:gd name="T25" fmla="*/ 276641 h 348209"/>
              <a:gd name="T26" fmla="*/ 20758 w 227105"/>
              <a:gd name="T27" fmla="*/ 294626 h 348209"/>
              <a:gd name="T28" fmla="*/ 43150 w 227105"/>
              <a:gd name="T29" fmla="*/ 323446 h 348209"/>
              <a:gd name="T30" fmla="*/ 61068 w 227105"/>
              <a:gd name="T31" fmla="*/ 335173 h 348209"/>
              <a:gd name="T32" fmla="*/ 79764 w 227105"/>
              <a:gd name="T33" fmla="*/ 343940 h 348209"/>
              <a:gd name="T34" fmla="*/ 95800 w 227105"/>
              <a:gd name="T35" fmla="*/ 346979 h 348209"/>
              <a:gd name="T36" fmla="*/ 137945 w 227105"/>
              <a:gd name="T37" fmla="*/ 348208 h 348209"/>
              <a:gd name="T38" fmla="*/ 155103 w 227105"/>
              <a:gd name="T39" fmla="*/ 343502 h 348209"/>
              <a:gd name="T40" fmla="*/ 170765 w 227105"/>
              <a:gd name="T41" fmla="*/ 331084 h 348209"/>
              <a:gd name="T42" fmla="*/ 184827 w 227105"/>
              <a:gd name="T43" fmla="*/ 319577 h 348209"/>
              <a:gd name="T44" fmla="*/ 198415 w 227105"/>
              <a:gd name="T45" fmla="*/ 305144 h 348209"/>
              <a:gd name="T46" fmla="*/ 208308 w 227105"/>
              <a:gd name="T47" fmla="*/ 288299 h 348209"/>
              <a:gd name="T48" fmla="*/ 218314 w 227105"/>
              <a:gd name="T49" fmla="*/ 264830 h 348209"/>
              <a:gd name="T50" fmla="*/ 225470 w 227105"/>
              <a:gd name="T51" fmla="*/ 241085 h 348209"/>
              <a:gd name="T52" fmla="*/ 226903 w 227105"/>
              <a:gd name="T53" fmla="*/ 223237 h 348209"/>
              <a:gd name="T54" fmla="*/ 225344 w 227105"/>
              <a:gd name="T55" fmla="*/ 205381 h 348209"/>
              <a:gd name="T56" fmla="*/ 220665 w 227105"/>
              <a:gd name="T57" fmla="*/ 181754 h 348209"/>
              <a:gd name="T58" fmla="*/ 213649 w 227105"/>
              <a:gd name="T59" fmla="*/ 165474 h 348209"/>
              <a:gd name="T60" fmla="*/ 202899 w 227105"/>
              <a:gd name="T61" fmla="*/ 155222 h 348209"/>
              <a:gd name="T62" fmla="*/ 185355 w 227105"/>
              <a:gd name="T63" fmla="*/ 152005 h 348209"/>
              <a:gd name="T64" fmla="*/ 172653 w 227105"/>
              <a:gd name="T65" fmla="*/ 156585 h 348209"/>
              <a:gd name="T66" fmla="*/ 157637 w 227105"/>
              <a:gd name="T67" fmla="*/ 168036 h 348209"/>
              <a:gd name="T68" fmla="*/ 142329 w 227105"/>
              <a:gd name="T69" fmla="*/ 185732 h 348209"/>
              <a:gd name="T70" fmla="*/ 114170 w 227105"/>
              <a:gd name="T71" fmla="*/ 225289 h 348209"/>
              <a:gd name="T72" fmla="*/ 109134 w 227105"/>
              <a:gd name="T73" fmla="*/ 241708 h 348209"/>
              <a:gd name="T74" fmla="*/ 103879 w 227105"/>
              <a:gd name="T75" fmla="*/ 260293 h 348209"/>
              <a:gd name="T76" fmla="*/ 104928 w 227105"/>
              <a:gd name="T77" fmla="*/ 270380 h 348209"/>
              <a:gd name="T78" fmla="*/ 107346 w 227105"/>
              <a:gd name="T79" fmla="*/ 288814 h 348209"/>
              <a:gd name="T80" fmla="*/ 122535 w 227105"/>
              <a:gd name="T81" fmla="*/ 312370 h 348209"/>
              <a:gd name="T82" fmla="*/ 140083 w 227105"/>
              <a:gd name="T83" fmla="*/ 323316 h 348209"/>
              <a:gd name="T84" fmla="*/ 153872 w 227105"/>
              <a:gd name="T85" fmla="*/ 330399 h 34820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105"/>
              <a:gd name="T130" fmla="*/ 0 h 348209"/>
              <a:gd name="T131" fmla="*/ 227105 w 227105"/>
              <a:gd name="T132" fmla="*/ 348209 h 34820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105" h="348209">
                <a:moveTo>
                  <a:pt x="40074" y="0"/>
                </a:moveTo>
                <a:lnTo>
                  <a:pt x="36521" y="0"/>
                </a:lnTo>
                <a:lnTo>
                  <a:pt x="35474" y="992"/>
                </a:lnTo>
                <a:lnTo>
                  <a:pt x="34776" y="2646"/>
                </a:lnTo>
                <a:lnTo>
                  <a:pt x="34000" y="7129"/>
                </a:lnTo>
                <a:lnTo>
                  <a:pt x="33656" y="12429"/>
                </a:lnTo>
                <a:lnTo>
                  <a:pt x="31519" y="20738"/>
                </a:lnTo>
                <a:lnTo>
                  <a:pt x="28834" y="31045"/>
                </a:lnTo>
                <a:lnTo>
                  <a:pt x="28118" y="36571"/>
                </a:lnTo>
                <a:lnTo>
                  <a:pt x="27641" y="42241"/>
                </a:lnTo>
                <a:lnTo>
                  <a:pt x="26578" y="48996"/>
                </a:lnTo>
                <a:lnTo>
                  <a:pt x="25127" y="56476"/>
                </a:lnTo>
                <a:lnTo>
                  <a:pt x="23415" y="64440"/>
                </a:lnTo>
                <a:lnTo>
                  <a:pt x="21530" y="71734"/>
                </a:lnTo>
                <a:lnTo>
                  <a:pt x="19530" y="78580"/>
                </a:lnTo>
                <a:lnTo>
                  <a:pt x="17453" y="85129"/>
                </a:lnTo>
                <a:lnTo>
                  <a:pt x="16068" y="92471"/>
                </a:lnTo>
                <a:lnTo>
                  <a:pt x="15144" y="100343"/>
                </a:lnTo>
                <a:lnTo>
                  <a:pt x="14529" y="108567"/>
                </a:lnTo>
                <a:lnTo>
                  <a:pt x="13375" y="117027"/>
                </a:lnTo>
                <a:lnTo>
                  <a:pt x="11862" y="125642"/>
                </a:lnTo>
                <a:lnTo>
                  <a:pt x="10109" y="134364"/>
                </a:lnTo>
                <a:lnTo>
                  <a:pt x="8940" y="142162"/>
                </a:lnTo>
                <a:lnTo>
                  <a:pt x="8162" y="149344"/>
                </a:lnTo>
                <a:lnTo>
                  <a:pt x="7643" y="156118"/>
                </a:lnTo>
                <a:lnTo>
                  <a:pt x="6553" y="163610"/>
                </a:lnTo>
                <a:lnTo>
                  <a:pt x="5082" y="171581"/>
                </a:lnTo>
                <a:lnTo>
                  <a:pt x="3357" y="179872"/>
                </a:lnTo>
                <a:lnTo>
                  <a:pt x="2209" y="187383"/>
                </a:lnTo>
                <a:lnTo>
                  <a:pt x="1443" y="194375"/>
                </a:lnTo>
                <a:lnTo>
                  <a:pt x="932" y="201021"/>
                </a:lnTo>
                <a:lnTo>
                  <a:pt x="591" y="208428"/>
                </a:lnTo>
                <a:lnTo>
                  <a:pt x="213" y="224596"/>
                </a:lnTo>
                <a:lnTo>
                  <a:pt x="0" y="245692"/>
                </a:lnTo>
                <a:lnTo>
                  <a:pt x="714" y="252099"/>
                </a:lnTo>
                <a:lnTo>
                  <a:pt x="1933" y="258356"/>
                </a:lnTo>
                <a:lnTo>
                  <a:pt x="3491" y="264510"/>
                </a:lnTo>
                <a:lnTo>
                  <a:pt x="6016" y="270598"/>
                </a:lnTo>
                <a:lnTo>
                  <a:pt x="9187" y="276641"/>
                </a:lnTo>
                <a:lnTo>
                  <a:pt x="12789" y="282654"/>
                </a:lnTo>
                <a:lnTo>
                  <a:pt x="16678" y="288647"/>
                </a:lnTo>
                <a:lnTo>
                  <a:pt x="20758" y="294626"/>
                </a:lnTo>
                <a:lnTo>
                  <a:pt x="29257" y="306562"/>
                </a:lnTo>
                <a:lnTo>
                  <a:pt x="37994" y="318481"/>
                </a:lnTo>
                <a:lnTo>
                  <a:pt x="43150" y="323446"/>
                </a:lnTo>
                <a:lnTo>
                  <a:pt x="48818" y="327748"/>
                </a:lnTo>
                <a:lnTo>
                  <a:pt x="54829" y="331608"/>
                </a:lnTo>
                <a:lnTo>
                  <a:pt x="61068" y="335173"/>
                </a:lnTo>
                <a:lnTo>
                  <a:pt x="67457" y="338543"/>
                </a:lnTo>
                <a:lnTo>
                  <a:pt x="73949" y="341782"/>
                </a:lnTo>
                <a:lnTo>
                  <a:pt x="79764" y="343940"/>
                </a:lnTo>
                <a:lnTo>
                  <a:pt x="85129" y="345379"/>
                </a:lnTo>
                <a:lnTo>
                  <a:pt x="90192" y="346339"/>
                </a:lnTo>
                <a:lnTo>
                  <a:pt x="95800" y="346979"/>
                </a:lnTo>
                <a:lnTo>
                  <a:pt x="101769" y="347405"/>
                </a:lnTo>
                <a:lnTo>
                  <a:pt x="113609" y="347878"/>
                </a:lnTo>
                <a:lnTo>
                  <a:pt x="137945" y="348208"/>
                </a:lnTo>
                <a:lnTo>
                  <a:pt x="143254" y="347232"/>
                </a:lnTo>
                <a:lnTo>
                  <a:pt x="149025" y="345590"/>
                </a:lnTo>
                <a:lnTo>
                  <a:pt x="155103" y="343502"/>
                </a:lnTo>
                <a:lnTo>
                  <a:pt x="160643" y="340127"/>
                </a:lnTo>
                <a:lnTo>
                  <a:pt x="165824" y="335892"/>
                </a:lnTo>
                <a:lnTo>
                  <a:pt x="170765" y="331084"/>
                </a:lnTo>
                <a:lnTo>
                  <a:pt x="175547" y="326887"/>
                </a:lnTo>
                <a:lnTo>
                  <a:pt x="180222" y="323097"/>
                </a:lnTo>
                <a:lnTo>
                  <a:pt x="184827" y="319577"/>
                </a:lnTo>
                <a:lnTo>
                  <a:pt x="189384" y="315247"/>
                </a:lnTo>
                <a:lnTo>
                  <a:pt x="193910" y="310375"/>
                </a:lnTo>
                <a:lnTo>
                  <a:pt x="198415" y="305144"/>
                </a:lnTo>
                <a:lnTo>
                  <a:pt x="202162" y="299671"/>
                </a:lnTo>
                <a:lnTo>
                  <a:pt x="205403" y="294039"/>
                </a:lnTo>
                <a:lnTo>
                  <a:pt x="208308" y="288299"/>
                </a:lnTo>
                <a:lnTo>
                  <a:pt x="210988" y="282489"/>
                </a:lnTo>
                <a:lnTo>
                  <a:pt x="213519" y="276630"/>
                </a:lnTo>
                <a:lnTo>
                  <a:pt x="218314" y="264830"/>
                </a:lnTo>
                <a:lnTo>
                  <a:pt x="222925" y="252971"/>
                </a:lnTo>
                <a:lnTo>
                  <a:pt x="224452" y="247030"/>
                </a:lnTo>
                <a:lnTo>
                  <a:pt x="225470" y="241085"/>
                </a:lnTo>
                <a:lnTo>
                  <a:pt x="226148" y="235137"/>
                </a:lnTo>
                <a:lnTo>
                  <a:pt x="226601" y="229188"/>
                </a:lnTo>
                <a:lnTo>
                  <a:pt x="226903" y="223237"/>
                </a:lnTo>
                <a:lnTo>
                  <a:pt x="227104" y="217286"/>
                </a:lnTo>
                <a:lnTo>
                  <a:pt x="226494" y="211334"/>
                </a:lnTo>
                <a:lnTo>
                  <a:pt x="225344" y="205381"/>
                </a:lnTo>
                <a:lnTo>
                  <a:pt x="223833" y="199429"/>
                </a:lnTo>
                <a:lnTo>
                  <a:pt x="222155" y="190168"/>
                </a:lnTo>
                <a:lnTo>
                  <a:pt x="220665" y="181754"/>
                </a:lnTo>
                <a:lnTo>
                  <a:pt x="217523" y="171399"/>
                </a:lnTo>
                <a:lnTo>
                  <a:pt x="215645" y="167844"/>
                </a:lnTo>
                <a:lnTo>
                  <a:pt x="213649" y="165474"/>
                </a:lnTo>
                <a:lnTo>
                  <a:pt x="209446" y="161849"/>
                </a:lnTo>
                <a:lnTo>
                  <a:pt x="205100" y="156930"/>
                </a:lnTo>
                <a:lnTo>
                  <a:pt x="202899" y="155222"/>
                </a:lnTo>
                <a:lnTo>
                  <a:pt x="198471" y="153323"/>
                </a:lnTo>
                <a:lnTo>
                  <a:pt x="191796" y="152254"/>
                </a:lnTo>
                <a:lnTo>
                  <a:pt x="185355" y="152005"/>
                </a:lnTo>
                <a:lnTo>
                  <a:pt x="181555" y="151938"/>
                </a:lnTo>
                <a:lnTo>
                  <a:pt x="178277" y="152886"/>
                </a:lnTo>
                <a:lnTo>
                  <a:pt x="172653" y="156585"/>
                </a:lnTo>
                <a:lnTo>
                  <a:pt x="165689" y="161536"/>
                </a:lnTo>
                <a:lnTo>
                  <a:pt x="161751" y="164245"/>
                </a:lnTo>
                <a:lnTo>
                  <a:pt x="157637" y="168036"/>
                </a:lnTo>
                <a:lnTo>
                  <a:pt x="153406" y="172548"/>
                </a:lnTo>
                <a:lnTo>
                  <a:pt x="149099" y="177540"/>
                </a:lnTo>
                <a:lnTo>
                  <a:pt x="142329" y="185732"/>
                </a:lnTo>
                <a:lnTo>
                  <a:pt x="136098" y="193673"/>
                </a:lnTo>
                <a:lnTo>
                  <a:pt x="119209" y="215943"/>
                </a:lnTo>
                <a:lnTo>
                  <a:pt x="114170" y="225289"/>
                </a:lnTo>
                <a:lnTo>
                  <a:pt x="111785" y="230560"/>
                </a:lnTo>
                <a:lnTo>
                  <a:pt x="110194" y="236059"/>
                </a:lnTo>
                <a:lnTo>
                  <a:pt x="109134" y="241708"/>
                </a:lnTo>
                <a:lnTo>
                  <a:pt x="108427" y="247459"/>
                </a:lnTo>
                <a:lnTo>
                  <a:pt x="105658" y="256495"/>
                </a:lnTo>
                <a:lnTo>
                  <a:pt x="103879" y="260293"/>
                </a:lnTo>
                <a:lnTo>
                  <a:pt x="103436" y="263818"/>
                </a:lnTo>
                <a:lnTo>
                  <a:pt x="103885" y="267160"/>
                </a:lnTo>
                <a:lnTo>
                  <a:pt x="104928" y="270380"/>
                </a:lnTo>
                <a:lnTo>
                  <a:pt x="106087" y="279250"/>
                </a:lnTo>
                <a:lnTo>
                  <a:pt x="106396" y="284394"/>
                </a:lnTo>
                <a:lnTo>
                  <a:pt x="107346" y="288814"/>
                </a:lnTo>
                <a:lnTo>
                  <a:pt x="110384" y="296373"/>
                </a:lnTo>
                <a:lnTo>
                  <a:pt x="116277" y="306205"/>
                </a:lnTo>
                <a:lnTo>
                  <a:pt x="122535" y="312370"/>
                </a:lnTo>
                <a:lnTo>
                  <a:pt x="129532" y="317424"/>
                </a:lnTo>
                <a:lnTo>
                  <a:pt x="135120" y="319671"/>
                </a:lnTo>
                <a:lnTo>
                  <a:pt x="140083" y="323316"/>
                </a:lnTo>
                <a:lnTo>
                  <a:pt x="142449" y="325676"/>
                </a:lnTo>
                <a:lnTo>
                  <a:pt x="147059" y="328299"/>
                </a:lnTo>
                <a:lnTo>
                  <a:pt x="153872" y="330399"/>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10" name="SMARTInkAnnotation81"/>
          <p:cNvSpPr>
            <a:spLocks/>
          </p:cNvSpPr>
          <p:nvPr/>
        </p:nvSpPr>
        <p:spPr bwMode="auto">
          <a:xfrm>
            <a:off x="5441950" y="5089525"/>
            <a:ext cx="174625" cy="17463"/>
          </a:xfrm>
          <a:custGeom>
            <a:avLst/>
            <a:gdLst>
              <a:gd name="T0" fmla="*/ 0 w 174045"/>
              <a:gd name="T1" fmla="*/ 8930 h 17851"/>
              <a:gd name="T2" fmla="*/ 9317 w 174045"/>
              <a:gd name="T3" fmla="*/ 8930 h 17851"/>
              <a:gd name="T4" fmla="*/ 12162 w 174045"/>
              <a:gd name="T5" fmla="*/ 9922 h 17851"/>
              <a:gd name="T6" fmla="*/ 15545 w 174045"/>
              <a:gd name="T7" fmla="*/ 11576 h 17851"/>
              <a:gd name="T8" fmla="*/ 19289 w 174045"/>
              <a:gd name="T9" fmla="*/ 13670 h 17851"/>
              <a:gd name="T10" fmla="*/ 23272 w 174045"/>
              <a:gd name="T11" fmla="*/ 15067 h 17851"/>
              <a:gd name="T12" fmla="*/ 27415 w 174045"/>
              <a:gd name="T13" fmla="*/ 15998 h 17851"/>
              <a:gd name="T14" fmla="*/ 31665 w 174045"/>
              <a:gd name="T15" fmla="*/ 16619 h 17851"/>
              <a:gd name="T16" fmla="*/ 36729 w 174045"/>
              <a:gd name="T17" fmla="*/ 17033 h 17851"/>
              <a:gd name="T18" fmla="*/ 48306 w 174045"/>
              <a:gd name="T19" fmla="*/ 17492 h 17851"/>
              <a:gd name="T20" fmla="*/ 95168 w 174045"/>
              <a:gd name="T21" fmla="*/ 17845 h 17851"/>
              <a:gd name="T22" fmla="*/ 101379 w 174045"/>
              <a:gd name="T23" fmla="*/ 17850 h 17851"/>
              <a:gd name="T24" fmla="*/ 107005 w 174045"/>
              <a:gd name="T25" fmla="*/ 16862 h 17851"/>
              <a:gd name="T26" fmla="*/ 112245 w 174045"/>
              <a:gd name="T27" fmla="*/ 15210 h 17851"/>
              <a:gd name="T28" fmla="*/ 117225 w 174045"/>
              <a:gd name="T29" fmla="*/ 13117 h 17851"/>
              <a:gd name="T30" fmla="*/ 122033 w 174045"/>
              <a:gd name="T31" fmla="*/ 11721 h 17851"/>
              <a:gd name="T32" fmla="*/ 126726 w 174045"/>
              <a:gd name="T33" fmla="*/ 10791 h 17851"/>
              <a:gd name="T34" fmla="*/ 131342 w 174045"/>
              <a:gd name="T35" fmla="*/ 10171 h 17851"/>
              <a:gd name="T36" fmla="*/ 135907 w 174045"/>
              <a:gd name="T37" fmla="*/ 8765 h 17851"/>
              <a:gd name="T38" fmla="*/ 140438 w 174045"/>
              <a:gd name="T39" fmla="*/ 6836 h 17851"/>
              <a:gd name="T40" fmla="*/ 144946 w 174045"/>
              <a:gd name="T41" fmla="*/ 4557 h 17851"/>
              <a:gd name="T42" fmla="*/ 148695 w 174045"/>
              <a:gd name="T43" fmla="*/ 3039 h 17851"/>
              <a:gd name="T44" fmla="*/ 151939 w 174045"/>
              <a:gd name="T45" fmla="*/ 2025 h 17851"/>
              <a:gd name="T46" fmla="*/ 154844 w 174045"/>
              <a:gd name="T47" fmla="*/ 1351 h 17851"/>
              <a:gd name="T48" fmla="*/ 158269 w 174045"/>
              <a:gd name="T49" fmla="*/ 900 h 17851"/>
              <a:gd name="T50" fmla="*/ 162040 w 174045"/>
              <a:gd name="T51" fmla="*/ 600 h 17851"/>
              <a:gd name="T52" fmla="*/ 174044 w 174045"/>
              <a:gd name="T53" fmla="*/ 0 h 178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74045"/>
              <a:gd name="T82" fmla="*/ 0 h 17851"/>
              <a:gd name="T83" fmla="*/ 174045 w 174045"/>
              <a:gd name="T84" fmla="*/ 17851 h 1785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74045" h="17851">
                <a:moveTo>
                  <a:pt x="0" y="8930"/>
                </a:moveTo>
                <a:lnTo>
                  <a:pt x="9317" y="8930"/>
                </a:lnTo>
                <a:lnTo>
                  <a:pt x="12162" y="9922"/>
                </a:lnTo>
                <a:lnTo>
                  <a:pt x="15545" y="11576"/>
                </a:lnTo>
                <a:lnTo>
                  <a:pt x="19289" y="13670"/>
                </a:lnTo>
                <a:lnTo>
                  <a:pt x="23272" y="15067"/>
                </a:lnTo>
                <a:lnTo>
                  <a:pt x="27415" y="15998"/>
                </a:lnTo>
                <a:lnTo>
                  <a:pt x="31665" y="16619"/>
                </a:lnTo>
                <a:lnTo>
                  <a:pt x="36729" y="17033"/>
                </a:lnTo>
                <a:lnTo>
                  <a:pt x="48306" y="17492"/>
                </a:lnTo>
                <a:lnTo>
                  <a:pt x="95168" y="17845"/>
                </a:lnTo>
                <a:lnTo>
                  <a:pt x="101379" y="17850"/>
                </a:lnTo>
                <a:lnTo>
                  <a:pt x="107005" y="16862"/>
                </a:lnTo>
                <a:lnTo>
                  <a:pt x="112245" y="15210"/>
                </a:lnTo>
                <a:lnTo>
                  <a:pt x="117225" y="13117"/>
                </a:lnTo>
                <a:lnTo>
                  <a:pt x="122033" y="11721"/>
                </a:lnTo>
                <a:lnTo>
                  <a:pt x="126726" y="10791"/>
                </a:lnTo>
                <a:lnTo>
                  <a:pt x="131342" y="10171"/>
                </a:lnTo>
                <a:lnTo>
                  <a:pt x="135907" y="8765"/>
                </a:lnTo>
                <a:lnTo>
                  <a:pt x="140438" y="6836"/>
                </a:lnTo>
                <a:lnTo>
                  <a:pt x="144946" y="4557"/>
                </a:lnTo>
                <a:lnTo>
                  <a:pt x="148695" y="3039"/>
                </a:lnTo>
                <a:lnTo>
                  <a:pt x="151939" y="2025"/>
                </a:lnTo>
                <a:lnTo>
                  <a:pt x="154844" y="1351"/>
                </a:lnTo>
                <a:lnTo>
                  <a:pt x="158269" y="900"/>
                </a:lnTo>
                <a:lnTo>
                  <a:pt x="162040" y="600"/>
                </a:lnTo>
                <a:lnTo>
                  <a:pt x="174044"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11" name="SMARTInkAnnotation82"/>
          <p:cNvSpPr>
            <a:spLocks/>
          </p:cNvSpPr>
          <p:nvPr/>
        </p:nvSpPr>
        <p:spPr bwMode="auto">
          <a:xfrm>
            <a:off x="5756275" y="4938713"/>
            <a:ext cx="207963" cy="303212"/>
          </a:xfrm>
          <a:custGeom>
            <a:avLst/>
            <a:gdLst>
              <a:gd name="T0" fmla="*/ 27431 w 207305"/>
              <a:gd name="T1" fmla="*/ 23096 h 303564"/>
              <a:gd name="T2" fmla="*/ 30543 w 207305"/>
              <a:gd name="T3" fmla="*/ 26687 h 303564"/>
              <a:gd name="T4" fmla="*/ 27669 w 207305"/>
              <a:gd name="T5" fmla="*/ 36287 h 303564"/>
              <a:gd name="T6" fmla="*/ 14312 w 207305"/>
              <a:gd name="T7" fmla="*/ 61145 h 303564"/>
              <a:gd name="T8" fmla="*/ 1441 w 207305"/>
              <a:gd name="T9" fmla="*/ 62492 h 303564"/>
              <a:gd name="T10" fmla="*/ 5989 w 207305"/>
              <a:gd name="T11" fmla="*/ 61516 h 303564"/>
              <a:gd name="T12" fmla="*/ 8466 w 207305"/>
              <a:gd name="T13" fmla="*/ 55440 h 303564"/>
              <a:gd name="T14" fmla="*/ 18750 w 207305"/>
              <a:gd name="T15" fmla="*/ 46694 h 303564"/>
              <a:gd name="T16" fmla="*/ 34016 w 207305"/>
              <a:gd name="T17" fmla="*/ 35535 h 303564"/>
              <a:gd name="T18" fmla="*/ 48941 w 207305"/>
              <a:gd name="T19" fmla="*/ 29381 h 303564"/>
              <a:gd name="T20" fmla="*/ 67494 w 207305"/>
              <a:gd name="T21" fmla="*/ 24911 h 303564"/>
              <a:gd name="T22" fmla="*/ 85139 w 207305"/>
              <a:gd name="T23" fmla="*/ 19949 h 303564"/>
              <a:gd name="T24" fmla="*/ 99789 w 207305"/>
              <a:gd name="T25" fmla="*/ 18478 h 303564"/>
              <a:gd name="T26" fmla="*/ 149016 w 207305"/>
              <a:gd name="T27" fmla="*/ 17863 h 303564"/>
              <a:gd name="T28" fmla="*/ 152433 w 207305"/>
              <a:gd name="T29" fmla="*/ 22601 h 303564"/>
              <a:gd name="T30" fmla="*/ 156999 w 207305"/>
              <a:gd name="T31" fmla="*/ 25548 h 303564"/>
              <a:gd name="T32" fmla="*/ 159510 w 207305"/>
              <a:gd name="T33" fmla="*/ 31162 h 303564"/>
              <a:gd name="T34" fmla="*/ 154710 w 207305"/>
              <a:gd name="T35" fmla="*/ 47748 h 303564"/>
              <a:gd name="T36" fmla="*/ 141403 w 207305"/>
              <a:gd name="T37" fmla="*/ 62524 h 303564"/>
              <a:gd name="T38" fmla="*/ 131740 w 207305"/>
              <a:gd name="T39" fmla="*/ 79158 h 303564"/>
              <a:gd name="T40" fmla="*/ 121365 w 207305"/>
              <a:gd name="T41" fmla="*/ 91033 h 303564"/>
              <a:gd name="T42" fmla="*/ 108870 w 207305"/>
              <a:gd name="T43" fmla="*/ 100835 h 303564"/>
              <a:gd name="T44" fmla="*/ 95747 w 207305"/>
              <a:gd name="T45" fmla="*/ 114764 h 303564"/>
              <a:gd name="T46" fmla="*/ 82437 w 207305"/>
              <a:gd name="T47" fmla="*/ 121978 h 303564"/>
              <a:gd name="T48" fmla="*/ 69072 w 207305"/>
              <a:gd name="T49" fmla="*/ 128857 h 303564"/>
              <a:gd name="T50" fmla="*/ 54049 w 207305"/>
              <a:gd name="T51" fmla="*/ 133275 h 303564"/>
              <a:gd name="T52" fmla="*/ 42383 w 207305"/>
              <a:gd name="T53" fmla="*/ 132865 h 303564"/>
              <a:gd name="T54" fmla="*/ 27079 w 207305"/>
              <a:gd name="T55" fmla="*/ 125123 h 303564"/>
              <a:gd name="T56" fmla="*/ 35956 w 207305"/>
              <a:gd name="T57" fmla="*/ 106537 h 303564"/>
              <a:gd name="T58" fmla="*/ 47532 w 207305"/>
              <a:gd name="T59" fmla="*/ 100689 h 303564"/>
              <a:gd name="T60" fmla="*/ 60383 w 207305"/>
              <a:gd name="T61" fmla="*/ 98956 h 303564"/>
              <a:gd name="T62" fmla="*/ 100725 w 207305"/>
              <a:gd name="T63" fmla="*/ 98269 h 303564"/>
              <a:gd name="T64" fmla="*/ 120522 w 207305"/>
              <a:gd name="T65" fmla="*/ 102980 h 303564"/>
              <a:gd name="T66" fmla="*/ 147203 w 207305"/>
              <a:gd name="T67" fmla="*/ 114453 h 303564"/>
              <a:gd name="T68" fmla="*/ 177098 w 207305"/>
              <a:gd name="T69" fmla="*/ 135727 h 303564"/>
              <a:gd name="T70" fmla="*/ 187861 w 207305"/>
              <a:gd name="T71" fmla="*/ 150238 h 303564"/>
              <a:gd name="T72" fmla="*/ 195760 w 207305"/>
              <a:gd name="T73" fmla="*/ 167105 h 303564"/>
              <a:gd name="T74" fmla="*/ 204349 w 207305"/>
              <a:gd name="T75" fmla="*/ 184446 h 303564"/>
              <a:gd name="T76" fmla="*/ 206817 w 207305"/>
              <a:gd name="T77" fmla="*/ 203305 h 303564"/>
              <a:gd name="T78" fmla="*/ 206601 w 207305"/>
              <a:gd name="T79" fmla="*/ 227121 h 303564"/>
              <a:gd name="T80" fmla="*/ 200127 w 207305"/>
              <a:gd name="T81" fmla="*/ 247564 h 303564"/>
              <a:gd name="T82" fmla="*/ 188132 w 207305"/>
              <a:gd name="T83" fmla="*/ 266191 h 303564"/>
              <a:gd name="T84" fmla="*/ 161772 w 207305"/>
              <a:gd name="T85" fmla="*/ 285134 h 303564"/>
              <a:gd name="T86" fmla="*/ 145552 w 207305"/>
              <a:gd name="T87" fmla="*/ 294497 h 303564"/>
              <a:gd name="T88" fmla="*/ 128599 w 207305"/>
              <a:gd name="T89" fmla="*/ 300910 h 303564"/>
              <a:gd name="T90" fmla="*/ 112171 w 207305"/>
              <a:gd name="T91" fmla="*/ 302809 h 303564"/>
              <a:gd name="T92" fmla="*/ 64697 w 207305"/>
              <a:gd name="T93" fmla="*/ 302586 h 303564"/>
              <a:gd name="T94" fmla="*/ 46874 w 207305"/>
              <a:gd name="T95" fmla="*/ 296471 h 303564"/>
              <a:gd name="T96" fmla="*/ 32586 w 207305"/>
              <a:gd name="T97" fmla="*/ 288375 h 303564"/>
              <a:gd name="T98" fmla="*/ 18244 w 207305"/>
              <a:gd name="T99" fmla="*/ 273798 h 303564"/>
              <a:gd name="T100" fmla="*/ 7515 w 207305"/>
              <a:gd name="T101" fmla="*/ 259142 h 303564"/>
              <a:gd name="T102" fmla="*/ 6605 w 207305"/>
              <a:gd name="T103" fmla="*/ 241102 h 30356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07305"/>
              <a:gd name="T157" fmla="*/ 0 h 303564"/>
              <a:gd name="T158" fmla="*/ 207305 w 207305"/>
              <a:gd name="T159" fmla="*/ 303564 h 30356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07305" h="303564">
                <a:moveTo>
                  <a:pt x="26687" y="0"/>
                </a:moveTo>
                <a:lnTo>
                  <a:pt x="26687" y="21250"/>
                </a:lnTo>
                <a:lnTo>
                  <a:pt x="27431" y="23096"/>
                </a:lnTo>
                <a:lnTo>
                  <a:pt x="28670" y="24327"/>
                </a:lnTo>
                <a:lnTo>
                  <a:pt x="30240" y="25147"/>
                </a:lnTo>
                <a:lnTo>
                  <a:pt x="30543" y="26687"/>
                </a:lnTo>
                <a:lnTo>
                  <a:pt x="30001" y="28705"/>
                </a:lnTo>
                <a:lnTo>
                  <a:pt x="28896" y="31044"/>
                </a:lnTo>
                <a:lnTo>
                  <a:pt x="27669" y="36287"/>
                </a:lnTo>
                <a:lnTo>
                  <a:pt x="26881" y="42997"/>
                </a:lnTo>
                <a:lnTo>
                  <a:pt x="20940" y="52192"/>
                </a:lnTo>
                <a:lnTo>
                  <a:pt x="14312" y="61145"/>
                </a:lnTo>
                <a:lnTo>
                  <a:pt x="13231" y="61599"/>
                </a:lnTo>
                <a:lnTo>
                  <a:pt x="7624" y="62389"/>
                </a:lnTo>
                <a:lnTo>
                  <a:pt x="1441" y="62492"/>
                </a:lnTo>
                <a:lnTo>
                  <a:pt x="0" y="62507"/>
                </a:lnTo>
                <a:lnTo>
                  <a:pt x="5682" y="62508"/>
                </a:lnTo>
                <a:lnTo>
                  <a:pt x="5989" y="61516"/>
                </a:lnTo>
                <a:lnTo>
                  <a:pt x="6331" y="57768"/>
                </a:lnTo>
                <a:lnTo>
                  <a:pt x="7166" y="56371"/>
                </a:lnTo>
                <a:lnTo>
                  <a:pt x="8466" y="55440"/>
                </a:lnTo>
                <a:lnTo>
                  <a:pt x="10078" y="54819"/>
                </a:lnTo>
                <a:lnTo>
                  <a:pt x="13850" y="51484"/>
                </a:lnTo>
                <a:lnTo>
                  <a:pt x="18750" y="46694"/>
                </a:lnTo>
                <a:lnTo>
                  <a:pt x="22139" y="44028"/>
                </a:lnTo>
                <a:lnTo>
                  <a:pt x="25886" y="41258"/>
                </a:lnTo>
                <a:lnTo>
                  <a:pt x="34016" y="35535"/>
                </a:lnTo>
                <a:lnTo>
                  <a:pt x="38267" y="32619"/>
                </a:lnTo>
                <a:lnTo>
                  <a:pt x="43332" y="30676"/>
                </a:lnTo>
                <a:lnTo>
                  <a:pt x="48941" y="29381"/>
                </a:lnTo>
                <a:lnTo>
                  <a:pt x="54911" y="28517"/>
                </a:lnTo>
                <a:lnTo>
                  <a:pt x="61122" y="26949"/>
                </a:lnTo>
                <a:lnTo>
                  <a:pt x="67494" y="24911"/>
                </a:lnTo>
                <a:lnTo>
                  <a:pt x="73974" y="22561"/>
                </a:lnTo>
                <a:lnTo>
                  <a:pt x="79781" y="20994"/>
                </a:lnTo>
                <a:lnTo>
                  <a:pt x="85139" y="19949"/>
                </a:lnTo>
                <a:lnTo>
                  <a:pt x="90200" y="19252"/>
                </a:lnTo>
                <a:lnTo>
                  <a:pt x="95061" y="18788"/>
                </a:lnTo>
                <a:lnTo>
                  <a:pt x="99789" y="18478"/>
                </a:lnTo>
                <a:lnTo>
                  <a:pt x="109009" y="18135"/>
                </a:lnTo>
                <a:lnTo>
                  <a:pt x="144060" y="17866"/>
                </a:lnTo>
                <a:lnTo>
                  <a:pt x="149016" y="17863"/>
                </a:lnTo>
                <a:lnTo>
                  <a:pt x="150634" y="18854"/>
                </a:lnTo>
                <a:lnTo>
                  <a:pt x="151714" y="20507"/>
                </a:lnTo>
                <a:lnTo>
                  <a:pt x="152433" y="22601"/>
                </a:lnTo>
                <a:lnTo>
                  <a:pt x="153657" y="23997"/>
                </a:lnTo>
                <a:lnTo>
                  <a:pt x="155216" y="24928"/>
                </a:lnTo>
                <a:lnTo>
                  <a:pt x="156999" y="25548"/>
                </a:lnTo>
                <a:lnTo>
                  <a:pt x="158188" y="26954"/>
                </a:lnTo>
                <a:lnTo>
                  <a:pt x="158981" y="28884"/>
                </a:lnTo>
                <a:lnTo>
                  <a:pt x="159510" y="31162"/>
                </a:lnTo>
                <a:lnTo>
                  <a:pt x="159119" y="33673"/>
                </a:lnTo>
                <a:lnTo>
                  <a:pt x="155757" y="41948"/>
                </a:lnTo>
                <a:lnTo>
                  <a:pt x="154710" y="47748"/>
                </a:lnTo>
                <a:lnTo>
                  <a:pt x="152943" y="50684"/>
                </a:lnTo>
                <a:lnTo>
                  <a:pt x="147014" y="56591"/>
                </a:lnTo>
                <a:lnTo>
                  <a:pt x="141403" y="62524"/>
                </a:lnTo>
                <a:lnTo>
                  <a:pt x="138865" y="65495"/>
                </a:lnTo>
                <a:lnTo>
                  <a:pt x="134063" y="74088"/>
                </a:lnTo>
                <a:lnTo>
                  <a:pt x="131740" y="79158"/>
                </a:lnTo>
                <a:lnTo>
                  <a:pt x="128705" y="83529"/>
                </a:lnTo>
                <a:lnTo>
                  <a:pt x="125194" y="87437"/>
                </a:lnTo>
                <a:lnTo>
                  <a:pt x="121365" y="91033"/>
                </a:lnTo>
                <a:lnTo>
                  <a:pt x="117326" y="94423"/>
                </a:lnTo>
                <a:lnTo>
                  <a:pt x="113144" y="97675"/>
                </a:lnTo>
                <a:lnTo>
                  <a:pt x="108870" y="100835"/>
                </a:lnTo>
                <a:lnTo>
                  <a:pt x="104533" y="104927"/>
                </a:lnTo>
                <a:lnTo>
                  <a:pt x="100153" y="109639"/>
                </a:lnTo>
                <a:lnTo>
                  <a:pt x="95747" y="114764"/>
                </a:lnTo>
                <a:lnTo>
                  <a:pt x="91321" y="118182"/>
                </a:lnTo>
                <a:lnTo>
                  <a:pt x="86883" y="120460"/>
                </a:lnTo>
                <a:lnTo>
                  <a:pt x="82437" y="121978"/>
                </a:lnTo>
                <a:lnTo>
                  <a:pt x="77986" y="123983"/>
                </a:lnTo>
                <a:lnTo>
                  <a:pt x="73530" y="126312"/>
                </a:lnTo>
                <a:lnTo>
                  <a:pt x="69072" y="128857"/>
                </a:lnTo>
                <a:lnTo>
                  <a:pt x="65357" y="130553"/>
                </a:lnTo>
                <a:lnTo>
                  <a:pt x="59244" y="132437"/>
                </a:lnTo>
                <a:lnTo>
                  <a:pt x="54049" y="133275"/>
                </a:lnTo>
                <a:lnTo>
                  <a:pt x="49260" y="133648"/>
                </a:lnTo>
                <a:lnTo>
                  <a:pt x="44653" y="133813"/>
                </a:lnTo>
                <a:lnTo>
                  <a:pt x="42383" y="132865"/>
                </a:lnTo>
                <a:lnTo>
                  <a:pt x="37877" y="129165"/>
                </a:lnTo>
                <a:lnTo>
                  <a:pt x="33395" y="126860"/>
                </a:lnTo>
                <a:lnTo>
                  <a:pt x="27079" y="125123"/>
                </a:lnTo>
                <a:lnTo>
                  <a:pt x="26721" y="117337"/>
                </a:lnTo>
                <a:lnTo>
                  <a:pt x="30250" y="111716"/>
                </a:lnTo>
                <a:lnTo>
                  <a:pt x="35956" y="106537"/>
                </a:lnTo>
                <a:lnTo>
                  <a:pt x="39560" y="103767"/>
                </a:lnTo>
                <a:lnTo>
                  <a:pt x="43451" y="101920"/>
                </a:lnTo>
                <a:lnTo>
                  <a:pt x="47532" y="100689"/>
                </a:lnTo>
                <a:lnTo>
                  <a:pt x="51740" y="99868"/>
                </a:lnTo>
                <a:lnTo>
                  <a:pt x="56033" y="99321"/>
                </a:lnTo>
                <a:lnTo>
                  <a:pt x="60383" y="98956"/>
                </a:lnTo>
                <a:lnTo>
                  <a:pt x="64770" y="98713"/>
                </a:lnTo>
                <a:lnTo>
                  <a:pt x="75595" y="98443"/>
                </a:lnTo>
                <a:lnTo>
                  <a:pt x="100725" y="98269"/>
                </a:lnTo>
                <a:lnTo>
                  <a:pt x="107284" y="99248"/>
                </a:lnTo>
                <a:lnTo>
                  <a:pt x="113889" y="100891"/>
                </a:lnTo>
                <a:lnTo>
                  <a:pt x="120522" y="102980"/>
                </a:lnTo>
                <a:lnTo>
                  <a:pt x="127177" y="105364"/>
                </a:lnTo>
                <a:lnTo>
                  <a:pt x="140520" y="110659"/>
                </a:lnTo>
                <a:lnTo>
                  <a:pt x="147203" y="114453"/>
                </a:lnTo>
                <a:lnTo>
                  <a:pt x="153889" y="118966"/>
                </a:lnTo>
                <a:lnTo>
                  <a:pt x="166524" y="128280"/>
                </a:lnTo>
                <a:lnTo>
                  <a:pt x="177098" y="135727"/>
                </a:lnTo>
                <a:lnTo>
                  <a:pt x="181257" y="140094"/>
                </a:lnTo>
                <a:lnTo>
                  <a:pt x="184772" y="144990"/>
                </a:lnTo>
                <a:lnTo>
                  <a:pt x="187861" y="150238"/>
                </a:lnTo>
                <a:lnTo>
                  <a:pt x="190662" y="155721"/>
                </a:lnTo>
                <a:lnTo>
                  <a:pt x="193275" y="161361"/>
                </a:lnTo>
                <a:lnTo>
                  <a:pt x="195760" y="167105"/>
                </a:lnTo>
                <a:lnTo>
                  <a:pt x="200505" y="176134"/>
                </a:lnTo>
                <a:lnTo>
                  <a:pt x="202811" y="179930"/>
                </a:lnTo>
                <a:lnTo>
                  <a:pt x="204349" y="184446"/>
                </a:lnTo>
                <a:lnTo>
                  <a:pt x="205374" y="189440"/>
                </a:lnTo>
                <a:lnTo>
                  <a:pt x="206058" y="194755"/>
                </a:lnTo>
                <a:lnTo>
                  <a:pt x="206817" y="203305"/>
                </a:lnTo>
                <a:lnTo>
                  <a:pt x="207154" y="211405"/>
                </a:lnTo>
                <a:lnTo>
                  <a:pt x="207304" y="221619"/>
                </a:lnTo>
                <a:lnTo>
                  <a:pt x="206601" y="227121"/>
                </a:lnTo>
                <a:lnTo>
                  <a:pt x="205388" y="232774"/>
                </a:lnTo>
                <a:lnTo>
                  <a:pt x="203836" y="238526"/>
                </a:lnTo>
                <a:lnTo>
                  <a:pt x="200127" y="247564"/>
                </a:lnTo>
                <a:lnTo>
                  <a:pt x="195256" y="255880"/>
                </a:lnTo>
                <a:lnTo>
                  <a:pt x="191874" y="260876"/>
                </a:lnTo>
                <a:lnTo>
                  <a:pt x="188132" y="266191"/>
                </a:lnTo>
                <a:lnTo>
                  <a:pt x="183406" y="270726"/>
                </a:lnTo>
                <a:lnTo>
                  <a:pt x="178024" y="274742"/>
                </a:lnTo>
                <a:lnTo>
                  <a:pt x="161772" y="285134"/>
                </a:lnTo>
                <a:lnTo>
                  <a:pt x="156907" y="288316"/>
                </a:lnTo>
                <a:lnTo>
                  <a:pt x="151434" y="291430"/>
                </a:lnTo>
                <a:lnTo>
                  <a:pt x="145552" y="294497"/>
                </a:lnTo>
                <a:lnTo>
                  <a:pt x="139401" y="297535"/>
                </a:lnTo>
                <a:lnTo>
                  <a:pt x="133811" y="299559"/>
                </a:lnTo>
                <a:lnTo>
                  <a:pt x="128599" y="300910"/>
                </a:lnTo>
                <a:lnTo>
                  <a:pt x="123635" y="301809"/>
                </a:lnTo>
                <a:lnTo>
                  <a:pt x="118095" y="302409"/>
                </a:lnTo>
                <a:lnTo>
                  <a:pt x="112171" y="302809"/>
                </a:lnTo>
                <a:lnTo>
                  <a:pt x="99637" y="303254"/>
                </a:lnTo>
                <a:lnTo>
                  <a:pt x="70314" y="303563"/>
                </a:lnTo>
                <a:lnTo>
                  <a:pt x="64697" y="302586"/>
                </a:lnTo>
                <a:lnTo>
                  <a:pt x="58720" y="300943"/>
                </a:lnTo>
                <a:lnTo>
                  <a:pt x="52505" y="298855"/>
                </a:lnTo>
                <a:lnTo>
                  <a:pt x="46874" y="296471"/>
                </a:lnTo>
                <a:lnTo>
                  <a:pt x="41632" y="293890"/>
                </a:lnTo>
                <a:lnTo>
                  <a:pt x="36650" y="291176"/>
                </a:lnTo>
                <a:lnTo>
                  <a:pt x="32586" y="288375"/>
                </a:lnTo>
                <a:lnTo>
                  <a:pt x="29132" y="285516"/>
                </a:lnTo>
                <a:lnTo>
                  <a:pt x="23311" y="279693"/>
                </a:lnTo>
                <a:lnTo>
                  <a:pt x="18244" y="273798"/>
                </a:lnTo>
                <a:lnTo>
                  <a:pt x="13513" y="267871"/>
                </a:lnTo>
                <a:lnTo>
                  <a:pt x="7969" y="260721"/>
                </a:lnTo>
                <a:lnTo>
                  <a:pt x="7515" y="259142"/>
                </a:lnTo>
                <a:lnTo>
                  <a:pt x="6874" y="252180"/>
                </a:lnTo>
                <a:lnTo>
                  <a:pt x="6784" y="249479"/>
                </a:lnTo>
                <a:lnTo>
                  <a:pt x="6605" y="241102"/>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12" name="SMARTInkAnnotation83"/>
          <p:cNvSpPr>
            <a:spLocks/>
          </p:cNvSpPr>
          <p:nvPr/>
        </p:nvSpPr>
        <p:spPr bwMode="auto">
          <a:xfrm>
            <a:off x="6037263" y="5010150"/>
            <a:ext cx="168275" cy="222250"/>
          </a:xfrm>
          <a:custGeom>
            <a:avLst/>
            <a:gdLst>
              <a:gd name="T0" fmla="*/ 0 w 167352"/>
              <a:gd name="T1" fmla="*/ 0 h 223206"/>
              <a:gd name="T2" fmla="*/ 0 w 167352"/>
              <a:gd name="T3" fmla="*/ 12429 h 223206"/>
              <a:gd name="T4" fmla="*/ 744 w 167352"/>
              <a:gd name="T5" fmla="*/ 15232 h 223206"/>
              <a:gd name="T6" fmla="*/ 3553 w 167352"/>
              <a:gd name="T7" fmla="*/ 20991 h 223206"/>
              <a:gd name="T8" fmla="*/ 5345 w 167352"/>
              <a:gd name="T9" fmla="*/ 25900 h 223206"/>
              <a:gd name="T10" fmla="*/ 7282 w 167352"/>
              <a:gd name="T11" fmla="*/ 32150 h 223206"/>
              <a:gd name="T12" fmla="*/ 9317 w 167352"/>
              <a:gd name="T13" fmla="*/ 39293 h 223206"/>
              <a:gd name="T14" fmla="*/ 11418 w 167352"/>
              <a:gd name="T15" fmla="*/ 46039 h 223206"/>
              <a:gd name="T16" fmla="*/ 13562 w 167352"/>
              <a:gd name="T17" fmla="*/ 52521 h 223206"/>
              <a:gd name="T18" fmla="*/ 15736 w 167352"/>
              <a:gd name="T19" fmla="*/ 58826 h 223206"/>
              <a:gd name="T20" fmla="*/ 18672 w 167352"/>
              <a:gd name="T21" fmla="*/ 66007 h 223206"/>
              <a:gd name="T22" fmla="*/ 22117 w 167352"/>
              <a:gd name="T23" fmla="*/ 73770 h 223206"/>
              <a:gd name="T24" fmla="*/ 25902 w 167352"/>
              <a:gd name="T25" fmla="*/ 81923 h 223206"/>
              <a:gd name="T26" fmla="*/ 29168 w 167352"/>
              <a:gd name="T27" fmla="*/ 89342 h 223206"/>
              <a:gd name="T28" fmla="*/ 32090 w 167352"/>
              <a:gd name="T29" fmla="*/ 96272 h 223206"/>
              <a:gd name="T30" fmla="*/ 34782 w 167352"/>
              <a:gd name="T31" fmla="*/ 102877 h 223206"/>
              <a:gd name="T32" fmla="*/ 38063 w 167352"/>
              <a:gd name="T33" fmla="*/ 109264 h 223206"/>
              <a:gd name="T34" fmla="*/ 41739 w 167352"/>
              <a:gd name="T35" fmla="*/ 115507 h 223206"/>
              <a:gd name="T36" fmla="*/ 45677 w 167352"/>
              <a:gd name="T37" fmla="*/ 121653 h 223206"/>
              <a:gd name="T38" fmla="*/ 49046 w 167352"/>
              <a:gd name="T39" fmla="*/ 128727 h 223206"/>
              <a:gd name="T40" fmla="*/ 52036 w 167352"/>
              <a:gd name="T41" fmla="*/ 136420 h 223206"/>
              <a:gd name="T42" fmla="*/ 54772 w 167352"/>
              <a:gd name="T43" fmla="*/ 144525 h 223206"/>
              <a:gd name="T44" fmla="*/ 58084 w 167352"/>
              <a:gd name="T45" fmla="*/ 151912 h 223206"/>
              <a:gd name="T46" fmla="*/ 61781 w 167352"/>
              <a:gd name="T47" fmla="*/ 158822 h 223206"/>
              <a:gd name="T48" fmla="*/ 65732 w 167352"/>
              <a:gd name="T49" fmla="*/ 165413 h 223206"/>
              <a:gd name="T50" fmla="*/ 69854 w 167352"/>
              <a:gd name="T51" fmla="*/ 170799 h 223206"/>
              <a:gd name="T52" fmla="*/ 74089 w 167352"/>
              <a:gd name="T53" fmla="*/ 175382 h 223206"/>
              <a:gd name="T54" fmla="*/ 78401 w 167352"/>
              <a:gd name="T55" fmla="*/ 179429 h 223206"/>
              <a:gd name="T56" fmla="*/ 82762 w 167352"/>
              <a:gd name="T57" fmla="*/ 184111 h 223206"/>
              <a:gd name="T58" fmla="*/ 87157 w 167352"/>
              <a:gd name="T59" fmla="*/ 189218 h 223206"/>
              <a:gd name="T60" fmla="*/ 95264 w 167352"/>
              <a:gd name="T61" fmla="*/ 199191 h 223206"/>
              <a:gd name="T62" fmla="*/ 101347 w 167352"/>
              <a:gd name="T63" fmla="*/ 206931 h 223206"/>
              <a:gd name="T64" fmla="*/ 104753 w 167352"/>
              <a:gd name="T65" fmla="*/ 209391 h 223206"/>
              <a:gd name="T66" fmla="*/ 108512 w 167352"/>
              <a:gd name="T67" fmla="*/ 211032 h 223206"/>
              <a:gd name="T68" fmla="*/ 112506 w 167352"/>
              <a:gd name="T69" fmla="*/ 212126 h 223206"/>
              <a:gd name="T70" fmla="*/ 115911 w 167352"/>
              <a:gd name="T71" fmla="*/ 213847 h 223206"/>
              <a:gd name="T72" fmla="*/ 118927 w 167352"/>
              <a:gd name="T73" fmla="*/ 215987 h 223206"/>
              <a:gd name="T74" fmla="*/ 121679 w 167352"/>
              <a:gd name="T75" fmla="*/ 218405 h 223206"/>
              <a:gd name="T76" fmla="*/ 125003 w 167352"/>
              <a:gd name="T77" fmla="*/ 220018 h 223206"/>
              <a:gd name="T78" fmla="*/ 128706 w 167352"/>
              <a:gd name="T79" fmla="*/ 221093 h 223206"/>
              <a:gd name="T80" fmla="*/ 132662 w 167352"/>
              <a:gd name="T81" fmla="*/ 221809 h 223206"/>
              <a:gd name="T82" fmla="*/ 136043 w 167352"/>
              <a:gd name="T83" fmla="*/ 222287 h 223206"/>
              <a:gd name="T84" fmla="*/ 139041 w 167352"/>
              <a:gd name="T85" fmla="*/ 222606 h 223206"/>
              <a:gd name="T86" fmla="*/ 141783 w 167352"/>
              <a:gd name="T87" fmla="*/ 222818 h 223206"/>
              <a:gd name="T88" fmla="*/ 146815 w 167352"/>
              <a:gd name="T89" fmla="*/ 223054 h 223206"/>
              <a:gd name="T90" fmla="*/ 156104 w 167352"/>
              <a:gd name="T91" fmla="*/ 223205 h 223206"/>
              <a:gd name="T92" fmla="*/ 158365 w 167352"/>
              <a:gd name="T93" fmla="*/ 222225 h 223206"/>
              <a:gd name="T94" fmla="*/ 160616 w 167352"/>
              <a:gd name="T95" fmla="*/ 220580 h 223206"/>
              <a:gd name="T96" fmla="*/ 167351 w 167352"/>
              <a:gd name="T97" fmla="*/ 214313 h 2232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7352"/>
              <a:gd name="T148" fmla="*/ 0 h 223206"/>
              <a:gd name="T149" fmla="*/ 167352 w 167352"/>
              <a:gd name="T150" fmla="*/ 223206 h 22320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7352" h="223206">
                <a:moveTo>
                  <a:pt x="0" y="0"/>
                </a:moveTo>
                <a:lnTo>
                  <a:pt x="0" y="12429"/>
                </a:lnTo>
                <a:lnTo>
                  <a:pt x="744" y="15232"/>
                </a:lnTo>
                <a:lnTo>
                  <a:pt x="3553" y="20991"/>
                </a:lnTo>
                <a:lnTo>
                  <a:pt x="5345" y="25900"/>
                </a:lnTo>
                <a:lnTo>
                  <a:pt x="7282" y="32150"/>
                </a:lnTo>
                <a:lnTo>
                  <a:pt x="9317" y="39293"/>
                </a:lnTo>
                <a:lnTo>
                  <a:pt x="11418" y="46039"/>
                </a:lnTo>
                <a:lnTo>
                  <a:pt x="13562" y="52521"/>
                </a:lnTo>
                <a:lnTo>
                  <a:pt x="15736" y="58826"/>
                </a:lnTo>
                <a:lnTo>
                  <a:pt x="18672" y="66007"/>
                </a:lnTo>
                <a:lnTo>
                  <a:pt x="22117" y="73770"/>
                </a:lnTo>
                <a:lnTo>
                  <a:pt x="25902" y="81923"/>
                </a:lnTo>
                <a:lnTo>
                  <a:pt x="29168" y="89342"/>
                </a:lnTo>
                <a:lnTo>
                  <a:pt x="32090" y="96272"/>
                </a:lnTo>
                <a:lnTo>
                  <a:pt x="34782" y="102877"/>
                </a:lnTo>
                <a:lnTo>
                  <a:pt x="38063" y="109264"/>
                </a:lnTo>
                <a:lnTo>
                  <a:pt x="41739" y="115507"/>
                </a:lnTo>
                <a:lnTo>
                  <a:pt x="45677" y="121653"/>
                </a:lnTo>
                <a:lnTo>
                  <a:pt x="49046" y="128727"/>
                </a:lnTo>
                <a:lnTo>
                  <a:pt x="52036" y="136420"/>
                </a:lnTo>
                <a:lnTo>
                  <a:pt x="54772" y="144525"/>
                </a:lnTo>
                <a:lnTo>
                  <a:pt x="58084" y="151912"/>
                </a:lnTo>
                <a:lnTo>
                  <a:pt x="61781" y="158822"/>
                </a:lnTo>
                <a:lnTo>
                  <a:pt x="65732" y="165413"/>
                </a:lnTo>
                <a:lnTo>
                  <a:pt x="69854" y="170799"/>
                </a:lnTo>
                <a:lnTo>
                  <a:pt x="74089" y="175382"/>
                </a:lnTo>
                <a:lnTo>
                  <a:pt x="78401" y="179429"/>
                </a:lnTo>
                <a:lnTo>
                  <a:pt x="82762" y="184111"/>
                </a:lnTo>
                <a:lnTo>
                  <a:pt x="87157" y="189218"/>
                </a:lnTo>
                <a:lnTo>
                  <a:pt x="95264" y="199191"/>
                </a:lnTo>
                <a:lnTo>
                  <a:pt x="101347" y="206931"/>
                </a:lnTo>
                <a:lnTo>
                  <a:pt x="104753" y="209391"/>
                </a:lnTo>
                <a:lnTo>
                  <a:pt x="108512" y="211032"/>
                </a:lnTo>
                <a:lnTo>
                  <a:pt x="112506" y="212126"/>
                </a:lnTo>
                <a:lnTo>
                  <a:pt x="115911" y="213847"/>
                </a:lnTo>
                <a:lnTo>
                  <a:pt x="118927" y="215987"/>
                </a:lnTo>
                <a:lnTo>
                  <a:pt x="121679" y="218405"/>
                </a:lnTo>
                <a:lnTo>
                  <a:pt x="125003" y="220018"/>
                </a:lnTo>
                <a:lnTo>
                  <a:pt x="128706" y="221093"/>
                </a:lnTo>
                <a:lnTo>
                  <a:pt x="132662" y="221809"/>
                </a:lnTo>
                <a:lnTo>
                  <a:pt x="136043" y="222287"/>
                </a:lnTo>
                <a:lnTo>
                  <a:pt x="139041" y="222606"/>
                </a:lnTo>
                <a:lnTo>
                  <a:pt x="141783" y="222818"/>
                </a:lnTo>
                <a:lnTo>
                  <a:pt x="146815" y="223054"/>
                </a:lnTo>
                <a:lnTo>
                  <a:pt x="156104" y="223205"/>
                </a:lnTo>
                <a:lnTo>
                  <a:pt x="158365" y="222225"/>
                </a:lnTo>
                <a:lnTo>
                  <a:pt x="160616" y="220580"/>
                </a:lnTo>
                <a:lnTo>
                  <a:pt x="167351" y="214313"/>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13" name="SMARTInkAnnotation84"/>
          <p:cNvSpPr>
            <a:spLocks/>
          </p:cNvSpPr>
          <p:nvPr/>
        </p:nvSpPr>
        <p:spPr bwMode="auto">
          <a:xfrm>
            <a:off x="6057900" y="4956175"/>
            <a:ext cx="153988" cy="285750"/>
          </a:xfrm>
          <a:custGeom>
            <a:avLst/>
            <a:gdLst>
              <a:gd name="T0" fmla="*/ 153962 w 153963"/>
              <a:gd name="T1" fmla="*/ 0 h 285751"/>
              <a:gd name="T2" fmla="*/ 153962 w 153963"/>
              <a:gd name="T3" fmla="*/ 4740 h 285751"/>
              <a:gd name="T4" fmla="*/ 153219 w 153963"/>
              <a:gd name="T5" fmla="*/ 7129 h 285751"/>
              <a:gd name="T6" fmla="*/ 148664 w 153963"/>
              <a:gd name="T7" fmla="*/ 15446 h 285751"/>
              <a:gd name="T8" fmla="*/ 141364 w 153963"/>
              <a:gd name="T9" fmla="*/ 26655 h 285751"/>
              <a:gd name="T10" fmla="*/ 138126 w 153963"/>
              <a:gd name="T11" fmla="*/ 32653 h 285751"/>
              <a:gd name="T12" fmla="*/ 134479 w 153963"/>
              <a:gd name="T13" fmla="*/ 39628 h 285751"/>
              <a:gd name="T14" fmla="*/ 131304 w 153963"/>
              <a:gd name="T15" fmla="*/ 46263 h 285751"/>
              <a:gd name="T16" fmla="*/ 128444 w 153963"/>
              <a:gd name="T17" fmla="*/ 52670 h 285751"/>
              <a:gd name="T18" fmla="*/ 125793 w 153963"/>
              <a:gd name="T19" fmla="*/ 58926 h 285751"/>
              <a:gd name="T20" fmla="*/ 122538 w 153963"/>
              <a:gd name="T21" fmla="*/ 65081 h 285751"/>
              <a:gd name="T22" fmla="*/ 118881 w 153963"/>
              <a:gd name="T23" fmla="*/ 71169 h 285751"/>
              <a:gd name="T24" fmla="*/ 114956 w 153963"/>
              <a:gd name="T25" fmla="*/ 77211 h 285751"/>
              <a:gd name="T26" fmla="*/ 110851 w 153963"/>
              <a:gd name="T27" fmla="*/ 84217 h 285751"/>
              <a:gd name="T28" fmla="*/ 106627 w 153963"/>
              <a:gd name="T29" fmla="*/ 91863 h 285751"/>
              <a:gd name="T30" fmla="*/ 102323 w 153963"/>
              <a:gd name="T31" fmla="*/ 99938 h 285751"/>
              <a:gd name="T32" fmla="*/ 98711 w 153963"/>
              <a:gd name="T33" fmla="*/ 107305 h 285751"/>
              <a:gd name="T34" fmla="*/ 95558 w 153963"/>
              <a:gd name="T35" fmla="*/ 114200 h 285751"/>
              <a:gd name="T36" fmla="*/ 92712 w 153963"/>
              <a:gd name="T37" fmla="*/ 120782 h 285751"/>
              <a:gd name="T38" fmla="*/ 89329 w 153963"/>
              <a:gd name="T39" fmla="*/ 128146 h 285751"/>
              <a:gd name="T40" fmla="*/ 81601 w 153963"/>
              <a:gd name="T41" fmla="*/ 144267 h 285751"/>
              <a:gd name="T42" fmla="*/ 78202 w 153963"/>
              <a:gd name="T43" fmla="*/ 151740 h 285751"/>
              <a:gd name="T44" fmla="*/ 75191 w 153963"/>
              <a:gd name="T45" fmla="*/ 158707 h 285751"/>
              <a:gd name="T46" fmla="*/ 72441 w 153963"/>
              <a:gd name="T47" fmla="*/ 165336 h 285751"/>
              <a:gd name="T48" fmla="*/ 69120 w 153963"/>
              <a:gd name="T49" fmla="*/ 171740 h 285751"/>
              <a:gd name="T50" fmla="*/ 65418 w 153963"/>
              <a:gd name="T51" fmla="*/ 177993 h 285751"/>
              <a:gd name="T52" fmla="*/ 61463 w 153963"/>
              <a:gd name="T53" fmla="*/ 184147 h 285751"/>
              <a:gd name="T54" fmla="*/ 58082 w 153963"/>
              <a:gd name="T55" fmla="*/ 190233 h 285751"/>
              <a:gd name="T56" fmla="*/ 55085 w 153963"/>
              <a:gd name="T57" fmla="*/ 196276 h 285751"/>
              <a:gd name="T58" fmla="*/ 52342 w 153963"/>
              <a:gd name="T59" fmla="*/ 202288 h 285751"/>
              <a:gd name="T60" fmla="*/ 49770 w 153963"/>
              <a:gd name="T61" fmla="*/ 207289 h 285751"/>
              <a:gd name="T62" fmla="*/ 47312 w 153963"/>
              <a:gd name="T63" fmla="*/ 211614 h 285751"/>
              <a:gd name="T64" fmla="*/ 44929 w 153963"/>
              <a:gd name="T65" fmla="*/ 215491 h 285751"/>
              <a:gd name="T66" fmla="*/ 41854 w 153963"/>
              <a:gd name="T67" fmla="*/ 219066 h 285751"/>
              <a:gd name="T68" fmla="*/ 38316 w 153963"/>
              <a:gd name="T69" fmla="*/ 222443 h 285751"/>
              <a:gd name="T70" fmla="*/ 34468 w 153963"/>
              <a:gd name="T71" fmla="*/ 225686 h 285751"/>
              <a:gd name="T72" fmla="*/ 31161 w 153963"/>
              <a:gd name="T73" fmla="*/ 228840 h 285751"/>
              <a:gd name="T74" fmla="*/ 28212 w 153963"/>
              <a:gd name="T75" fmla="*/ 231935 h 285751"/>
              <a:gd name="T76" fmla="*/ 25502 w 153963"/>
              <a:gd name="T77" fmla="*/ 234991 h 285751"/>
              <a:gd name="T78" fmla="*/ 22951 w 153963"/>
              <a:gd name="T79" fmla="*/ 238020 h 285751"/>
              <a:gd name="T80" fmla="*/ 18134 w 153963"/>
              <a:gd name="T81" fmla="*/ 244031 h 285751"/>
              <a:gd name="T82" fmla="*/ 11240 w 153963"/>
              <a:gd name="T83" fmla="*/ 252994 h 285751"/>
              <a:gd name="T84" fmla="*/ 9725 w 153963"/>
              <a:gd name="T85" fmla="*/ 255976 h 285751"/>
              <a:gd name="T86" fmla="*/ 8041 w 153963"/>
              <a:gd name="T87" fmla="*/ 261934 h 285751"/>
              <a:gd name="T88" fmla="*/ 6848 w 153963"/>
              <a:gd name="T89" fmla="*/ 263919 h 285751"/>
              <a:gd name="T90" fmla="*/ 5310 w 153963"/>
              <a:gd name="T91" fmla="*/ 265243 h 285751"/>
              <a:gd name="T92" fmla="*/ 3539 w 153963"/>
              <a:gd name="T93" fmla="*/ 266126 h 285751"/>
              <a:gd name="T94" fmla="*/ 2359 w 153963"/>
              <a:gd name="T95" fmla="*/ 267706 h 285751"/>
              <a:gd name="T96" fmla="*/ 1573 w 153963"/>
              <a:gd name="T97" fmla="*/ 269752 h 285751"/>
              <a:gd name="T98" fmla="*/ 27 w 153963"/>
              <a:gd name="T99" fmla="*/ 276698 h 285751"/>
              <a:gd name="T100" fmla="*/ 0 w 153963"/>
              <a:gd name="T101" fmla="*/ 285750 h 28575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53963"/>
              <a:gd name="T154" fmla="*/ 0 h 285751"/>
              <a:gd name="T155" fmla="*/ 153963 w 153963"/>
              <a:gd name="T156" fmla="*/ 285751 h 28575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53963" h="285751">
                <a:moveTo>
                  <a:pt x="153962" y="0"/>
                </a:moveTo>
                <a:lnTo>
                  <a:pt x="153962" y="4740"/>
                </a:lnTo>
                <a:lnTo>
                  <a:pt x="153219" y="7129"/>
                </a:lnTo>
                <a:lnTo>
                  <a:pt x="148664" y="15446"/>
                </a:lnTo>
                <a:lnTo>
                  <a:pt x="141364" y="26655"/>
                </a:lnTo>
                <a:lnTo>
                  <a:pt x="138126" y="32653"/>
                </a:lnTo>
                <a:lnTo>
                  <a:pt x="134479" y="39628"/>
                </a:lnTo>
                <a:lnTo>
                  <a:pt x="131304" y="46263"/>
                </a:lnTo>
                <a:lnTo>
                  <a:pt x="128444" y="52670"/>
                </a:lnTo>
                <a:lnTo>
                  <a:pt x="125793" y="58926"/>
                </a:lnTo>
                <a:lnTo>
                  <a:pt x="122538" y="65081"/>
                </a:lnTo>
                <a:lnTo>
                  <a:pt x="118881" y="71169"/>
                </a:lnTo>
                <a:lnTo>
                  <a:pt x="114956" y="77211"/>
                </a:lnTo>
                <a:lnTo>
                  <a:pt x="110851" y="84217"/>
                </a:lnTo>
                <a:lnTo>
                  <a:pt x="106627" y="91863"/>
                </a:lnTo>
                <a:lnTo>
                  <a:pt x="102323" y="99938"/>
                </a:lnTo>
                <a:lnTo>
                  <a:pt x="98711" y="107305"/>
                </a:lnTo>
                <a:lnTo>
                  <a:pt x="95558" y="114200"/>
                </a:lnTo>
                <a:lnTo>
                  <a:pt x="92712" y="120782"/>
                </a:lnTo>
                <a:lnTo>
                  <a:pt x="89329" y="128146"/>
                </a:lnTo>
                <a:lnTo>
                  <a:pt x="81601" y="144267"/>
                </a:lnTo>
                <a:lnTo>
                  <a:pt x="78202" y="151740"/>
                </a:lnTo>
                <a:lnTo>
                  <a:pt x="75191" y="158707"/>
                </a:lnTo>
                <a:lnTo>
                  <a:pt x="72441" y="165336"/>
                </a:lnTo>
                <a:lnTo>
                  <a:pt x="69120" y="171740"/>
                </a:lnTo>
                <a:lnTo>
                  <a:pt x="65418" y="177993"/>
                </a:lnTo>
                <a:lnTo>
                  <a:pt x="61463" y="184147"/>
                </a:lnTo>
                <a:lnTo>
                  <a:pt x="58082" y="190233"/>
                </a:lnTo>
                <a:lnTo>
                  <a:pt x="55085" y="196276"/>
                </a:lnTo>
                <a:lnTo>
                  <a:pt x="52342" y="202288"/>
                </a:lnTo>
                <a:lnTo>
                  <a:pt x="49770" y="207289"/>
                </a:lnTo>
                <a:lnTo>
                  <a:pt x="47312" y="211614"/>
                </a:lnTo>
                <a:lnTo>
                  <a:pt x="44929" y="215491"/>
                </a:lnTo>
                <a:lnTo>
                  <a:pt x="41854" y="219066"/>
                </a:lnTo>
                <a:lnTo>
                  <a:pt x="38316" y="222443"/>
                </a:lnTo>
                <a:lnTo>
                  <a:pt x="34468" y="225686"/>
                </a:lnTo>
                <a:lnTo>
                  <a:pt x="31161" y="228840"/>
                </a:lnTo>
                <a:lnTo>
                  <a:pt x="28212" y="231935"/>
                </a:lnTo>
                <a:lnTo>
                  <a:pt x="25502" y="234991"/>
                </a:lnTo>
                <a:lnTo>
                  <a:pt x="22951" y="238020"/>
                </a:lnTo>
                <a:lnTo>
                  <a:pt x="18134" y="244031"/>
                </a:lnTo>
                <a:lnTo>
                  <a:pt x="11240" y="252994"/>
                </a:lnTo>
                <a:lnTo>
                  <a:pt x="9725" y="255976"/>
                </a:lnTo>
                <a:lnTo>
                  <a:pt x="8041" y="261934"/>
                </a:lnTo>
                <a:lnTo>
                  <a:pt x="6848" y="263919"/>
                </a:lnTo>
                <a:lnTo>
                  <a:pt x="5310" y="265243"/>
                </a:lnTo>
                <a:lnTo>
                  <a:pt x="3539" y="266126"/>
                </a:lnTo>
                <a:lnTo>
                  <a:pt x="2359" y="267706"/>
                </a:lnTo>
                <a:lnTo>
                  <a:pt x="1573" y="269752"/>
                </a:lnTo>
                <a:lnTo>
                  <a:pt x="27" y="276698"/>
                </a:lnTo>
                <a:lnTo>
                  <a:pt x="0" y="28575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14" name="SMARTInkAnnotation85"/>
          <p:cNvSpPr>
            <a:spLocks/>
          </p:cNvSpPr>
          <p:nvPr/>
        </p:nvSpPr>
        <p:spPr bwMode="auto">
          <a:xfrm>
            <a:off x="5656263" y="5160963"/>
            <a:ext cx="14287" cy="295275"/>
          </a:xfrm>
          <a:custGeom>
            <a:avLst/>
            <a:gdLst>
              <a:gd name="T0" fmla="*/ 13388 w 13389"/>
              <a:gd name="T1" fmla="*/ 0 h 294681"/>
              <a:gd name="T2" fmla="*/ 13388 w 13389"/>
              <a:gd name="T3" fmla="*/ 24858 h 294681"/>
              <a:gd name="T4" fmla="*/ 12645 w 13389"/>
              <a:gd name="T5" fmla="*/ 31455 h 294681"/>
              <a:gd name="T6" fmla="*/ 11405 w 13389"/>
              <a:gd name="T7" fmla="*/ 38829 h 294681"/>
              <a:gd name="T8" fmla="*/ 9834 w 13389"/>
              <a:gd name="T9" fmla="*/ 46722 h 294681"/>
              <a:gd name="T10" fmla="*/ 8788 w 13389"/>
              <a:gd name="T11" fmla="*/ 54960 h 294681"/>
              <a:gd name="T12" fmla="*/ 8090 w 13389"/>
              <a:gd name="T13" fmla="*/ 63429 h 294681"/>
              <a:gd name="T14" fmla="*/ 7624 w 13389"/>
              <a:gd name="T15" fmla="*/ 72052 h 294681"/>
              <a:gd name="T16" fmla="*/ 7314 w 13389"/>
              <a:gd name="T17" fmla="*/ 80776 h 294681"/>
              <a:gd name="T18" fmla="*/ 6970 w 13389"/>
              <a:gd name="T19" fmla="*/ 98409 h 294681"/>
              <a:gd name="T20" fmla="*/ 6718 w 13389"/>
              <a:gd name="T21" fmla="*/ 151821 h 294681"/>
              <a:gd name="T22" fmla="*/ 5966 w 13389"/>
              <a:gd name="T23" fmla="*/ 160745 h 294681"/>
              <a:gd name="T24" fmla="*/ 4721 w 13389"/>
              <a:gd name="T25" fmla="*/ 169671 h 294681"/>
              <a:gd name="T26" fmla="*/ 3147 w 13389"/>
              <a:gd name="T27" fmla="*/ 178599 h 294681"/>
              <a:gd name="T28" fmla="*/ 2098 w 13389"/>
              <a:gd name="T29" fmla="*/ 186534 h 294681"/>
              <a:gd name="T30" fmla="*/ 1398 w 13389"/>
              <a:gd name="T31" fmla="*/ 193809 h 294681"/>
              <a:gd name="T32" fmla="*/ 932 w 13389"/>
              <a:gd name="T33" fmla="*/ 200644 h 294681"/>
              <a:gd name="T34" fmla="*/ 621 w 13389"/>
              <a:gd name="T35" fmla="*/ 207184 h 294681"/>
              <a:gd name="T36" fmla="*/ 276 w 13389"/>
              <a:gd name="T37" fmla="*/ 219743 h 294681"/>
              <a:gd name="T38" fmla="*/ 55 w 13389"/>
              <a:gd name="T39" fmla="*/ 243975 h 294681"/>
              <a:gd name="T40" fmla="*/ 0 w 13389"/>
              <a:gd name="T41" fmla="*/ 294680 h 294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3389"/>
              <a:gd name="T64" fmla="*/ 0 h 294681"/>
              <a:gd name="T65" fmla="*/ 13389 w 13389"/>
              <a:gd name="T66" fmla="*/ 294681 h 294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3389" h="294681">
                <a:moveTo>
                  <a:pt x="13388" y="0"/>
                </a:moveTo>
                <a:lnTo>
                  <a:pt x="13388" y="24858"/>
                </a:lnTo>
                <a:lnTo>
                  <a:pt x="12645" y="31455"/>
                </a:lnTo>
                <a:lnTo>
                  <a:pt x="11405" y="38829"/>
                </a:lnTo>
                <a:lnTo>
                  <a:pt x="9834" y="46722"/>
                </a:lnTo>
                <a:lnTo>
                  <a:pt x="8788" y="54960"/>
                </a:lnTo>
                <a:lnTo>
                  <a:pt x="8090" y="63429"/>
                </a:lnTo>
                <a:lnTo>
                  <a:pt x="7624" y="72052"/>
                </a:lnTo>
                <a:lnTo>
                  <a:pt x="7314" y="80776"/>
                </a:lnTo>
                <a:lnTo>
                  <a:pt x="6970" y="98409"/>
                </a:lnTo>
                <a:lnTo>
                  <a:pt x="6718" y="151821"/>
                </a:lnTo>
                <a:lnTo>
                  <a:pt x="5966" y="160745"/>
                </a:lnTo>
                <a:lnTo>
                  <a:pt x="4721" y="169671"/>
                </a:lnTo>
                <a:lnTo>
                  <a:pt x="3147" y="178599"/>
                </a:lnTo>
                <a:lnTo>
                  <a:pt x="2098" y="186534"/>
                </a:lnTo>
                <a:lnTo>
                  <a:pt x="1398" y="193809"/>
                </a:lnTo>
                <a:lnTo>
                  <a:pt x="932" y="200644"/>
                </a:lnTo>
                <a:lnTo>
                  <a:pt x="621" y="207184"/>
                </a:lnTo>
                <a:lnTo>
                  <a:pt x="276" y="219743"/>
                </a:lnTo>
                <a:lnTo>
                  <a:pt x="55" y="243975"/>
                </a:lnTo>
                <a:lnTo>
                  <a:pt x="0" y="29468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15" name="SMARTInkAnnotation86"/>
          <p:cNvSpPr>
            <a:spLocks/>
          </p:cNvSpPr>
          <p:nvPr/>
        </p:nvSpPr>
        <p:spPr bwMode="auto">
          <a:xfrm>
            <a:off x="5516563" y="5313363"/>
            <a:ext cx="254000" cy="26987"/>
          </a:xfrm>
          <a:custGeom>
            <a:avLst/>
            <a:gdLst>
              <a:gd name="T0" fmla="*/ 0 w 254373"/>
              <a:gd name="T1" fmla="*/ 0 h 26790"/>
              <a:gd name="T2" fmla="*/ 3553 w 254373"/>
              <a:gd name="T3" fmla="*/ 4740 h 26790"/>
              <a:gd name="T4" fmla="*/ 5344 w 254373"/>
              <a:gd name="T5" fmla="*/ 6137 h 26790"/>
              <a:gd name="T6" fmla="*/ 7281 w 254373"/>
              <a:gd name="T7" fmla="*/ 7068 h 26790"/>
              <a:gd name="T8" fmla="*/ 9317 w 254373"/>
              <a:gd name="T9" fmla="*/ 7689 h 26790"/>
              <a:gd name="T10" fmla="*/ 12905 w 254373"/>
              <a:gd name="T11" fmla="*/ 9094 h 26790"/>
              <a:gd name="T12" fmla="*/ 22843 w 254373"/>
              <a:gd name="T13" fmla="*/ 13302 h 26790"/>
              <a:gd name="T14" fmla="*/ 29360 w 254373"/>
              <a:gd name="T15" fmla="*/ 14821 h 26790"/>
              <a:gd name="T16" fmla="*/ 36680 w 254373"/>
              <a:gd name="T17" fmla="*/ 15834 h 26790"/>
              <a:gd name="T18" fmla="*/ 44536 w 254373"/>
              <a:gd name="T19" fmla="*/ 16509 h 26790"/>
              <a:gd name="T20" fmla="*/ 52748 w 254373"/>
              <a:gd name="T21" fmla="*/ 16960 h 26790"/>
              <a:gd name="T22" fmla="*/ 69805 w 254373"/>
              <a:gd name="T23" fmla="*/ 17459 h 26790"/>
              <a:gd name="T24" fmla="*/ 79263 w 254373"/>
              <a:gd name="T25" fmla="*/ 18585 h 26790"/>
              <a:gd name="T26" fmla="*/ 89287 w 254373"/>
              <a:gd name="T27" fmla="*/ 20327 h 26790"/>
              <a:gd name="T28" fmla="*/ 99689 w 254373"/>
              <a:gd name="T29" fmla="*/ 22481 h 26790"/>
              <a:gd name="T30" fmla="*/ 110341 w 254373"/>
              <a:gd name="T31" fmla="*/ 23917 h 26790"/>
              <a:gd name="T32" fmla="*/ 121164 w 254373"/>
              <a:gd name="T33" fmla="*/ 24874 h 26790"/>
              <a:gd name="T34" fmla="*/ 132096 w 254373"/>
              <a:gd name="T35" fmla="*/ 25513 h 26790"/>
              <a:gd name="T36" fmla="*/ 154161 w 254373"/>
              <a:gd name="T37" fmla="*/ 26222 h 26790"/>
              <a:gd name="T38" fmla="*/ 254372 w 254373"/>
              <a:gd name="T39" fmla="*/ 26789 h 2679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54373"/>
              <a:gd name="T61" fmla="*/ 0 h 26790"/>
              <a:gd name="T62" fmla="*/ 254373 w 254373"/>
              <a:gd name="T63" fmla="*/ 26790 h 2679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54373" h="26790">
                <a:moveTo>
                  <a:pt x="0" y="0"/>
                </a:moveTo>
                <a:lnTo>
                  <a:pt x="3553" y="4740"/>
                </a:lnTo>
                <a:lnTo>
                  <a:pt x="5344" y="6137"/>
                </a:lnTo>
                <a:lnTo>
                  <a:pt x="7281" y="7068"/>
                </a:lnTo>
                <a:lnTo>
                  <a:pt x="9317" y="7689"/>
                </a:lnTo>
                <a:lnTo>
                  <a:pt x="12905" y="9094"/>
                </a:lnTo>
                <a:lnTo>
                  <a:pt x="22843" y="13302"/>
                </a:lnTo>
                <a:lnTo>
                  <a:pt x="29360" y="14821"/>
                </a:lnTo>
                <a:lnTo>
                  <a:pt x="36680" y="15834"/>
                </a:lnTo>
                <a:lnTo>
                  <a:pt x="44536" y="16509"/>
                </a:lnTo>
                <a:lnTo>
                  <a:pt x="52748" y="16960"/>
                </a:lnTo>
                <a:lnTo>
                  <a:pt x="69805" y="17459"/>
                </a:lnTo>
                <a:lnTo>
                  <a:pt x="79263" y="18585"/>
                </a:lnTo>
                <a:lnTo>
                  <a:pt x="89287" y="20327"/>
                </a:lnTo>
                <a:lnTo>
                  <a:pt x="99689" y="22481"/>
                </a:lnTo>
                <a:lnTo>
                  <a:pt x="110341" y="23917"/>
                </a:lnTo>
                <a:lnTo>
                  <a:pt x="121164" y="24874"/>
                </a:lnTo>
                <a:lnTo>
                  <a:pt x="132096" y="25513"/>
                </a:lnTo>
                <a:lnTo>
                  <a:pt x="154161" y="26222"/>
                </a:lnTo>
                <a:lnTo>
                  <a:pt x="254372" y="26789"/>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16" name="SMARTInkAnnotation87"/>
          <p:cNvSpPr>
            <a:spLocks/>
          </p:cNvSpPr>
          <p:nvPr/>
        </p:nvSpPr>
        <p:spPr bwMode="auto">
          <a:xfrm>
            <a:off x="5883275" y="5243513"/>
            <a:ext cx="200025" cy="274637"/>
          </a:xfrm>
          <a:custGeom>
            <a:avLst/>
            <a:gdLst>
              <a:gd name="T0" fmla="*/ 10873 w 199096"/>
              <a:gd name="T1" fmla="*/ 56400 h 275141"/>
              <a:gd name="T2" fmla="*/ 5530 w 199096"/>
              <a:gd name="T3" fmla="*/ 66957 h 275141"/>
              <a:gd name="T4" fmla="*/ 4594 w 199096"/>
              <a:gd name="T5" fmla="*/ 68930 h 275141"/>
              <a:gd name="T6" fmla="*/ 7554 w 199096"/>
              <a:gd name="T7" fmla="*/ 62794 h 275141"/>
              <a:gd name="T8" fmla="*/ 21127 w 199096"/>
              <a:gd name="T9" fmla="*/ 49185 h 275141"/>
              <a:gd name="T10" fmla="*/ 35757 w 199096"/>
              <a:gd name="T11" fmla="*/ 35998 h 275141"/>
              <a:gd name="T12" fmla="*/ 54224 w 199096"/>
              <a:gd name="T13" fmla="*/ 23160 h 275141"/>
              <a:gd name="T14" fmla="*/ 75811 w 199096"/>
              <a:gd name="T15" fmla="*/ 12080 h 275141"/>
              <a:gd name="T16" fmla="*/ 99066 w 199096"/>
              <a:gd name="T17" fmla="*/ 6152 h 275141"/>
              <a:gd name="T18" fmla="*/ 120088 w 199096"/>
              <a:gd name="T19" fmla="*/ 757 h 275141"/>
              <a:gd name="T20" fmla="*/ 138466 w 199096"/>
              <a:gd name="T21" fmla="*/ 1805 h 275141"/>
              <a:gd name="T22" fmla="*/ 153331 w 199096"/>
              <a:gd name="T23" fmla="*/ 5753 h 275141"/>
              <a:gd name="T24" fmla="*/ 167157 w 199096"/>
              <a:gd name="T25" fmla="*/ 12214 h 275141"/>
              <a:gd name="T26" fmla="*/ 180675 w 199096"/>
              <a:gd name="T27" fmla="*/ 24051 h 275141"/>
              <a:gd name="T28" fmla="*/ 192119 w 199096"/>
              <a:gd name="T29" fmla="*/ 36487 h 275141"/>
              <a:gd name="T30" fmla="*/ 198236 w 199096"/>
              <a:gd name="T31" fmla="*/ 52740 h 275141"/>
              <a:gd name="T32" fmla="*/ 198065 w 199096"/>
              <a:gd name="T33" fmla="*/ 70124 h 275141"/>
              <a:gd name="T34" fmla="*/ 191321 w 199096"/>
              <a:gd name="T35" fmla="*/ 87842 h 275141"/>
              <a:gd name="T36" fmla="*/ 179901 w 199096"/>
              <a:gd name="T37" fmla="*/ 103014 h 275141"/>
              <a:gd name="T38" fmla="*/ 167096 w 199096"/>
              <a:gd name="T39" fmla="*/ 113793 h 275141"/>
              <a:gd name="T40" fmla="*/ 151898 w 199096"/>
              <a:gd name="T41" fmla="*/ 123270 h 275141"/>
              <a:gd name="T42" fmla="*/ 135247 w 199096"/>
              <a:gd name="T43" fmla="*/ 132363 h 275141"/>
              <a:gd name="T44" fmla="*/ 118908 w 199096"/>
              <a:gd name="T45" fmla="*/ 138694 h 275141"/>
              <a:gd name="T46" fmla="*/ 99935 w 199096"/>
              <a:gd name="T47" fmla="*/ 143216 h 275141"/>
              <a:gd name="T48" fmla="*/ 82165 w 199096"/>
              <a:gd name="T49" fmla="*/ 148194 h 275141"/>
              <a:gd name="T50" fmla="*/ 69462 w 199096"/>
              <a:gd name="T51" fmla="*/ 149669 h 275141"/>
              <a:gd name="T52" fmla="*/ 48216 w 199096"/>
              <a:gd name="T53" fmla="*/ 150279 h 275141"/>
              <a:gd name="T54" fmla="*/ 47864 w 199096"/>
              <a:gd name="T55" fmla="*/ 144151 h 275141"/>
              <a:gd name="T56" fmla="*/ 54185 w 199096"/>
              <a:gd name="T57" fmla="*/ 139265 h 275141"/>
              <a:gd name="T58" fmla="*/ 66150 w 199096"/>
              <a:gd name="T59" fmla="*/ 129041 h 275141"/>
              <a:gd name="T60" fmla="*/ 82071 w 199096"/>
              <a:gd name="T61" fmla="*/ 125143 h 275141"/>
              <a:gd name="T62" fmla="*/ 97367 w 199096"/>
              <a:gd name="T63" fmla="*/ 123987 h 275141"/>
              <a:gd name="T64" fmla="*/ 114874 w 199096"/>
              <a:gd name="T65" fmla="*/ 128386 h 275141"/>
              <a:gd name="T66" fmla="*/ 140036 w 199096"/>
              <a:gd name="T67" fmla="*/ 138761 h 275141"/>
              <a:gd name="T68" fmla="*/ 155368 w 199096"/>
              <a:gd name="T69" fmla="*/ 148417 h 275141"/>
              <a:gd name="T70" fmla="*/ 169330 w 199096"/>
              <a:gd name="T71" fmla="*/ 164397 h 275141"/>
              <a:gd name="T72" fmla="*/ 182146 w 199096"/>
              <a:gd name="T73" fmla="*/ 186550 h 275141"/>
              <a:gd name="T74" fmla="*/ 190984 w 199096"/>
              <a:gd name="T75" fmla="*/ 206123 h 275141"/>
              <a:gd name="T76" fmla="*/ 196667 w 199096"/>
              <a:gd name="T77" fmla="*/ 227869 h 275141"/>
              <a:gd name="T78" fmla="*/ 194621 w 199096"/>
              <a:gd name="T79" fmla="*/ 246753 h 275141"/>
              <a:gd name="T80" fmla="*/ 187160 w 199096"/>
              <a:gd name="T81" fmla="*/ 259019 h 275141"/>
              <a:gd name="T82" fmla="*/ 175528 w 199096"/>
              <a:gd name="T83" fmla="*/ 268936 h 275141"/>
              <a:gd name="T84" fmla="*/ 159107 w 199096"/>
              <a:gd name="T85" fmla="*/ 273418 h 275141"/>
              <a:gd name="T86" fmla="*/ 133567 w 199096"/>
              <a:gd name="T87" fmla="*/ 274933 h 275141"/>
              <a:gd name="T88" fmla="*/ 109019 w 199096"/>
              <a:gd name="T89" fmla="*/ 272587 h 275141"/>
              <a:gd name="T90" fmla="*/ 92294 w 199096"/>
              <a:gd name="T91" fmla="*/ 268216 h 275141"/>
              <a:gd name="T92" fmla="*/ 75190 w 199096"/>
              <a:gd name="T93" fmla="*/ 261630 h 275141"/>
              <a:gd name="T94" fmla="*/ 60701 w 199096"/>
              <a:gd name="T95" fmla="*/ 252402 h 275141"/>
              <a:gd name="T96" fmla="*/ 48970 w 199096"/>
              <a:gd name="T97" fmla="*/ 247022 h 275141"/>
              <a:gd name="T98" fmla="*/ 38343 w 199096"/>
              <a:gd name="T99" fmla="*/ 231575 h 275141"/>
              <a:gd name="T100" fmla="*/ 24573 w 199096"/>
              <a:gd name="T101" fmla="*/ 210163 h 275141"/>
              <a:gd name="T102" fmla="*/ 20074 w 199096"/>
              <a:gd name="T103" fmla="*/ 194938 h 2751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9096"/>
              <a:gd name="T157" fmla="*/ 0 h 275141"/>
              <a:gd name="T158" fmla="*/ 199096 w 199096"/>
              <a:gd name="T159" fmla="*/ 275141 h 27514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9096" h="275141">
                <a:moveTo>
                  <a:pt x="20074" y="43134"/>
                </a:moveTo>
                <a:lnTo>
                  <a:pt x="12967" y="52615"/>
                </a:lnTo>
                <a:lnTo>
                  <a:pt x="10873" y="56400"/>
                </a:lnTo>
                <a:lnTo>
                  <a:pt x="8547" y="63251"/>
                </a:lnTo>
                <a:lnTo>
                  <a:pt x="7183" y="65475"/>
                </a:lnTo>
                <a:lnTo>
                  <a:pt x="5530" y="66957"/>
                </a:lnTo>
                <a:lnTo>
                  <a:pt x="0" y="69919"/>
                </a:lnTo>
                <a:lnTo>
                  <a:pt x="3548" y="69922"/>
                </a:lnTo>
                <a:lnTo>
                  <a:pt x="4594" y="68930"/>
                </a:lnTo>
                <a:lnTo>
                  <a:pt x="5291" y="67276"/>
                </a:lnTo>
                <a:lnTo>
                  <a:pt x="5756" y="65182"/>
                </a:lnTo>
                <a:lnTo>
                  <a:pt x="7554" y="62794"/>
                </a:lnTo>
                <a:lnTo>
                  <a:pt x="13518" y="57494"/>
                </a:lnTo>
                <a:lnTo>
                  <a:pt x="17191" y="53699"/>
                </a:lnTo>
                <a:lnTo>
                  <a:pt x="21127" y="49185"/>
                </a:lnTo>
                <a:lnTo>
                  <a:pt x="25239" y="44192"/>
                </a:lnTo>
                <a:lnTo>
                  <a:pt x="30211" y="39870"/>
                </a:lnTo>
                <a:lnTo>
                  <a:pt x="35757" y="35998"/>
                </a:lnTo>
                <a:lnTo>
                  <a:pt x="41686" y="32423"/>
                </a:lnTo>
                <a:lnTo>
                  <a:pt x="47870" y="28056"/>
                </a:lnTo>
                <a:lnTo>
                  <a:pt x="54224" y="23160"/>
                </a:lnTo>
                <a:lnTo>
                  <a:pt x="60691" y="17912"/>
                </a:lnTo>
                <a:lnTo>
                  <a:pt x="67978" y="14413"/>
                </a:lnTo>
                <a:lnTo>
                  <a:pt x="75811" y="12080"/>
                </a:lnTo>
                <a:lnTo>
                  <a:pt x="84007" y="10525"/>
                </a:lnTo>
                <a:lnTo>
                  <a:pt x="91704" y="8496"/>
                </a:lnTo>
                <a:lnTo>
                  <a:pt x="99066" y="6152"/>
                </a:lnTo>
                <a:lnTo>
                  <a:pt x="106206" y="3596"/>
                </a:lnTo>
                <a:lnTo>
                  <a:pt x="113196" y="1892"/>
                </a:lnTo>
                <a:lnTo>
                  <a:pt x="120088" y="757"/>
                </a:lnTo>
                <a:lnTo>
                  <a:pt x="126914" y="0"/>
                </a:lnTo>
                <a:lnTo>
                  <a:pt x="132952" y="487"/>
                </a:lnTo>
                <a:lnTo>
                  <a:pt x="138466" y="1805"/>
                </a:lnTo>
                <a:lnTo>
                  <a:pt x="143628" y="3675"/>
                </a:lnTo>
                <a:lnTo>
                  <a:pt x="148558" y="4922"/>
                </a:lnTo>
                <a:lnTo>
                  <a:pt x="153331" y="5753"/>
                </a:lnTo>
                <a:lnTo>
                  <a:pt x="158002" y="6307"/>
                </a:lnTo>
                <a:lnTo>
                  <a:pt x="162603" y="8661"/>
                </a:lnTo>
                <a:lnTo>
                  <a:pt x="167157" y="12214"/>
                </a:lnTo>
                <a:lnTo>
                  <a:pt x="171681" y="16568"/>
                </a:lnTo>
                <a:lnTo>
                  <a:pt x="176186" y="20462"/>
                </a:lnTo>
                <a:lnTo>
                  <a:pt x="180675" y="24051"/>
                </a:lnTo>
                <a:lnTo>
                  <a:pt x="185156" y="27435"/>
                </a:lnTo>
                <a:lnTo>
                  <a:pt x="188887" y="31676"/>
                </a:lnTo>
                <a:lnTo>
                  <a:pt x="192119" y="36487"/>
                </a:lnTo>
                <a:lnTo>
                  <a:pt x="195016" y="41680"/>
                </a:lnTo>
                <a:lnTo>
                  <a:pt x="196948" y="47125"/>
                </a:lnTo>
                <a:lnTo>
                  <a:pt x="198236" y="52740"/>
                </a:lnTo>
                <a:lnTo>
                  <a:pt x="199095" y="58468"/>
                </a:lnTo>
                <a:lnTo>
                  <a:pt x="198923" y="64271"/>
                </a:lnTo>
                <a:lnTo>
                  <a:pt x="198065" y="70124"/>
                </a:lnTo>
                <a:lnTo>
                  <a:pt x="196750" y="76010"/>
                </a:lnTo>
                <a:lnTo>
                  <a:pt x="194384" y="81918"/>
                </a:lnTo>
                <a:lnTo>
                  <a:pt x="191321" y="87842"/>
                </a:lnTo>
                <a:lnTo>
                  <a:pt x="187790" y="93775"/>
                </a:lnTo>
                <a:lnTo>
                  <a:pt x="183950" y="98722"/>
                </a:lnTo>
                <a:lnTo>
                  <a:pt x="179901" y="103014"/>
                </a:lnTo>
                <a:lnTo>
                  <a:pt x="175715" y="106866"/>
                </a:lnTo>
                <a:lnTo>
                  <a:pt x="171436" y="110426"/>
                </a:lnTo>
                <a:lnTo>
                  <a:pt x="167096" y="113793"/>
                </a:lnTo>
                <a:lnTo>
                  <a:pt x="162716" y="117029"/>
                </a:lnTo>
                <a:lnTo>
                  <a:pt x="157564" y="120178"/>
                </a:lnTo>
                <a:lnTo>
                  <a:pt x="151898" y="123270"/>
                </a:lnTo>
                <a:lnTo>
                  <a:pt x="145889" y="126324"/>
                </a:lnTo>
                <a:lnTo>
                  <a:pt x="140396" y="129352"/>
                </a:lnTo>
                <a:lnTo>
                  <a:pt x="135247" y="132363"/>
                </a:lnTo>
                <a:lnTo>
                  <a:pt x="130326" y="135362"/>
                </a:lnTo>
                <a:lnTo>
                  <a:pt x="124813" y="137361"/>
                </a:lnTo>
                <a:lnTo>
                  <a:pt x="118908" y="138694"/>
                </a:lnTo>
                <a:lnTo>
                  <a:pt x="112740" y="139583"/>
                </a:lnTo>
                <a:lnTo>
                  <a:pt x="106395" y="141167"/>
                </a:lnTo>
                <a:lnTo>
                  <a:pt x="99935" y="143216"/>
                </a:lnTo>
                <a:lnTo>
                  <a:pt x="93396" y="145575"/>
                </a:lnTo>
                <a:lnTo>
                  <a:pt x="87550" y="147147"/>
                </a:lnTo>
                <a:lnTo>
                  <a:pt x="82165" y="148194"/>
                </a:lnTo>
                <a:lnTo>
                  <a:pt x="77088" y="148893"/>
                </a:lnTo>
                <a:lnTo>
                  <a:pt x="72959" y="149359"/>
                </a:lnTo>
                <a:lnTo>
                  <a:pt x="69462" y="149669"/>
                </a:lnTo>
                <a:lnTo>
                  <a:pt x="63593" y="150014"/>
                </a:lnTo>
                <a:lnTo>
                  <a:pt x="56108" y="150208"/>
                </a:lnTo>
                <a:lnTo>
                  <a:pt x="48216" y="150279"/>
                </a:lnTo>
                <a:lnTo>
                  <a:pt x="47761" y="149291"/>
                </a:lnTo>
                <a:lnTo>
                  <a:pt x="47255" y="145547"/>
                </a:lnTo>
                <a:lnTo>
                  <a:pt x="47864" y="144151"/>
                </a:lnTo>
                <a:lnTo>
                  <a:pt x="49013" y="143220"/>
                </a:lnTo>
                <a:lnTo>
                  <a:pt x="50524" y="142601"/>
                </a:lnTo>
                <a:lnTo>
                  <a:pt x="54185" y="139265"/>
                </a:lnTo>
                <a:lnTo>
                  <a:pt x="59035" y="134476"/>
                </a:lnTo>
                <a:lnTo>
                  <a:pt x="62411" y="131810"/>
                </a:lnTo>
                <a:lnTo>
                  <a:pt x="66150" y="129041"/>
                </a:lnTo>
                <a:lnTo>
                  <a:pt x="70873" y="127194"/>
                </a:lnTo>
                <a:lnTo>
                  <a:pt x="76253" y="125963"/>
                </a:lnTo>
                <a:lnTo>
                  <a:pt x="82071" y="125143"/>
                </a:lnTo>
                <a:lnTo>
                  <a:pt x="87438" y="124596"/>
                </a:lnTo>
                <a:lnTo>
                  <a:pt x="92503" y="124231"/>
                </a:lnTo>
                <a:lnTo>
                  <a:pt x="97367" y="123987"/>
                </a:lnTo>
                <a:lnTo>
                  <a:pt x="102841" y="124817"/>
                </a:lnTo>
                <a:lnTo>
                  <a:pt x="108722" y="126363"/>
                </a:lnTo>
                <a:lnTo>
                  <a:pt x="114874" y="128386"/>
                </a:lnTo>
                <a:lnTo>
                  <a:pt x="121207" y="130726"/>
                </a:lnTo>
                <a:lnTo>
                  <a:pt x="134193" y="135973"/>
                </a:lnTo>
                <a:lnTo>
                  <a:pt x="140036" y="138761"/>
                </a:lnTo>
                <a:lnTo>
                  <a:pt x="145419" y="141612"/>
                </a:lnTo>
                <a:lnTo>
                  <a:pt x="150496" y="144504"/>
                </a:lnTo>
                <a:lnTo>
                  <a:pt x="155368" y="148417"/>
                </a:lnTo>
                <a:lnTo>
                  <a:pt x="160103" y="153011"/>
                </a:lnTo>
                <a:lnTo>
                  <a:pt x="164747" y="158057"/>
                </a:lnTo>
                <a:lnTo>
                  <a:pt x="169330" y="164397"/>
                </a:lnTo>
                <a:lnTo>
                  <a:pt x="173874" y="171601"/>
                </a:lnTo>
                <a:lnTo>
                  <a:pt x="178391" y="179380"/>
                </a:lnTo>
                <a:lnTo>
                  <a:pt x="182146" y="186550"/>
                </a:lnTo>
                <a:lnTo>
                  <a:pt x="185393" y="193315"/>
                </a:lnTo>
                <a:lnTo>
                  <a:pt x="188301" y="199809"/>
                </a:lnTo>
                <a:lnTo>
                  <a:pt x="190984" y="206123"/>
                </a:lnTo>
                <a:lnTo>
                  <a:pt x="195948" y="218430"/>
                </a:lnTo>
                <a:lnTo>
                  <a:pt x="196826" y="223498"/>
                </a:lnTo>
                <a:lnTo>
                  <a:pt x="196667" y="227869"/>
                </a:lnTo>
                <a:lnTo>
                  <a:pt x="195251" y="236363"/>
                </a:lnTo>
                <a:lnTo>
                  <a:pt x="194873" y="241407"/>
                </a:lnTo>
                <a:lnTo>
                  <a:pt x="194621" y="246753"/>
                </a:lnTo>
                <a:lnTo>
                  <a:pt x="192966" y="251310"/>
                </a:lnTo>
                <a:lnTo>
                  <a:pt x="190374" y="255340"/>
                </a:lnTo>
                <a:lnTo>
                  <a:pt x="187160" y="259019"/>
                </a:lnTo>
                <a:lnTo>
                  <a:pt x="183529" y="262463"/>
                </a:lnTo>
                <a:lnTo>
                  <a:pt x="179620" y="265752"/>
                </a:lnTo>
                <a:lnTo>
                  <a:pt x="175528" y="268936"/>
                </a:lnTo>
                <a:lnTo>
                  <a:pt x="170568" y="271059"/>
                </a:lnTo>
                <a:lnTo>
                  <a:pt x="165030" y="272475"/>
                </a:lnTo>
                <a:lnTo>
                  <a:pt x="159107" y="273418"/>
                </a:lnTo>
                <a:lnTo>
                  <a:pt x="152927" y="274048"/>
                </a:lnTo>
                <a:lnTo>
                  <a:pt x="146575" y="274467"/>
                </a:lnTo>
                <a:lnTo>
                  <a:pt x="133567" y="274933"/>
                </a:lnTo>
                <a:lnTo>
                  <a:pt x="120349" y="275140"/>
                </a:lnTo>
                <a:lnTo>
                  <a:pt x="114444" y="274203"/>
                </a:lnTo>
                <a:lnTo>
                  <a:pt x="109019" y="272587"/>
                </a:lnTo>
                <a:lnTo>
                  <a:pt x="103915" y="270516"/>
                </a:lnTo>
                <a:lnTo>
                  <a:pt x="98281" y="269136"/>
                </a:lnTo>
                <a:lnTo>
                  <a:pt x="92294" y="268216"/>
                </a:lnTo>
                <a:lnTo>
                  <a:pt x="86072" y="267603"/>
                </a:lnTo>
                <a:lnTo>
                  <a:pt x="80435" y="265209"/>
                </a:lnTo>
                <a:lnTo>
                  <a:pt x="75190" y="261630"/>
                </a:lnTo>
                <a:lnTo>
                  <a:pt x="70206" y="257258"/>
                </a:lnTo>
                <a:lnTo>
                  <a:pt x="65396" y="254344"/>
                </a:lnTo>
                <a:lnTo>
                  <a:pt x="60701" y="252402"/>
                </a:lnTo>
                <a:lnTo>
                  <a:pt x="56084" y="251107"/>
                </a:lnTo>
                <a:lnTo>
                  <a:pt x="52262" y="249251"/>
                </a:lnTo>
                <a:lnTo>
                  <a:pt x="48970" y="247022"/>
                </a:lnTo>
                <a:lnTo>
                  <a:pt x="46032" y="244544"/>
                </a:lnTo>
                <a:lnTo>
                  <a:pt x="40784" y="236498"/>
                </a:lnTo>
                <a:lnTo>
                  <a:pt x="38343" y="231575"/>
                </a:lnTo>
                <a:lnTo>
                  <a:pt x="33648" y="223458"/>
                </a:lnTo>
                <a:lnTo>
                  <a:pt x="29082" y="216543"/>
                </a:lnTo>
                <a:lnTo>
                  <a:pt x="24573" y="210163"/>
                </a:lnTo>
                <a:lnTo>
                  <a:pt x="23073" y="207072"/>
                </a:lnTo>
                <a:lnTo>
                  <a:pt x="22073" y="204020"/>
                </a:lnTo>
                <a:lnTo>
                  <a:pt x="20074" y="194938"/>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17" name="SMARTInkAnnotation88"/>
          <p:cNvSpPr>
            <a:spLocks/>
          </p:cNvSpPr>
          <p:nvPr/>
        </p:nvSpPr>
        <p:spPr bwMode="auto">
          <a:xfrm>
            <a:off x="6151563" y="5322888"/>
            <a:ext cx="127000" cy="204787"/>
          </a:xfrm>
          <a:custGeom>
            <a:avLst/>
            <a:gdLst>
              <a:gd name="T0" fmla="*/ 0 w 127187"/>
              <a:gd name="T1" fmla="*/ 0 h 205383"/>
              <a:gd name="T2" fmla="*/ 0 w 127187"/>
              <a:gd name="T3" fmla="*/ 34628 h 205383"/>
              <a:gd name="T4" fmla="*/ 744 w 127187"/>
              <a:gd name="T5" fmla="*/ 39953 h 205383"/>
              <a:gd name="T6" fmla="*/ 1984 w 127187"/>
              <a:gd name="T7" fmla="*/ 45487 h 205383"/>
              <a:gd name="T8" fmla="*/ 3554 w 127187"/>
              <a:gd name="T9" fmla="*/ 51160 h 205383"/>
              <a:gd name="T10" fmla="*/ 4600 w 127187"/>
              <a:gd name="T11" fmla="*/ 56927 h 205383"/>
              <a:gd name="T12" fmla="*/ 5298 w 127187"/>
              <a:gd name="T13" fmla="*/ 62756 h 205383"/>
              <a:gd name="T14" fmla="*/ 5764 w 127187"/>
              <a:gd name="T15" fmla="*/ 68626 h 205383"/>
              <a:gd name="T16" fmla="*/ 6818 w 127187"/>
              <a:gd name="T17" fmla="*/ 74524 h 205383"/>
              <a:gd name="T18" fmla="*/ 8263 w 127187"/>
              <a:gd name="T19" fmla="*/ 80440 h 205383"/>
              <a:gd name="T20" fmla="*/ 9972 w 127187"/>
              <a:gd name="T21" fmla="*/ 86369 h 205383"/>
              <a:gd name="T22" fmla="*/ 12599 w 127187"/>
              <a:gd name="T23" fmla="*/ 92306 h 205383"/>
              <a:gd name="T24" fmla="*/ 15837 w 127187"/>
              <a:gd name="T25" fmla="*/ 98248 h 205383"/>
              <a:gd name="T26" fmla="*/ 19483 w 127187"/>
              <a:gd name="T27" fmla="*/ 104194 h 205383"/>
              <a:gd name="T28" fmla="*/ 22657 w 127187"/>
              <a:gd name="T29" fmla="*/ 110142 h 205383"/>
              <a:gd name="T30" fmla="*/ 25519 w 127187"/>
              <a:gd name="T31" fmla="*/ 116092 h 205383"/>
              <a:gd name="T32" fmla="*/ 28169 w 127187"/>
              <a:gd name="T33" fmla="*/ 122043 h 205383"/>
              <a:gd name="T34" fmla="*/ 31423 w 127187"/>
              <a:gd name="T35" fmla="*/ 127994 h 205383"/>
              <a:gd name="T36" fmla="*/ 35080 w 127187"/>
              <a:gd name="T37" fmla="*/ 133947 h 205383"/>
              <a:gd name="T38" fmla="*/ 39006 w 127187"/>
              <a:gd name="T39" fmla="*/ 139899 h 205383"/>
              <a:gd name="T40" fmla="*/ 43111 w 127187"/>
              <a:gd name="T41" fmla="*/ 145852 h 205383"/>
              <a:gd name="T42" fmla="*/ 51639 w 127187"/>
              <a:gd name="T43" fmla="*/ 157757 h 205383"/>
              <a:gd name="T44" fmla="*/ 56739 w 127187"/>
              <a:gd name="T45" fmla="*/ 162718 h 205383"/>
              <a:gd name="T46" fmla="*/ 62371 w 127187"/>
              <a:gd name="T47" fmla="*/ 167018 h 205383"/>
              <a:gd name="T48" fmla="*/ 97911 w 127187"/>
              <a:gd name="T49" fmla="*/ 190345 h 205383"/>
              <a:gd name="T50" fmla="*/ 103207 w 127187"/>
              <a:gd name="T51" fmla="*/ 193373 h 205383"/>
              <a:gd name="T52" fmla="*/ 108968 w 127187"/>
              <a:gd name="T53" fmla="*/ 196384 h 205383"/>
              <a:gd name="T54" fmla="*/ 127186 w 127187"/>
              <a:gd name="T55" fmla="*/ 205382 h 2053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27187"/>
              <a:gd name="T85" fmla="*/ 0 h 205383"/>
              <a:gd name="T86" fmla="*/ 127187 w 127187"/>
              <a:gd name="T87" fmla="*/ 205383 h 2053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27187" h="205383">
                <a:moveTo>
                  <a:pt x="0" y="0"/>
                </a:moveTo>
                <a:lnTo>
                  <a:pt x="0" y="34628"/>
                </a:lnTo>
                <a:lnTo>
                  <a:pt x="744" y="39953"/>
                </a:lnTo>
                <a:lnTo>
                  <a:pt x="1984" y="45487"/>
                </a:lnTo>
                <a:lnTo>
                  <a:pt x="3554" y="51160"/>
                </a:lnTo>
                <a:lnTo>
                  <a:pt x="4600" y="56927"/>
                </a:lnTo>
                <a:lnTo>
                  <a:pt x="5298" y="62756"/>
                </a:lnTo>
                <a:lnTo>
                  <a:pt x="5764" y="68626"/>
                </a:lnTo>
                <a:lnTo>
                  <a:pt x="6818" y="74524"/>
                </a:lnTo>
                <a:lnTo>
                  <a:pt x="8263" y="80440"/>
                </a:lnTo>
                <a:lnTo>
                  <a:pt x="9972" y="86369"/>
                </a:lnTo>
                <a:lnTo>
                  <a:pt x="12599" y="92306"/>
                </a:lnTo>
                <a:lnTo>
                  <a:pt x="15837" y="98248"/>
                </a:lnTo>
                <a:lnTo>
                  <a:pt x="19483" y="104194"/>
                </a:lnTo>
                <a:lnTo>
                  <a:pt x="22657" y="110142"/>
                </a:lnTo>
                <a:lnTo>
                  <a:pt x="25519" y="116092"/>
                </a:lnTo>
                <a:lnTo>
                  <a:pt x="28169" y="122043"/>
                </a:lnTo>
                <a:lnTo>
                  <a:pt x="31423" y="127994"/>
                </a:lnTo>
                <a:lnTo>
                  <a:pt x="35080" y="133947"/>
                </a:lnTo>
                <a:lnTo>
                  <a:pt x="39006" y="139899"/>
                </a:lnTo>
                <a:lnTo>
                  <a:pt x="43111" y="145852"/>
                </a:lnTo>
                <a:lnTo>
                  <a:pt x="51639" y="157757"/>
                </a:lnTo>
                <a:lnTo>
                  <a:pt x="56739" y="162718"/>
                </a:lnTo>
                <a:lnTo>
                  <a:pt x="62371" y="167018"/>
                </a:lnTo>
                <a:lnTo>
                  <a:pt x="97911" y="190345"/>
                </a:lnTo>
                <a:lnTo>
                  <a:pt x="103207" y="193373"/>
                </a:lnTo>
                <a:lnTo>
                  <a:pt x="108968" y="196384"/>
                </a:lnTo>
                <a:lnTo>
                  <a:pt x="127186" y="205382"/>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18" name="SMARTInkAnnotation89"/>
          <p:cNvSpPr>
            <a:spLocks/>
          </p:cNvSpPr>
          <p:nvPr/>
        </p:nvSpPr>
        <p:spPr bwMode="auto">
          <a:xfrm>
            <a:off x="6157913" y="5286375"/>
            <a:ext cx="127000" cy="250825"/>
          </a:xfrm>
          <a:custGeom>
            <a:avLst/>
            <a:gdLst>
              <a:gd name="T0" fmla="*/ 127186 w 127187"/>
              <a:gd name="T1" fmla="*/ 0 h 250032"/>
              <a:gd name="T2" fmla="*/ 120079 w 127187"/>
              <a:gd name="T3" fmla="*/ 9481 h 250032"/>
              <a:gd name="T4" fmla="*/ 117241 w 127187"/>
              <a:gd name="T5" fmla="*/ 14258 h 250032"/>
              <a:gd name="T6" fmla="*/ 114606 w 127187"/>
              <a:gd name="T7" fmla="*/ 19427 h 250032"/>
              <a:gd name="T8" fmla="*/ 112105 w 127187"/>
              <a:gd name="T9" fmla="*/ 24857 h 250032"/>
              <a:gd name="T10" fmla="*/ 108951 w 127187"/>
              <a:gd name="T11" fmla="*/ 30462 h 250032"/>
              <a:gd name="T12" fmla="*/ 105360 w 127187"/>
              <a:gd name="T13" fmla="*/ 36183 h 250032"/>
              <a:gd name="T14" fmla="*/ 101479 w 127187"/>
              <a:gd name="T15" fmla="*/ 41981 h 250032"/>
              <a:gd name="T16" fmla="*/ 98148 w 127187"/>
              <a:gd name="T17" fmla="*/ 47831 h 250032"/>
              <a:gd name="T18" fmla="*/ 95183 w 127187"/>
              <a:gd name="T19" fmla="*/ 53715 h 250032"/>
              <a:gd name="T20" fmla="*/ 92463 w 127187"/>
              <a:gd name="T21" fmla="*/ 59623 h 250032"/>
              <a:gd name="T22" fmla="*/ 81527 w 127187"/>
              <a:gd name="T23" fmla="*/ 82158 h 250032"/>
              <a:gd name="T24" fmla="*/ 78153 w 127187"/>
              <a:gd name="T25" fmla="*/ 90491 h 250032"/>
              <a:gd name="T26" fmla="*/ 75159 w 127187"/>
              <a:gd name="T27" fmla="*/ 99022 h 250032"/>
              <a:gd name="T28" fmla="*/ 72419 w 127187"/>
              <a:gd name="T29" fmla="*/ 107687 h 250032"/>
              <a:gd name="T30" fmla="*/ 69104 w 127187"/>
              <a:gd name="T31" fmla="*/ 115447 h 250032"/>
              <a:gd name="T32" fmla="*/ 65408 w 127187"/>
              <a:gd name="T33" fmla="*/ 122605 h 250032"/>
              <a:gd name="T34" fmla="*/ 61456 w 127187"/>
              <a:gd name="T35" fmla="*/ 129362 h 250032"/>
              <a:gd name="T36" fmla="*/ 57334 w 127187"/>
              <a:gd name="T37" fmla="*/ 135851 h 250032"/>
              <a:gd name="T38" fmla="*/ 53098 w 127187"/>
              <a:gd name="T39" fmla="*/ 142161 h 250032"/>
              <a:gd name="T40" fmla="*/ 48787 w 127187"/>
              <a:gd name="T41" fmla="*/ 148352 h 250032"/>
              <a:gd name="T42" fmla="*/ 45169 w 127187"/>
              <a:gd name="T43" fmla="*/ 154464 h 250032"/>
              <a:gd name="T44" fmla="*/ 42012 w 127187"/>
              <a:gd name="T45" fmla="*/ 160523 h 250032"/>
              <a:gd name="T46" fmla="*/ 39165 w 127187"/>
              <a:gd name="T47" fmla="*/ 166546 h 250032"/>
              <a:gd name="T48" fmla="*/ 35779 w 127187"/>
              <a:gd name="T49" fmla="*/ 172547 h 250032"/>
              <a:gd name="T50" fmla="*/ 32033 w 127187"/>
              <a:gd name="T51" fmla="*/ 178531 h 250032"/>
              <a:gd name="T52" fmla="*/ 28050 w 127187"/>
              <a:gd name="T53" fmla="*/ 184505 h 250032"/>
              <a:gd name="T54" fmla="*/ 24650 w 127187"/>
              <a:gd name="T55" fmla="*/ 190472 h 250032"/>
              <a:gd name="T56" fmla="*/ 21640 w 127187"/>
              <a:gd name="T57" fmla="*/ 196434 h 250032"/>
              <a:gd name="T58" fmla="*/ 18890 w 127187"/>
              <a:gd name="T59" fmla="*/ 202394 h 250032"/>
              <a:gd name="T60" fmla="*/ 16312 w 127187"/>
              <a:gd name="T61" fmla="*/ 208351 h 250032"/>
              <a:gd name="T62" fmla="*/ 11464 w 127187"/>
              <a:gd name="T63" fmla="*/ 220262 h 250032"/>
              <a:gd name="T64" fmla="*/ 9131 w 127187"/>
              <a:gd name="T65" fmla="*/ 225224 h 250032"/>
              <a:gd name="T66" fmla="*/ 6830 w 127187"/>
              <a:gd name="T67" fmla="*/ 229524 h 250032"/>
              <a:gd name="T68" fmla="*/ 4553 w 127187"/>
              <a:gd name="T69" fmla="*/ 233383 h 250032"/>
              <a:gd name="T70" fmla="*/ 2024 w 127187"/>
              <a:gd name="T71" fmla="*/ 240317 h 250032"/>
              <a:gd name="T72" fmla="*/ 0 w 127187"/>
              <a:gd name="T73" fmla="*/ 250031 h 25003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7187"/>
              <a:gd name="T112" fmla="*/ 0 h 250032"/>
              <a:gd name="T113" fmla="*/ 127187 w 127187"/>
              <a:gd name="T114" fmla="*/ 250032 h 25003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7187" h="250032">
                <a:moveTo>
                  <a:pt x="127186" y="0"/>
                </a:moveTo>
                <a:lnTo>
                  <a:pt x="120079" y="9481"/>
                </a:lnTo>
                <a:lnTo>
                  <a:pt x="117241" y="14258"/>
                </a:lnTo>
                <a:lnTo>
                  <a:pt x="114606" y="19427"/>
                </a:lnTo>
                <a:lnTo>
                  <a:pt x="112105" y="24857"/>
                </a:lnTo>
                <a:lnTo>
                  <a:pt x="108951" y="30462"/>
                </a:lnTo>
                <a:lnTo>
                  <a:pt x="105360" y="36183"/>
                </a:lnTo>
                <a:lnTo>
                  <a:pt x="101479" y="41981"/>
                </a:lnTo>
                <a:lnTo>
                  <a:pt x="98148" y="47831"/>
                </a:lnTo>
                <a:lnTo>
                  <a:pt x="95183" y="53715"/>
                </a:lnTo>
                <a:lnTo>
                  <a:pt x="92463" y="59623"/>
                </a:lnTo>
                <a:lnTo>
                  <a:pt x="81527" y="82158"/>
                </a:lnTo>
                <a:lnTo>
                  <a:pt x="78153" y="90491"/>
                </a:lnTo>
                <a:lnTo>
                  <a:pt x="75159" y="99022"/>
                </a:lnTo>
                <a:lnTo>
                  <a:pt x="72419" y="107687"/>
                </a:lnTo>
                <a:lnTo>
                  <a:pt x="69104" y="115447"/>
                </a:lnTo>
                <a:lnTo>
                  <a:pt x="65408" y="122605"/>
                </a:lnTo>
                <a:lnTo>
                  <a:pt x="61456" y="129362"/>
                </a:lnTo>
                <a:lnTo>
                  <a:pt x="57334" y="135851"/>
                </a:lnTo>
                <a:lnTo>
                  <a:pt x="53098" y="142161"/>
                </a:lnTo>
                <a:lnTo>
                  <a:pt x="48787" y="148352"/>
                </a:lnTo>
                <a:lnTo>
                  <a:pt x="45169" y="154464"/>
                </a:lnTo>
                <a:lnTo>
                  <a:pt x="42012" y="160523"/>
                </a:lnTo>
                <a:lnTo>
                  <a:pt x="39165" y="166546"/>
                </a:lnTo>
                <a:lnTo>
                  <a:pt x="35779" y="172547"/>
                </a:lnTo>
                <a:lnTo>
                  <a:pt x="32033" y="178531"/>
                </a:lnTo>
                <a:lnTo>
                  <a:pt x="28050" y="184505"/>
                </a:lnTo>
                <a:lnTo>
                  <a:pt x="24650" y="190472"/>
                </a:lnTo>
                <a:lnTo>
                  <a:pt x="21640" y="196434"/>
                </a:lnTo>
                <a:lnTo>
                  <a:pt x="18890" y="202394"/>
                </a:lnTo>
                <a:lnTo>
                  <a:pt x="16312" y="208351"/>
                </a:lnTo>
                <a:lnTo>
                  <a:pt x="11464" y="220262"/>
                </a:lnTo>
                <a:lnTo>
                  <a:pt x="9131" y="225224"/>
                </a:lnTo>
                <a:lnTo>
                  <a:pt x="6830" y="229524"/>
                </a:lnTo>
                <a:lnTo>
                  <a:pt x="4553" y="233383"/>
                </a:lnTo>
                <a:lnTo>
                  <a:pt x="2024" y="240317"/>
                </a:lnTo>
                <a:lnTo>
                  <a:pt x="0" y="25003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19" name="SMARTInkAnnotation90"/>
          <p:cNvSpPr>
            <a:spLocks/>
          </p:cNvSpPr>
          <p:nvPr/>
        </p:nvSpPr>
        <p:spPr bwMode="auto">
          <a:xfrm>
            <a:off x="3038475" y="5224463"/>
            <a:ext cx="41275" cy="330200"/>
          </a:xfrm>
          <a:custGeom>
            <a:avLst/>
            <a:gdLst>
              <a:gd name="T0" fmla="*/ 40164 w 40165"/>
              <a:gd name="T1" fmla="*/ 0 h 330400"/>
              <a:gd name="T2" fmla="*/ 36610 w 40165"/>
              <a:gd name="T3" fmla="*/ 4740 h 330400"/>
              <a:gd name="T4" fmla="*/ 35564 w 40165"/>
              <a:gd name="T5" fmla="*/ 8121 h 330400"/>
              <a:gd name="T6" fmla="*/ 34401 w 40165"/>
              <a:gd name="T7" fmla="*/ 17169 h 330400"/>
              <a:gd name="T8" fmla="*/ 34090 w 40165"/>
              <a:gd name="T9" fmla="*/ 22360 h 330400"/>
              <a:gd name="T10" fmla="*/ 33884 w 40165"/>
              <a:gd name="T11" fmla="*/ 27805 h 330400"/>
              <a:gd name="T12" fmla="*/ 33746 w 40165"/>
              <a:gd name="T13" fmla="*/ 33419 h 330400"/>
              <a:gd name="T14" fmla="*/ 33524 w 40165"/>
              <a:gd name="T15" fmla="*/ 62825 h 330400"/>
              <a:gd name="T16" fmla="*/ 33478 w 40165"/>
              <a:gd name="T17" fmla="*/ 99640 h 330400"/>
              <a:gd name="T18" fmla="*/ 32731 w 40165"/>
              <a:gd name="T19" fmla="*/ 108098 h 330400"/>
              <a:gd name="T20" fmla="*/ 31490 w 40165"/>
              <a:gd name="T21" fmla="*/ 116714 h 330400"/>
              <a:gd name="T22" fmla="*/ 29919 w 40165"/>
              <a:gd name="T23" fmla="*/ 125435 h 330400"/>
              <a:gd name="T24" fmla="*/ 28871 w 40165"/>
              <a:gd name="T25" fmla="*/ 134224 h 330400"/>
              <a:gd name="T26" fmla="*/ 28173 w 40165"/>
              <a:gd name="T27" fmla="*/ 143061 h 330400"/>
              <a:gd name="T28" fmla="*/ 27707 w 40165"/>
              <a:gd name="T29" fmla="*/ 151929 h 330400"/>
              <a:gd name="T30" fmla="*/ 26653 w 40165"/>
              <a:gd name="T31" fmla="*/ 160817 h 330400"/>
              <a:gd name="T32" fmla="*/ 25206 w 40165"/>
              <a:gd name="T33" fmla="*/ 169719 h 330400"/>
              <a:gd name="T34" fmla="*/ 23498 w 40165"/>
              <a:gd name="T35" fmla="*/ 178631 h 330400"/>
              <a:gd name="T36" fmla="*/ 22360 w 40165"/>
              <a:gd name="T37" fmla="*/ 186556 h 330400"/>
              <a:gd name="T38" fmla="*/ 21601 w 40165"/>
              <a:gd name="T39" fmla="*/ 193824 h 330400"/>
              <a:gd name="T40" fmla="*/ 21095 w 40165"/>
              <a:gd name="T41" fmla="*/ 200653 h 330400"/>
              <a:gd name="T42" fmla="*/ 20013 w 40165"/>
              <a:gd name="T43" fmla="*/ 208182 h 330400"/>
              <a:gd name="T44" fmla="*/ 18548 w 40165"/>
              <a:gd name="T45" fmla="*/ 216179 h 330400"/>
              <a:gd name="T46" fmla="*/ 16829 w 40165"/>
              <a:gd name="T47" fmla="*/ 224486 h 330400"/>
              <a:gd name="T48" fmla="*/ 12934 w 40165"/>
              <a:gd name="T49" fmla="*/ 241655 h 330400"/>
              <a:gd name="T50" fmla="*/ 10854 w 40165"/>
              <a:gd name="T51" fmla="*/ 250400 h 330400"/>
              <a:gd name="T52" fmla="*/ 9468 w 40165"/>
              <a:gd name="T53" fmla="*/ 258215 h 330400"/>
              <a:gd name="T54" fmla="*/ 8543 w 40165"/>
              <a:gd name="T55" fmla="*/ 265409 h 330400"/>
              <a:gd name="T56" fmla="*/ 7927 w 40165"/>
              <a:gd name="T57" fmla="*/ 272189 h 330400"/>
              <a:gd name="T58" fmla="*/ 6772 w 40165"/>
              <a:gd name="T59" fmla="*/ 278694 h 330400"/>
              <a:gd name="T60" fmla="*/ 5258 w 40165"/>
              <a:gd name="T61" fmla="*/ 285015 h 330400"/>
              <a:gd name="T62" fmla="*/ 3506 w 40165"/>
              <a:gd name="T63" fmla="*/ 291213 h 330400"/>
              <a:gd name="T64" fmla="*/ 2338 w 40165"/>
              <a:gd name="T65" fmla="*/ 297330 h 330400"/>
              <a:gd name="T66" fmla="*/ 1558 w 40165"/>
              <a:gd name="T67" fmla="*/ 303392 h 330400"/>
              <a:gd name="T68" fmla="*/ 1039 w 40165"/>
              <a:gd name="T69" fmla="*/ 309417 h 330400"/>
              <a:gd name="T70" fmla="*/ 462 w 40165"/>
              <a:gd name="T71" fmla="*/ 318759 h 330400"/>
              <a:gd name="T72" fmla="*/ 0 w 40165"/>
              <a:gd name="T73" fmla="*/ 330399 h 3304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0165"/>
              <a:gd name="T112" fmla="*/ 0 h 330400"/>
              <a:gd name="T113" fmla="*/ 40165 w 40165"/>
              <a:gd name="T114" fmla="*/ 330400 h 3304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0165" h="330400">
                <a:moveTo>
                  <a:pt x="40164" y="0"/>
                </a:moveTo>
                <a:lnTo>
                  <a:pt x="36610" y="4740"/>
                </a:lnTo>
                <a:lnTo>
                  <a:pt x="35564" y="8121"/>
                </a:lnTo>
                <a:lnTo>
                  <a:pt x="34401" y="17169"/>
                </a:lnTo>
                <a:lnTo>
                  <a:pt x="34090" y="22360"/>
                </a:lnTo>
                <a:lnTo>
                  <a:pt x="33884" y="27805"/>
                </a:lnTo>
                <a:lnTo>
                  <a:pt x="33746" y="33419"/>
                </a:lnTo>
                <a:lnTo>
                  <a:pt x="33524" y="62825"/>
                </a:lnTo>
                <a:lnTo>
                  <a:pt x="33478" y="99640"/>
                </a:lnTo>
                <a:lnTo>
                  <a:pt x="32731" y="108098"/>
                </a:lnTo>
                <a:lnTo>
                  <a:pt x="31490" y="116714"/>
                </a:lnTo>
                <a:lnTo>
                  <a:pt x="29919" y="125435"/>
                </a:lnTo>
                <a:lnTo>
                  <a:pt x="28871" y="134224"/>
                </a:lnTo>
                <a:lnTo>
                  <a:pt x="28173" y="143061"/>
                </a:lnTo>
                <a:lnTo>
                  <a:pt x="27707" y="151929"/>
                </a:lnTo>
                <a:lnTo>
                  <a:pt x="26653" y="160817"/>
                </a:lnTo>
                <a:lnTo>
                  <a:pt x="25206" y="169719"/>
                </a:lnTo>
                <a:lnTo>
                  <a:pt x="23498" y="178631"/>
                </a:lnTo>
                <a:lnTo>
                  <a:pt x="22360" y="186556"/>
                </a:lnTo>
                <a:lnTo>
                  <a:pt x="21601" y="193824"/>
                </a:lnTo>
                <a:lnTo>
                  <a:pt x="21095" y="200653"/>
                </a:lnTo>
                <a:lnTo>
                  <a:pt x="20013" y="208182"/>
                </a:lnTo>
                <a:lnTo>
                  <a:pt x="18548" y="216179"/>
                </a:lnTo>
                <a:lnTo>
                  <a:pt x="16829" y="224486"/>
                </a:lnTo>
                <a:lnTo>
                  <a:pt x="12934" y="241655"/>
                </a:lnTo>
                <a:lnTo>
                  <a:pt x="10854" y="250400"/>
                </a:lnTo>
                <a:lnTo>
                  <a:pt x="9468" y="258215"/>
                </a:lnTo>
                <a:lnTo>
                  <a:pt x="8543" y="265409"/>
                </a:lnTo>
                <a:lnTo>
                  <a:pt x="7927" y="272189"/>
                </a:lnTo>
                <a:lnTo>
                  <a:pt x="6772" y="278694"/>
                </a:lnTo>
                <a:lnTo>
                  <a:pt x="5258" y="285015"/>
                </a:lnTo>
                <a:lnTo>
                  <a:pt x="3506" y="291213"/>
                </a:lnTo>
                <a:lnTo>
                  <a:pt x="2338" y="297330"/>
                </a:lnTo>
                <a:lnTo>
                  <a:pt x="1558" y="303392"/>
                </a:lnTo>
                <a:lnTo>
                  <a:pt x="1039" y="309417"/>
                </a:lnTo>
                <a:lnTo>
                  <a:pt x="462" y="318759"/>
                </a:lnTo>
                <a:lnTo>
                  <a:pt x="0" y="330399"/>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0" name="SMARTInkAnnotation91"/>
          <p:cNvSpPr>
            <a:spLocks/>
          </p:cNvSpPr>
          <p:nvPr/>
        </p:nvSpPr>
        <p:spPr bwMode="auto">
          <a:xfrm>
            <a:off x="2911475" y="5367338"/>
            <a:ext cx="280988" cy="15875"/>
          </a:xfrm>
          <a:custGeom>
            <a:avLst/>
            <a:gdLst>
              <a:gd name="T0" fmla="*/ 0 w 281149"/>
              <a:gd name="T1" fmla="*/ 0 h 16511"/>
              <a:gd name="T2" fmla="*/ 9317 w 281149"/>
              <a:gd name="T3" fmla="*/ 0 h 16511"/>
              <a:gd name="T4" fmla="*/ 12162 w 281149"/>
              <a:gd name="T5" fmla="*/ 992 h 16511"/>
              <a:gd name="T6" fmla="*/ 15546 w 281149"/>
              <a:gd name="T7" fmla="*/ 2646 h 16511"/>
              <a:gd name="T8" fmla="*/ 19289 w 281149"/>
              <a:gd name="T9" fmla="*/ 4740 h 16511"/>
              <a:gd name="T10" fmla="*/ 24016 w 281149"/>
              <a:gd name="T11" fmla="*/ 6137 h 16511"/>
              <a:gd name="T12" fmla="*/ 29399 w 281149"/>
              <a:gd name="T13" fmla="*/ 7068 h 16511"/>
              <a:gd name="T14" fmla="*/ 35219 w 281149"/>
              <a:gd name="T15" fmla="*/ 7689 h 16511"/>
              <a:gd name="T16" fmla="*/ 41329 w 281149"/>
              <a:gd name="T17" fmla="*/ 9094 h 16511"/>
              <a:gd name="T18" fmla="*/ 47635 w 281149"/>
              <a:gd name="T19" fmla="*/ 11024 h 16511"/>
              <a:gd name="T20" fmla="*/ 54070 w 281149"/>
              <a:gd name="T21" fmla="*/ 13302 h 16511"/>
              <a:gd name="T22" fmla="*/ 61335 w 281149"/>
              <a:gd name="T23" fmla="*/ 14821 h 16511"/>
              <a:gd name="T24" fmla="*/ 69154 w 281149"/>
              <a:gd name="T25" fmla="*/ 15834 h 16511"/>
              <a:gd name="T26" fmla="*/ 77341 w 281149"/>
              <a:gd name="T27" fmla="*/ 16510 h 16511"/>
              <a:gd name="T28" fmla="*/ 86518 w 281149"/>
              <a:gd name="T29" fmla="*/ 15967 h 16511"/>
              <a:gd name="T30" fmla="*/ 96355 w 281149"/>
              <a:gd name="T31" fmla="*/ 14614 h 16511"/>
              <a:gd name="T32" fmla="*/ 106632 w 281149"/>
              <a:gd name="T33" fmla="*/ 12719 h 16511"/>
              <a:gd name="T34" fmla="*/ 117202 w 281149"/>
              <a:gd name="T35" fmla="*/ 11456 h 16511"/>
              <a:gd name="T36" fmla="*/ 127968 w 281149"/>
              <a:gd name="T37" fmla="*/ 10614 h 16511"/>
              <a:gd name="T38" fmla="*/ 149847 w 281149"/>
              <a:gd name="T39" fmla="*/ 9678 h 16511"/>
              <a:gd name="T40" fmla="*/ 201775 w 281149"/>
              <a:gd name="T41" fmla="*/ 9028 h 16511"/>
              <a:gd name="T42" fmla="*/ 229449 w 281149"/>
              <a:gd name="T43" fmla="*/ 8959 h 16511"/>
              <a:gd name="T44" fmla="*/ 237756 w 281149"/>
              <a:gd name="T45" fmla="*/ 7957 h 16511"/>
              <a:gd name="T46" fmla="*/ 245526 w 281149"/>
              <a:gd name="T47" fmla="*/ 6297 h 16511"/>
              <a:gd name="T48" fmla="*/ 252938 w 281149"/>
              <a:gd name="T49" fmla="*/ 4198 h 16511"/>
              <a:gd name="T50" fmla="*/ 259366 w 281149"/>
              <a:gd name="T51" fmla="*/ 2799 h 16511"/>
              <a:gd name="T52" fmla="*/ 265139 w 281149"/>
              <a:gd name="T53" fmla="*/ 1865 h 16511"/>
              <a:gd name="T54" fmla="*/ 281148 w 281149"/>
              <a:gd name="T55" fmla="*/ 0 h 1651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81149"/>
              <a:gd name="T85" fmla="*/ 0 h 16511"/>
              <a:gd name="T86" fmla="*/ 281149 w 281149"/>
              <a:gd name="T87" fmla="*/ 16511 h 1651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81149" h="16511">
                <a:moveTo>
                  <a:pt x="0" y="0"/>
                </a:moveTo>
                <a:lnTo>
                  <a:pt x="9317" y="0"/>
                </a:lnTo>
                <a:lnTo>
                  <a:pt x="12162" y="992"/>
                </a:lnTo>
                <a:lnTo>
                  <a:pt x="15546" y="2646"/>
                </a:lnTo>
                <a:lnTo>
                  <a:pt x="19289" y="4740"/>
                </a:lnTo>
                <a:lnTo>
                  <a:pt x="24016" y="6137"/>
                </a:lnTo>
                <a:lnTo>
                  <a:pt x="29399" y="7068"/>
                </a:lnTo>
                <a:lnTo>
                  <a:pt x="35219" y="7689"/>
                </a:lnTo>
                <a:lnTo>
                  <a:pt x="41329" y="9094"/>
                </a:lnTo>
                <a:lnTo>
                  <a:pt x="47635" y="11024"/>
                </a:lnTo>
                <a:lnTo>
                  <a:pt x="54070" y="13302"/>
                </a:lnTo>
                <a:lnTo>
                  <a:pt x="61335" y="14821"/>
                </a:lnTo>
                <a:lnTo>
                  <a:pt x="69154" y="15834"/>
                </a:lnTo>
                <a:lnTo>
                  <a:pt x="77341" y="16510"/>
                </a:lnTo>
                <a:lnTo>
                  <a:pt x="86518" y="15967"/>
                </a:lnTo>
                <a:lnTo>
                  <a:pt x="96355" y="14614"/>
                </a:lnTo>
                <a:lnTo>
                  <a:pt x="106632" y="12719"/>
                </a:lnTo>
                <a:lnTo>
                  <a:pt x="117202" y="11456"/>
                </a:lnTo>
                <a:lnTo>
                  <a:pt x="127968" y="10614"/>
                </a:lnTo>
                <a:lnTo>
                  <a:pt x="149847" y="9678"/>
                </a:lnTo>
                <a:lnTo>
                  <a:pt x="201775" y="9028"/>
                </a:lnTo>
                <a:lnTo>
                  <a:pt x="229449" y="8959"/>
                </a:lnTo>
                <a:lnTo>
                  <a:pt x="237756" y="7957"/>
                </a:lnTo>
                <a:lnTo>
                  <a:pt x="245526" y="6297"/>
                </a:lnTo>
                <a:lnTo>
                  <a:pt x="252938" y="4198"/>
                </a:lnTo>
                <a:lnTo>
                  <a:pt x="259366" y="2799"/>
                </a:lnTo>
                <a:lnTo>
                  <a:pt x="265139" y="1865"/>
                </a:lnTo>
                <a:lnTo>
                  <a:pt x="281148"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1" name="SMARTInkAnnotation92"/>
          <p:cNvSpPr>
            <a:spLocks/>
          </p:cNvSpPr>
          <p:nvPr/>
        </p:nvSpPr>
        <p:spPr bwMode="auto">
          <a:xfrm>
            <a:off x="3294063" y="5335588"/>
            <a:ext cx="242887" cy="303212"/>
          </a:xfrm>
          <a:custGeom>
            <a:avLst/>
            <a:gdLst>
              <a:gd name="T0" fmla="*/ 47602 w 243676"/>
              <a:gd name="T1" fmla="*/ 38713 h 304293"/>
              <a:gd name="T2" fmla="*/ 58276 w 243676"/>
              <a:gd name="T3" fmla="*/ 31371 h 304293"/>
              <a:gd name="T4" fmla="*/ 72913 w 243676"/>
              <a:gd name="T5" fmla="*/ 22581 h 304293"/>
              <a:gd name="T6" fmla="*/ 92913 w 243676"/>
              <a:gd name="T7" fmla="*/ 13142 h 304293"/>
              <a:gd name="T8" fmla="*/ 108849 w 243676"/>
              <a:gd name="T9" fmla="*/ 7286 h 304293"/>
              <a:gd name="T10" fmla="*/ 127703 w 243676"/>
              <a:gd name="T11" fmla="*/ 2905 h 304293"/>
              <a:gd name="T12" fmla="*/ 147421 w 243676"/>
              <a:gd name="T13" fmla="*/ 614 h 304293"/>
              <a:gd name="T14" fmla="*/ 167395 w 243676"/>
              <a:gd name="T15" fmla="*/ 3574 h 304293"/>
              <a:gd name="T16" fmla="*/ 195482 w 243676"/>
              <a:gd name="T17" fmla="*/ 5648 h 304293"/>
              <a:gd name="T18" fmla="*/ 209486 w 243676"/>
              <a:gd name="T19" fmla="*/ 11900 h 304293"/>
              <a:gd name="T20" fmla="*/ 222313 w 243676"/>
              <a:gd name="T21" fmla="*/ 21029 h 304293"/>
              <a:gd name="T22" fmla="*/ 232566 w 243676"/>
              <a:gd name="T23" fmla="*/ 42318 h 304293"/>
              <a:gd name="T24" fmla="*/ 233206 w 243676"/>
              <a:gd name="T25" fmla="*/ 55185 h 304293"/>
              <a:gd name="T26" fmla="*/ 217498 w 243676"/>
              <a:gd name="T27" fmla="*/ 79397 h 304293"/>
              <a:gd name="T28" fmla="*/ 204935 w 243676"/>
              <a:gd name="T29" fmla="*/ 90307 h 304293"/>
              <a:gd name="T30" fmla="*/ 191047 w 243676"/>
              <a:gd name="T31" fmla="*/ 99823 h 304293"/>
              <a:gd name="T32" fmla="*/ 173132 w 243676"/>
              <a:gd name="T33" fmla="*/ 107934 h 304293"/>
              <a:gd name="T34" fmla="*/ 154435 w 243676"/>
              <a:gd name="T35" fmla="*/ 111771 h 304293"/>
              <a:gd name="T36" fmla="*/ 139144 w 243676"/>
              <a:gd name="T37" fmla="*/ 117758 h 304293"/>
              <a:gd name="T38" fmla="*/ 125192 w 243676"/>
              <a:gd name="T39" fmla="*/ 119973 h 304293"/>
              <a:gd name="T40" fmla="*/ 92816 w 243676"/>
              <a:gd name="T41" fmla="*/ 120870 h 304293"/>
              <a:gd name="T42" fmla="*/ 87067 w 243676"/>
              <a:gd name="T43" fmla="*/ 112085 h 304293"/>
              <a:gd name="T44" fmla="*/ 122150 w 243676"/>
              <a:gd name="T45" fmla="*/ 112970 h 304293"/>
              <a:gd name="T46" fmla="*/ 141065 w 243676"/>
              <a:gd name="T47" fmla="*/ 119106 h 304293"/>
              <a:gd name="T48" fmla="*/ 180781 w 243676"/>
              <a:gd name="T49" fmla="*/ 136884 h 304293"/>
              <a:gd name="T50" fmla="*/ 200089 w 243676"/>
              <a:gd name="T51" fmla="*/ 151878 h 304293"/>
              <a:gd name="T52" fmla="*/ 215562 w 243676"/>
              <a:gd name="T53" fmla="*/ 168888 h 304293"/>
              <a:gd name="T54" fmla="*/ 232133 w 243676"/>
              <a:gd name="T55" fmla="*/ 192414 h 304293"/>
              <a:gd name="T56" fmla="*/ 240345 w 243676"/>
              <a:gd name="T57" fmla="*/ 210223 h 304293"/>
              <a:gd name="T58" fmla="*/ 243522 w 243676"/>
              <a:gd name="T59" fmla="*/ 225422 h 304293"/>
              <a:gd name="T60" fmla="*/ 237769 w 243676"/>
              <a:gd name="T61" fmla="*/ 241501 h 304293"/>
              <a:gd name="T62" fmla="*/ 226643 w 243676"/>
              <a:gd name="T63" fmla="*/ 259825 h 304293"/>
              <a:gd name="T64" fmla="*/ 211942 w 243676"/>
              <a:gd name="T65" fmla="*/ 271539 h 304293"/>
              <a:gd name="T66" fmla="*/ 191471 w 243676"/>
              <a:gd name="T67" fmla="*/ 281293 h 304293"/>
              <a:gd name="T68" fmla="*/ 153750 w 243676"/>
              <a:gd name="T69" fmla="*/ 295485 h 304293"/>
              <a:gd name="T70" fmla="*/ 127949 w 243676"/>
              <a:gd name="T71" fmla="*/ 299302 h 304293"/>
              <a:gd name="T72" fmla="*/ 98570 w 243676"/>
              <a:gd name="T73" fmla="*/ 304292 h 304293"/>
              <a:gd name="T74" fmla="*/ 75072 w 243676"/>
              <a:gd name="T75" fmla="*/ 301360 h 304293"/>
              <a:gd name="T76" fmla="*/ 53978 w 243676"/>
              <a:gd name="T77" fmla="*/ 299058 h 304293"/>
              <a:gd name="T78" fmla="*/ 34340 w 243676"/>
              <a:gd name="T79" fmla="*/ 292533 h 304293"/>
              <a:gd name="T80" fmla="*/ 19513 w 243676"/>
              <a:gd name="T81" fmla="*/ 284317 h 304293"/>
              <a:gd name="T82" fmla="*/ 4976 w 243676"/>
              <a:gd name="T83" fmla="*/ 269695 h 304293"/>
              <a:gd name="T84" fmla="*/ 655 w 243676"/>
              <a:gd name="T85" fmla="*/ 254845 h 30429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43676"/>
              <a:gd name="T130" fmla="*/ 0 h 304293"/>
              <a:gd name="T131" fmla="*/ 243676 w 243676"/>
              <a:gd name="T132" fmla="*/ 304293 h 30429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43676" h="304293">
                <a:moveTo>
                  <a:pt x="46858" y="22679"/>
                </a:moveTo>
                <a:lnTo>
                  <a:pt x="46858" y="39288"/>
                </a:lnTo>
                <a:lnTo>
                  <a:pt x="47602" y="38713"/>
                </a:lnTo>
                <a:lnTo>
                  <a:pt x="50411" y="35427"/>
                </a:lnTo>
                <a:lnTo>
                  <a:pt x="52202" y="34155"/>
                </a:lnTo>
                <a:lnTo>
                  <a:pt x="58276" y="31371"/>
                </a:lnTo>
                <a:lnTo>
                  <a:pt x="64786" y="25695"/>
                </a:lnTo>
                <a:lnTo>
                  <a:pt x="69206" y="24020"/>
                </a:lnTo>
                <a:lnTo>
                  <a:pt x="72913" y="22581"/>
                </a:lnTo>
                <a:lnTo>
                  <a:pt x="82983" y="18336"/>
                </a:lnTo>
                <a:lnTo>
                  <a:pt x="88048" y="15815"/>
                </a:lnTo>
                <a:lnTo>
                  <a:pt x="92913" y="13142"/>
                </a:lnTo>
                <a:lnTo>
                  <a:pt x="97643" y="10368"/>
                </a:lnTo>
                <a:lnTo>
                  <a:pt x="103028" y="8519"/>
                </a:lnTo>
                <a:lnTo>
                  <a:pt x="108849" y="7286"/>
                </a:lnTo>
                <a:lnTo>
                  <a:pt x="114961" y="6464"/>
                </a:lnTo>
                <a:lnTo>
                  <a:pt x="121268" y="4923"/>
                </a:lnTo>
                <a:lnTo>
                  <a:pt x="127703" y="2905"/>
                </a:lnTo>
                <a:lnTo>
                  <a:pt x="134225" y="566"/>
                </a:lnTo>
                <a:lnTo>
                  <a:pt x="140804" y="0"/>
                </a:lnTo>
                <a:lnTo>
                  <a:pt x="147421" y="614"/>
                </a:lnTo>
                <a:lnTo>
                  <a:pt x="154064" y="2016"/>
                </a:lnTo>
                <a:lnTo>
                  <a:pt x="160724" y="2950"/>
                </a:lnTo>
                <a:lnTo>
                  <a:pt x="167395" y="3574"/>
                </a:lnTo>
                <a:lnTo>
                  <a:pt x="180014" y="4266"/>
                </a:lnTo>
                <a:lnTo>
                  <a:pt x="190582" y="4574"/>
                </a:lnTo>
                <a:lnTo>
                  <a:pt x="195482" y="5648"/>
                </a:lnTo>
                <a:lnTo>
                  <a:pt x="200237" y="7356"/>
                </a:lnTo>
                <a:lnTo>
                  <a:pt x="204893" y="9488"/>
                </a:lnTo>
                <a:lnTo>
                  <a:pt x="209486" y="11900"/>
                </a:lnTo>
                <a:lnTo>
                  <a:pt x="214035" y="14501"/>
                </a:lnTo>
                <a:lnTo>
                  <a:pt x="218556" y="17227"/>
                </a:lnTo>
                <a:lnTo>
                  <a:pt x="222313" y="21029"/>
                </a:lnTo>
                <a:lnTo>
                  <a:pt x="225561" y="25548"/>
                </a:lnTo>
                <a:lnTo>
                  <a:pt x="230411" y="34869"/>
                </a:lnTo>
                <a:lnTo>
                  <a:pt x="232566" y="42318"/>
                </a:lnTo>
                <a:lnTo>
                  <a:pt x="233523" y="48936"/>
                </a:lnTo>
                <a:lnTo>
                  <a:pt x="233779" y="52091"/>
                </a:lnTo>
                <a:lnTo>
                  <a:pt x="233206" y="55185"/>
                </a:lnTo>
                <a:lnTo>
                  <a:pt x="230585" y="61270"/>
                </a:lnTo>
                <a:lnTo>
                  <a:pt x="224957" y="69927"/>
                </a:lnTo>
                <a:lnTo>
                  <a:pt x="217498" y="79397"/>
                </a:lnTo>
                <a:lnTo>
                  <a:pt x="213426" y="83311"/>
                </a:lnTo>
                <a:lnTo>
                  <a:pt x="209224" y="86913"/>
                </a:lnTo>
                <a:lnTo>
                  <a:pt x="204935" y="90307"/>
                </a:lnTo>
                <a:lnTo>
                  <a:pt x="200588" y="93561"/>
                </a:lnTo>
                <a:lnTo>
                  <a:pt x="196203" y="96723"/>
                </a:lnTo>
                <a:lnTo>
                  <a:pt x="191047" y="99823"/>
                </a:lnTo>
                <a:lnTo>
                  <a:pt x="185380" y="102882"/>
                </a:lnTo>
                <a:lnTo>
                  <a:pt x="179370" y="105913"/>
                </a:lnTo>
                <a:lnTo>
                  <a:pt x="173132" y="107934"/>
                </a:lnTo>
                <a:lnTo>
                  <a:pt x="166742" y="109281"/>
                </a:lnTo>
                <a:lnTo>
                  <a:pt x="160250" y="110180"/>
                </a:lnTo>
                <a:lnTo>
                  <a:pt x="154435" y="111771"/>
                </a:lnTo>
                <a:lnTo>
                  <a:pt x="149071" y="113823"/>
                </a:lnTo>
                <a:lnTo>
                  <a:pt x="144008" y="116184"/>
                </a:lnTo>
                <a:lnTo>
                  <a:pt x="139144" y="117758"/>
                </a:lnTo>
                <a:lnTo>
                  <a:pt x="134414" y="118807"/>
                </a:lnTo>
                <a:lnTo>
                  <a:pt x="129773" y="119507"/>
                </a:lnTo>
                <a:lnTo>
                  <a:pt x="125192" y="119973"/>
                </a:lnTo>
                <a:lnTo>
                  <a:pt x="120650" y="120284"/>
                </a:lnTo>
                <a:lnTo>
                  <a:pt x="111637" y="120630"/>
                </a:lnTo>
                <a:lnTo>
                  <a:pt x="92816" y="120870"/>
                </a:lnTo>
                <a:lnTo>
                  <a:pt x="90885" y="119889"/>
                </a:lnTo>
                <a:lnTo>
                  <a:pt x="89597" y="118244"/>
                </a:lnTo>
                <a:lnTo>
                  <a:pt x="87067" y="112085"/>
                </a:lnTo>
                <a:lnTo>
                  <a:pt x="94142" y="112008"/>
                </a:lnTo>
                <a:lnTo>
                  <a:pt x="116284" y="111979"/>
                </a:lnTo>
                <a:lnTo>
                  <a:pt x="122150" y="112970"/>
                </a:lnTo>
                <a:lnTo>
                  <a:pt x="128291" y="114623"/>
                </a:lnTo>
                <a:lnTo>
                  <a:pt x="134617" y="116717"/>
                </a:lnTo>
                <a:lnTo>
                  <a:pt x="141065" y="119106"/>
                </a:lnTo>
                <a:lnTo>
                  <a:pt x="154180" y="124405"/>
                </a:lnTo>
                <a:lnTo>
                  <a:pt x="174109" y="132967"/>
                </a:lnTo>
                <a:lnTo>
                  <a:pt x="180781" y="136884"/>
                </a:lnTo>
                <a:lnTo>
                  <a:pt x="187461" y="141480"/>
                </a:lnTo>
                <a:lnTo>
                  <a:pt x="194145" y="146529"/>
                </a:lnTo>
                <a:lnTo>
                  <a:pt x="200089" y="151878"/>
                </a:lnTo>
                <a:lnTo>
                  <a:pt x="205539" y="157429"/>
                </a:lnTo>
                <a:lnTo>
                  <a:pt x="210660" y="163114"/>
                </a:lnTo>
                <a:lnTo>
                  <a:pt x="215562" y="168888"/>
                </a:lnTo>
                <a:lnTo>
                  <a:pt x="224974" y="180596"/>
                </a:lnTo>
                <a:lnTo>
                  <a:pt x="228823" y="186496"/>
                </a:lnTo>
                <a:lnTo>
                  <a:pt x="232133" y="192414"/>
                </a:lnTo>
                <a:lnTo>
                  <a:pt x="235083" y="198343"/>
                </a:lnTo>
                <a:lnTo>
                  <a:pt x="237794" y="204281"/>
                </a:lnTo>
                <a:lnTo>
                  <a:pt x="240345" y="210223"/>
                </a:lnTo>
                <a:lnTo>
                  <a:pt x="242789" y="216170"/>
                </a:lnTo>
                <a:lnTo>
                  <a:pt x="243675" y="221126"/>
                </a:lnTo>
                <a:lnTo>
                  <a:pt x="243522" y="225422"/>
                </a:lnTo>
                <a:lnTo>
                  <a:pt x="242676" y="229279"/>
                </a:lnTo>
                <a:lnTo>
                  <a:pt x="240625" y="234826"/>
                </a:lnTo>
                <a:lnTo>
                  <a:pt x="237769" y="241501"/>
                </a:lnTo>
                <a:lnTo>
                  <a:pt x="234378" y="248928"/>
                </a:lnTo>
                <a:lnTo>
                  <a:pt x="230630" y="254871"/>
                </a:lnTo>
                <a:lnTo>
                  <a:pt x="226643" y="259825"/>
                </a:lnTo>
                <a:lnTo>
                  <a:pt x="222498" y="264120"/>
                </a:lnTo>
                <a:lnTo>
                  <a:pt x="217504" y="267976"/>
                </a:lnTo>
                <a:lnTo>
                  <a:pt x="211942" y="271539"/>
                </a:lnTo>
                <a:lnTo>
                  <a:pt x="206003" y="274905"/>
                </a:lnTo>
                <a:lnTo>
                  <a:pt x="199069" y="278143"/>
                </a:lnTo>
                <a:lnTo>
                  <a:pt x="191471" y="281293"/>
                </a:lnTo>
                <a:lnTo>
                  <a:pt x="175839" y="287438"/>
                </a:lnTo>
                <a:lnTo>
                  <a:pt x="161454" y="293478"/>
                </a:lnTo>
                <a:lnTo>
                  <a:pt x="153750" y="295485"/>
                </a:lnTo>
                <a:lnTo>
                  <a:pt x="145639" y="296824"/>
                </a:lnTo>
                <a:lnTo>
                  <a:pt x="137257" y="297716"/>
                </a:lnTo>
                <a:lnTo>
                  <a:pt x="127949" y="299302"/>
                </a:lnTo>
                <a:lnTo>
                  <a:pt x="118026" y="301352"/>
                </a:lnTo>
                <a:lnTo>
                  <a:pt x="107691" y="303711"/>
                </a:lnTo>
                <a:lnTo>
                  <a:pt x="98570" y="304292"/>
                </a:lnTo>
                <a:lnTo>
                  <a:pt x="90258" y="303687"/>
                </a:lnTo>
                <a:lnTo>
                  <a:pt x="82485" y="302291"/>
                </a:lnTo>
                <a:lnTo>
                  <a:pt x="75072" y="301360"/>
                </a:lnTo>
                <a:lnTo>
                  <a:pt x="67899" y="300740"/>
                </a:lnTo>
                <a:lnTo>
                  <a:pt x="60885" y="300327"/>
                </a:lnTo>
                <a:lnTo>
                  <a:pt x="53978" y="299058"/>
                </a:lnTo>
                <a:lnTo>
                  <a:pt x="47142" y="297222"/>
                </a:lnTo>
                <a:lnTo>
                  <a:pt x="40353" y="295004"/>
                </a:lnTo>
                <a:lnTo>
                  <a:pt x="34340" y="292533"/>
                </a:lnTo>
                <a:lnTo>
                  <a:pt x="28844" y="289895"/>
                </a:lnTo>
                <a:lnTo>
                  <a:pt x="23691" y="287143"/>
                </a:lnTo>
                <a:lnTo>
                  <a:pt x="19513" y="284317"/>
                </a:lnTo>
                <a:lnTo>
                  <a:pt x="12887" y="278530"/>
                </a:lnTo>
                <a:lnTo>
                  <a:pt x="7463" y="272651"/>
                </a:lnTo>
                <a:lnTo>
                  <a:pt x="4976" y="269695"/>
                </a:lnTo>
                <a:lnTo>
                  <a:pt x="3317" y="266731"/>
                </a:lnTo>
                <a:lnTo>
                  <a:pt x="1474" y="260792"/>
                </a:lnTo>
                <a:lnTo>
                  <a:pt x="655" y="254845"/>
                </a:lnTo>
                <a:lnTo>
                  <a:pt x="0" y="245922"/>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2" name="SMARTInkAnnotation93"/>
          <p:cNvSpPr>
            <a:spLocks/>
          </p:cNvSpPr>
          <p:nvPr/>
        </p:nvSpPr>
        <p:spPr bwMode="auto">
          <a:xfrm>
            <a:off x="3608388" y="5384800"/>
            <a:ext cx="139700" cy="223838"/>
          </a:xfrm>
          <a:custGeom>
            <a:avLst/>
            <a:gdLst>
              <a:gd name="T0" fmla="*/ 0 w 140575"/>
              <a:gd name="T1" fmla="*/ 0 h 223244"/>
              <a:gd name="T2" fmla="*/ 0 w 140575"/>
              <a:gd name="T3" fmla="*/ 14222 h 223244"/>
              <a:gd name="T4" fmla="*/ 743 w 140575"/>
              <a:gd name="T5" fmla="*/ 21388 h 223244"/>
              <a:gd name="T6" fmla="*/ 1983 w 140575"/>
              <a:gd name="T7" fmla="*/ 29142 h 223244"/>
              <a:gd name="T8" fmla="*/ 3553 w 140575"/>
              <a:gd name="T9" fmla="*/ 37287 h 223244"/>
              <a:gd name="T10" fmla="*/ 4600 w 140575"/>
              <a:gd name="T11" fmla="*/ 44702 h 223244"/>
              <a:gd name="T12" fmla="*/ 5298 w 140575"/>
              <a:gd name="T13" fmla="*/ 51629 h 223244"/>
              <a:gd name="T14" fmla="*/ 5763 w 140575"/>
              <a:gd name="T15" fmla="*/ 58233 h 223244"/>
              <a:gd name="T16" fmla="*/ 6817 w 140575"/>
              <a:gd name="T17" fmla="*/ 64618 h 223244"/>
              <a:gd name="T18" fmla="*/ 8264 w 140575"/>
              <a:gd name="T19" fmla="*/ 70860 h 223244"/>
              <a:gd name="T20" fmla="*/ 9972 w 140575"/>
              <a:gd name="T21" fmla="*/ 77006 h 223244"/>
              <a:gd name="T22" fmla="*/ 11854 w 140575"/>
              <a:gd name="T23" fmla="*/ 83087 h 223244"/>
              <a:gd name="T24" fmla="*/ 13853 w 140575"/>
              <a:gd name="T25" fmla="*/ 89126 h 223244"/>
              <a:gd name="T26" fmla="*/ 15929 w 140575"/>
              <a:gd name="T27" fmla="*/ 95136 h 223244"/>
              <a:gd name="T28" fmla="*/ 18801 w 140575"/>
              <a:gd name="T29" fmla="*/ 102119 h 223244"/>
              <a:gd name="T30" fmla="*/ 22203 w 140575"/>
              <a:gd name="T31" fmla="*/ 109752 h 223244"/>
              <a:gd name="T32" fmla="*/ 25959 w 140575"/>
              <a:gd name="T33" fmla="*/ 117817 h 223244"/>
              <a:gd name="T34" fmla="*/ 29950 w 140575"/>
              <a:gd name="T35" fmla="*/ 125177 h 223244"/>
              <a:gd name="T36" fmla="*/ 34099 w 140575"/>
              <a:gd name="T37" fmla="*/ 132069 h 223244"/>
              <a:gd name="T38" fmla="*/ 38351 w 140575"/>
              <a:gd name="T39" fmla="*/ 138648 h 223244"/>
              <a:gd name="T40" fmla="*/ 42675 w 140575"/>
              <a:gd name="T41" fmla="*/ 145018 h 223244"/>
              <a:gd name="T42" fmla="*/ 51445 w 140575"/>
              <a:gd name="T43" fmla="*/ 157387 h 223244"/>
              <a:gd name="T44" fmla="*/ 64745 w 140575"/>
              <a:gd name="T45" fmla="*/ 175508 h 223244"/>
              <a:gd name="T46" fmla="*/ 69196 w 140575"/>
              <a:gd name="T47" fmla="*/ 180506 h 223244"/>
              <a:gd name="T48" fmla="*/ 73650 w 140575"/>
              <a:gd name="T49" fmla="*/ 184829 h 223244"/>
              <a:gd name="T50" fmla="*/ 78107 w 140575"/>
              <a:gd name="T51" fmla="*/ 188704 h 223244"/>
              <a:gd name="T52" fmla="*/ 82566 w 140575"/>
              <a:gd name="T53" fmla="*/ 192279 h 223244"/>
              <a:gd name="T54" fmla="*/ 87027 w 140575"/>
              <a:gd name="T55" fmla="*/ 195655 h 223244"/>
              <a:gd name="T56" fmla="*/ 91488 w 140575"/>
              <a:gd name="T57" fmla="*/ 198898 h 223244"/>
              <a:gd name="T58" fmla="*/ 95206 w 140575"/>
              <a:gd name="T59" fmla="*/ 202052 h 223244"/>
              <a:gd name="T60" fmla="*/ 98428 w 140575"/>
              <a:gd name="T61" fmla="*/ 205147 h 223244"/>
              <a:gd name="T62" fmla="*/ 101320 w 140575"/>
              <a:gd name="T63" fmla="*/ 208202 h 223244"/>
              <a:gd name="T64" fmla="*/ 104736 w 140575"/>
              <a:gd name="T65" fmla="*/ 211231 h 223244"/>
              <a:gd name="T66" fmla="*/ 108500 w 140575"/>
              <a:gd name="T67" fmla="*/ 214243 h 223244"/>
              <a:gd name="T68" fmla="*/ 112498 w 140575"/>
              <a:gd name="T69" fmla="*/ 217242 h 223244"/>
              <a:gd name="T70" fmla="*/ 116650 w 140575"/>
              <a:gd name="T71" fmla="*/ 219242 h 223244"/>
              <a:gd name="T72" fmla="*/ 120906 w 140575"/>
              <a:gd name="T73" fmla="*/ 220576 h 223244"/>
              <a:gd name="T74" fmla="*/ 125230 w 140575"/>
              <a:gd name="T75" fmla="*/ 221465 h 223244"/>
              <a:gd name="T76" fmla="*/ 128858 w 140575"/>
              <a:gd name="T77" fmla="*/ 222058 h 223244"/>
              <a:gd name="T78" fmla="*/ 132019 w 140575"/>
              <a:gd name="T79" fmla="*/ 222452 h 223244"/>
              <a:gd name="T80" fmla="*/ 140574 w 140575"/>
              <a:gd name="T81" fmla="*/ 223243 h 22324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0575"/>
              <a:gd name="T124" fmla="*/ 0 h 223244"/>
              <a:gd name="T125" fmla="*/ 140575 w 140575"/>
              <a:gd name="T126" fmla="*/ 223244 h 22324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0575" h="223244">
                <a:moveTo>
                  <a:pt x="0" y="0"/>
                </a:moveTo>
                <a:lnTo>
                  <a:pt x="0" y="14222"/>
                </a:lnTo>
                <a:lnTo>
                  <a:pt x="743" y="21388"/>
                </a:lnTo>
                <a:lnTo>
                  <a:pt x="1983" y="29142"/>
                </a:lnTo>
                <a:lnTo>
                  <a:pt x="3553" y="37287"/>
                </a:lnTo>
                <a:lnTo>
                  <a:pt x="4600" y="44702"/>
                </a:lnTo>
                <a:lnTo>
                  <a:pt x="5298" y="51629"/>
                </a:lnTo>
                <a:lnTo>
                  <a:pt x="5763" y="58233"/>
                </a:lnTo>
                <a:lnTo>
                  <a:pt x="6817" y="64618"/>
                </a:lnTo>
                <a:lnTo>
                  <a:pt x="8264" y="70860"/>
                </a:lnTo>
                <a:lnTo>
                  <a:pt x="9972" y="77006"/>
                </a:lnTo>
                <a:lnTo>
                  <a:pt x="11854" y="83087"/>
                </a:lnTo>
                <a:lnTo>
                  <a:pt x="13853" y="89126"/>
                </a:lnTo>
                <a:lnTo>
                  <a:pt x="15929" y="95136"/>
                </a:lnTo>
                <a:lnTo>
                  <a:pt x="18801" y="102119"/>
                </a:lnTo>
                <a:lnTo>
                  <a:pt x="22203" y="109752"/>
                </a:lnTo>
                <a:lnTo>
                  <a:pt x="25959" y="117817"/>
                </a:lnTo>
                <a:lnTo>
                  <a:pt x="29950" y="125177"/>
                </a:lnTo>
                <a:lnTo>
                  <a:pt x="34099" y="132069"/>
                </a:lnTo>
                <a:lnTo>
                  <a:pt x="38351" y="138648"/>
                </a:lnTo>
                <a:lnTo>
                  <a:pt x="42675" y="145018"/>
                </a:lnTo>
                <a:lnTo>
                  <a:pt x="51445" y="157387"/>
                </a:lnTo>
                <a:lnTo>
                  <a:pt x="64745" y="175508"/>
                </a:lnTo>
                <a:lnTo>
                  <a:pt x="69196" y="180506"/>
                </a:lnTo>
                <a:lnTo>
                  <a:pt x="73650" y="184829"/>
                </a:lnTo>
                <a:lnTo>
                  <a:pt x="78107" y="188704"/>
                </a:lnTo>
                <a:lnTo>
                  <a:pt x="82566" y="192279"/>
                </a:lnTo>
                <a:lnTo>
                  <a:pt x="87027" y="195655"/>
                </a:lnTo>
                <a:lnTo>
                  <a:pt x="91488" y="198898"/>
                </a:lnTo>
                <a:lnTo>
                  <a:pt x="95206" y="202052"/>
                </a:lnTo>
                <a:lnTo>
                  <a:pt x="98428" y="205147"/>
                </a:lnTo>
                <a:lnTo>
                  <a:pt x="101320" y="208202"/>
                </a:lnTo>
                <a:lnTo>
                  <a:pt x="104736" y="211231"/>
                </a:lnTo>
                <a:lnTo>
                  <a:pt x="108500" y="214243"/>
                </a:lnTo>
                <a:lnTo>
                  <a:pt x="112498" y="217242"/>
                </a:lnTo>
                <a:lnTo>
                  <a:pt x="116650" y="219242"/>
                </a:lnTo>
                <a:lnTo>
                  <a:pt x="120906" y="220576"/>
                </a:lnTo>
                <a:lnTo>
                  <a:pt x="125230" y="221465"/>
                </a:lnTo>
                <a:lnTo>
                  <a:pt x="128858" y="222058"/>
                </a:lnTo>
                <a:lnTo>
                  <a:pt x="132019" y="222452"/>
                </a:lnTo>
                <a:lnTo>
                  <a:pt x="140574" y="223243"/>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3" name="SMARTInkAnnotation94"/>
          <p:cNvSpPr>
            <a:spLocks/>
          </p:cNvSpPr>
          <p:nvPr/>
        </p:nvSpPr>
        <p:spPr bwMode="auto">
          <a:xfrm>
            <a:off x="3654425" y="5367338"/>
            <a:ext cx="87313" cy="266700"/>
          </a:xfrm>
          <a:custGeom>
            <a:avLst/>
            <a:gdLst>
              <a:gd name="T0" fmla="*/ 87022 w 87023"/>
              <a:gd name="T1" fmla="*/ 0 h 267892"/>
              <a:gd name="T2" fmla="*/ 77705 w 87023"/>
              <a:gd name="T3" fmla="*/ 12429 h 267892"/>
              <a:gd name="T4" fmla="*/ 76348 w 87023"/>
              <a:gd name="T5" fmla="*/ 15231 h 267892"/>
              <a:gd name="T6" fmla="*/ 74840 w 87023"/>
              <a:gd name="T7" fmla="*/ 20991 h 267892"/>
              <a:gd name="T8" fmla="*/ 70438 w 87023"/>
              <a:gd name="T9" fmla="*/ 39293 h 267892"/>
              <a:gd name="T10" fmla="*/ 67784 w 87023"/>
              <a:gd name="T11" fmla="*/ 46039 h 267892"/>
              <a:gd name="T12" fmla="*/ 64528 w 87023"/>
              <a:gd name="T13" fmla="*/ 52521 h 267892"/>
              <a:gd name="T14" fmla="*/ 60869 w 87023"/>
              <a:gd name="T15" fmla="*/ 58826 h 267892"/>
              <a:gd name="T16" fmla="*/ 57687 w 87023"/>
              <a:gd name="T17" fmla="*/ 66007 h 267892"/>
              <a:gd name="T18" fmla="*/ 54820 w 87023"/>
              <a:gd name="T19" fmla="*/ 73770 h 267892"/>
              <a:gd name="T20" fmla="*/ 52166 w 87023"/>
              <a:gd name="T21" fmla="*/ 81922 h 267892"/>
              <a:gd name="T22" fmla="*/ 49653 w 87023"/>
              <a:gd name="T23" fmla="*/ 90333 h 267892"/>
              <a:gd name="T24" fmla="*/ 44877 w 87023"/>
              <a:gd name="T25" fmla="*/ 107618 h 267892"/>
              <a:gd name="T26" fmla="*/ 33503 w 87023"/>
              <a:gd name="T27" fmla="*/ 151865 h 267892"/>
              <a:gd name="T28" fmla="*/ 31261 w 87023"/>
              <a:gd name="T29" fmla="*/ 160775 h 267892"/>
              <a:gd name="T30" fmla="*/ 29022 w 87023"/>
              <a:gd name="T31" fmla="*/ 168699 h 267892"/>
              <a:gd name="T32" fmla="*/ 26786 w 87023"/>
              <a:gd name="T33" fmla="*/ 175966 h 267892"/>
              <a:gd name="T34" fmla="*/ 24551 w 87023"/>
              <a:gd name="T35" fmla="*/ 182795 h 267892"/>
              <a:gd name="T36" fmla="*/ 22318 w 87023"/>
              <a:gd name="T37" fmla="*/ 190325 h 267892"/>
              <a:gd name="T38" fmla="*/ 17852 w 87023"/>
              <a:gd name="T39" fmla="*/ 206628 h 267892"/>
              <a:gd name="T40" fmla="*/ 16364 w 87023"/>
              <a:gd name="T41" fmla="*/ 214150 h 267892"/>
              <a:gd name="T42" fmla="*/ 15372 w 87023"/>
              <a:gd name="T43" fmla="*/ 221150 h 267892"/>
              <a:gd name="T44" fmla="*/ 14710 w 87023"/>
              <a:gd name="T45" fmla="*/ 227800 h 267892"/>
              <a:gd name="T46" fmla="*/ 13526 w 87023"/>
              <a:gd name="T47" fmla="*/ 233227 h 267892"/>
              <a:gd name="T48" fmla="*/ 11993 w 87023"/>
              <a:gd name="T49" fmla="*/ 237836 h 267892"/>
              <a:gd name="T50" fmla="*/ 10227 w 87023"/>
              <a:gd name="T51" fmla="*/ 241901 h 267892"/>
              <a:gd name="T52" fmla="*/ 8264 w 87023"/>
              <a:gd name="T53" fmla="*/ 249064 h 267892"/>
              <a:gd name="T54" fmla="*/ 7741 w 87023"/>
              <a:gd name="T55" fmla="*/ 252363 h 267892"/>
              <a:gd name="T56" fmla="*/ 5176 w 87023"/>
              <a:gd name="T57" fmla="*/ 258674 h 267892"/>
              <a:gd name="T58" fmla="*/ 0 w 87023"/>
              <a:gd name="T59" fmla="*/ 267891 h 26789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7023"/>
              <a:gd name="T91" fmla="*/ 0 h 267892"/>
              <a:gd name="T92" fmla="*/ 87023 w 87023"/>
              <a:gd name="T93" fmla="*/ 267892 h 26789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7023" h="267892">
                <a:moveTo>
                  <a:pt x="87022" y="0"/>
                </a:moveTo>
                <a:lnTo>
                  <a:pt x="77705" y="12429"/>
                </a:lnTo>
                <a:lnTo>
                  <a:pt x="76348" y="15231"/>
                </a:lnTo>
                <a:lnTo>
                  <a:pt x="74840" y="20991"/>
                </a:lnTo>
                <a:lnTo>
                  <a:pt x="70438" y="39293"/>
                </a:lnTo>
                <a:lnTo>
                  <a:pt x="67784" y="46039"/>
                </a:lnTo>
                <a:lnTo>
                  <a:pt x="64528" y="52521"/>
                </a:lnTo>
                <a:lnTo>
                  <a:pt x="60869" y="58826"/>
                </a:lnTo>
                <a:lnTo>
                  <a:pt x="57687" y="66007"/>
                </a:lnTo>
                <a:lnTo>
                  <a:pt x="54820" y="73770"/>
                </a:lnTo>
                <a:lnTo>
                  <a:pt x="52166" y="81922"/>
                </a:lnTo>
                <a:lnTo>
                  <a:pt x="49653" y="90333"/>
                </a:lnTo>
                <a:lnTo>
                  <a:pt x="44877" y="107618"/>
                </a:lnTo>
                <a:lnTo>
                  <a:pt x="33503" y="151865"/>
                </a:lnTo>
                <a:lnTo>
                  <a:pt x="31261" y="160775"/>
                </a:lnTo>
                <a:lnTo>
                  <a:pt x="29022" y="168699"/>
                </a:lnTo>
                <a:lnTo>
                  <a:pt x="26786" y="175966"/>
                </a:lnTo>
                <a:lnTo>
                  <a:pt x="24551" y="182795"/>
                </a:lnTo>
                <a:lnTo>
                  <a:pt x="22318" y="190325"/>
                </a:lnTo>
                <a:lnTo>
                  <a:pt x="17852" y="206628"/>
                </a:lnTo>
                <a:lnTo>
                  <a:pt x="16364" y="214150"/>
                </a:lnTo>
                <a:lnTo>
                  <a:pt x="15372" y="221150"/>
                </a:lnTo>
                <a:lnTo>
                  <a:pt x="14710" y="227800"/>
                </a:lnTo>
                <a:lnTo>
                  <a:pt x="13526" y="233227"/>
                </a:lnTo>
                <a:lnTo>
                  <a:pt x="11993" y="237836"/>
                </a:lnTo>
                <a:lnTo>
                  <a:pt x="10227" y="241901"/>
                </a:lnTo>
                <a:lnTo>
                  <a:pt x="8264" y="249064"/>
                </a:lnTo>
                <a:lnTo>
                  <a:pt x="7741" y="252363"/>
                </a:lnTo>
                <a:lnTo>
                  <a:pt x="5176" y="258674"/>
                </a:lnTo>
                <a:lnTo>
                  <a:pt x="0" y="26789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4" name="SMARTInkAnnotation95"/>
          <p:cNvSpPr>
            <a:spLocks/>
          </p:cNvSpPr>
          <p:nvPr/>
        </p:nvSpPr>
        <p:spPr bwMode="auto">
          <a:xfrm>
            <a:off x="2959100" y="5556250"/>
            <a:ext cx="3406775" cy="96838"/>
          </a:xfrm>
          <a:custGeom>
            <a:avLst/>
            <a:gdLst>
              <a:gd name="T0" fmla="*/ 0 w 3407246"/>
              <a:gd name="T1" fmla="*/ 92792 h 96983"/>
              <a:gd name="T2" fmla="*/ 1984 w 3407246"/>
              <a:gd name="T3" fmla="*/ 95120 h 96983"/>
              <a:gd name="T4" fmla="*/ 91236 w 3407246"/>
              <a:gd name="T5" fmla="*/ 96982 h 96983"/>
              <a:gd name="T6" fmla="*/ 108353 w 3407246"/>
              <a:gd name="T7" fmla="*/ 92242 h 96983"/>
              <a:gd name="T8" fmla="*/ 227667 w 3407246"/>
              <a:gd name="T9" fmla="*/ 88059 h 96983"/>
              <a:gd name="T10" fmla="*/ 270295 w 3407246"/>
              <a:gd name="T11" fmla="*/ 83313 h 96983"/>
              <a:gd name="T12" fmla="*/ 370361 w 3407246"/>
              <a:gd name="T13" fmla="*/ 78203 h 96983"/>
              <a:gd name="T14" fmla="*/ 389473 w 3407246"/>
              <a:gd name="T15" fmla="*/ 74414 h 96983"/>
              <a:gd name="T16" fmla="*/ 468920 w 3407246"/>
              <a:gd name="T17" fmla="*/ 69448 h 96983"/>
              <a:gd name="T18" fmla="*/ 492284 w 3407246"/>
              <a:gd name="T19" fmla="*/ 65562 h 96983"/>
              <a:gd name="T20" fmla="*/ 554096 w 3407246"/>
              <a:gd name="T21" fmla="*/ 59183 h 96983"/>
              <a:gd name="T22" fmla="*/ 590609 w 3407246"/>
              <a:gd name="T23" fmla="*/ 54363 h 96983"/>
              <a:gd name="T24" fmla="*/ 786640 w 3407246"/>
              <a:gd name="T25" fmla="*/ 52336 h 96983"/>
              <a:gd name="T26" fmla="*/ 824382 w 3407246"/>
              <a:gd name="T27" fmla="*/ 47594 h 96983"/>
              <a:gd name="T28" fmla="*/ 922241 w 3407246"/>
              <a:gd name="T29" fmla="*/ 46213 h 96983"/>
              <a:gd name="T30" fmla="*/ 968096 w 3407246"/>
              <a:gd name="T31" fmla="*/ 51125 h 96983"/>
              <a:gd name="T32" fmla="*/ 1316479 w 3407246"/>
              <a:gd name="T33" fmla="*/ 52334 h 96983"/>
              <a:gd name="T34" fmla="*/ 1349954 w 3407246"/>
              <a:gd name="T35" fmla="*/ 47593 h 96983"/>
              <a:gd name="T36" fmla="*/ 1479961 w 3407246"/>
              <a:gd name="T37" fmla="*/ 43452 h 96983"/>
              <a:gd name="T38" fmla="*/ 1807257 w 3407246"/>
              <a:gd name="T39" fmla="*/ 40758 h 96983"/>
              <a:gd name="T40" fmla="*/ 1860907 w 3407246"/>
              <a:gd name="T41" fmla="*/ 35715 h 96983"/>
              <a:gd name="T42" fmla="*/ 2255901 w 3407246"/>
              <a:gd name="T43" fmla="*/ 34474 h 96983"/>
              <a:gd name="T44" fmla="*/ 2296048 w 3407246"/>
              <a:gd name="T45" fmla="*/ 29734 h 96983"/>
              <a:gd name="T46" fmla="*/ 2441326 w 3407246"/>
              <a:gd name="T47" fmla="*/ 25593 h 96983"/>
              <a:gd name="T48" fmla="*/ 2515526 w 3407246"/>
              <a:gd name="T49" fmla="*/ 20807 h 96983"/>
              <a:gd name="T50" fmla="*/ 2645539 w 3407246"/>
              <a:gd name="T51" fmla="*/ 16647 h 96983"/>
              <a:gd name="T52" fmla="*/ 2681157 w 3407246"/>
              <a:gd name="T53" fmla="*/ 11884 h 96983"/>
              <a:gd name="T54" fmla="*/ 2821020 w 3407246"/>
              <a:gd name="T55" fmla="*/ 6714 h 96983"/>
              <a:gd name="T56" fmla="*/ 2842992 w 3407246"/>
              <a:gd name="T57" fmla="*/ 2954 h 96983"/>
              <a:gd name="T58" fmla="*/ 2958873 w 3407246"/>
              <a:gd name="T59" fmla="*/ 1450 h 96983"/>
              <a:gd name="T60" fmla="*/ 3003399 w 3407246"/>
              <a:gd name="T61" fmla="*/ 6453 h 96983"/>
              <a:gd name="T62" fmla="*/ 3129738 w 3407246"/>
              <a:gd name="T63" fmla="*/ 6687 h 96983"/>
              <a:gd name="T64" fmla="*/ 3144822 w 3407246"/>
              <a:gd name="T65" fmla="*/ 2942 h 96983"/>
              <a:gd name="T66" fmla="*/ 3178031 w 3407246"/>
              <a:gd name="T67" fmla="*/ 5719 h 96983"/>
              <a:gd name="T68" fmla="*/ 3281580 w 3407246"/>
              <a:gd name="T69" fmla="*/ 10321 h 96983"/>
              <a:gd name="T70" fmla="*/ 3312507 w 3407246"/>
              <a:gd name="T71" fmla="*/ 15372 h 969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407246"/>
              <a:gd name="T109" fmla="*/ 0 h 96983"/>
              <a:gd name="T110" fmla="*/ 3407246 w 3407246"/>
              <a:gd name="T111" fmla="*/ 96983 h 9698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407246" h="96983">
                <a:moveTo>
                  <a:pt x="0" y="88052"/>
                </a:moveTo>
                <a:lnTo>
                  <a:pt x="0" y="92792"/>
                </a:lnTo>
                <a:lnTo>
                  <a:pt x="744" y="94189"/>
                </a:lnTo>
                <a:lnTo>
                  <a:pt x="1984" y="95120"/>
                </a:lnTo>
                <a:lnTo>
                  <a:pt x="5345" y="96155"/>
                </a:lnTo>
                <a:lnTo>
                  <a:pt x="91236" y="96982"/>
                </a:lnTo>
                <a:lnTo>
                  <a:pt x="102283" y="94336"/>
                </a:lnTo>
                <a:lnTo>
                  <a:pt x="108353" y="92242"/>
                </a:lnTo>
                <a:lnTo>
                  <a:pt x="127556" y="89293"/>
                </a:lnTo>
                <a:lnTo>
                  <a:pt x="227667" y="88059"/>
                </a:lnTo>
                <a:lnTo>
                  <a:pt x="261521" y="85408"/>
                </a:lnTo>
                <a:lnTo>
                  <a:pt x="270295" y="83313"/>
                </a:lnTo>
                <a:lnTo>
                  <a:pt x="300411" y="80364"/>
                </a:lnTo>
                <a:lnTo>
                  <a:pt x="370361" y="78203"/>
                </a:lnTo>
                <a:lnTo>
                  <a:pt x="380044" y="76526"/>
                </a:lnTo>
                <a:lnTo>
                  <a:pt x="389473" y="74414"/>
                </a:lnTo>
                <a:lnTo>
                  <a:pt x="420514" y="71444"/>
                </a:lnTo>
                <a:lnTo>
                  <a:pt x="468920" y="69448"/>
                </a:lnTo>
                <a:lnTo>
                  <a:pt x="480707" y="67712"/>
                </a:lnTo>
                <a:lnTo>
                  <a:pt x="492284" y="65562"/>
                </a:lnTo>
                <a:lnTo>
                  <a:pt x="542186" y="61120"/>
                </a:lnTo>
                <a:lnTo>
                  <a:pt x="554096" y="59183"/>
                </a:lnTo>
                <a:lnTo>
                  <a:pt x="565755" y="56900"/>
                </a:lnTo>
                <a:lnTo>
                  <a:pt x="590609" y="54363"/>
                </a:lnTo>
                <a:lnTo>
                  <a:pt x="689418" y="52413"/>
                </a:lnTo>
                <a:lnTo>
                  <a:pt x="786640" y="52336"/>
                </a:lnTo>
                <a:lnTo>
                  <a:pt x="811504" y="49689"/>
                </a:lnTo>
                <a:lnTo>
                  <a:pt x="824382" y="47594"/>
                </a:lnTo>
                <a:lnTo>
                  <a:pt x="860274" y="44645"/>
                </a:lnTo>
                <a:lnTo>
                  <a:pt x="922241" y="46213"/>
                </a:lnTo>
                <a:lnTo>
                  <a:pt x="933909" y="48253"/>
                </a:lnTo>
                <a:lnTo>
                  <a:pt x="968096" y="51125"/>
                </a:lnTo>
                <a:lnTo>
                  <a:pt x="1063920" y="52286"/>
                </a:lnTo>
                <a:lnTo>
                  <a:pt x="1316479" y="52334"/>
                </a:lnTo>
                <a:lnTo>
                  <a:pt x="1338796" y="49688"/>
                </a:lnTo>
                <a:lnTo>
                  <a:pt x="1349954" y="47593"/>
                </a:lnTo>
                <a:lnTo>
                  <a:pt x="1383426" y="44645"/>
                </a:lnTo>
                <a:lnTo>
                  <a:pt x="1479961" y="43452"/>
                </a:lnTo>
                <a:lnTo>
                  <a:pt x="1780328" y="43404"/>
                </a:lnTo>
                <a:lnTo>
                  <a:pt x="1807257" y="40758"/>
                </a:lnTo>
                <a:lnTo>
                  <a:pt x="1820686" y="38664"/>
                </a:lnTo>
                <a:lnTo>
                  <a:pt x="1860907" y="35715"/>
                </a:lnTo>
                <a:lnTo>
                  <a:pt x="1954646" y="34547"/>
                </a:lnTo>
                <a:lnTo>
                  <a:pt x="2255901" y="34474"/>
                </a:lnTo>
                <a:lnTo>
                  <a:pt x="2282664" y="31828"/>
                </a:lnTo>
                <a:lnTo>
                  <a:pt x="2296048" y="29734"/>
                </a:lnTo>
                <a:lnTo>
                  <a:pt x="2336208" y="26785"/>
                </a:lnTo>
                <a:lnTo>
                  <a:pt x="2441326" y="25593"/>
                </a:lnTo>
                <a:lnTo>
                  <a:pt x="2504777" y="22903"/>
                </a:lnTo>
                <a:lnTo>
                  <a:pt x="2515526" y="20807"/>
                </a:lnTo>
                <a:lnTo>
                  <a:pt x="2544869" y="17857"/>
                </a:lnTo>
                <a:lnTo>
                  <a:pt x="2645539" y="16647"/>
                </a:lnTo>
                <a:lnTo>
                  <a:pt x="2669549" y="13983"/>
                </a:lnTo>
                <a:lnTo>
                  <a:pt x="2681157" y="11884"/>
                </a:lnTo>
                <a:lnTo>
                  <a:pt x="2715264" y="8929"/>
                </a:lnTo>
                <a:lnTo>
                  <a:pt x="2821020" y="6714"/>
                </a:lnTo>
                <a:lnTo>
                  <a:pt x="2831971" y="5054"/>
                </a:lnTo>
                <a:lnTo>
                  <a:pt x="2842992" y="2954"/>
                </a:lnTo>
                <a:lnTo>
                  <a:pt x="2872715" y="0"/>
                </a:lnTo>
                <a:lnTo>
                  <a:pt x="2958873" y="1450"/>
                </a:lnTo>
                <a:lnTo>
                  <a:pt x="2969987" y="3528"/>
                </a:lnTo>
                <a:lnTo>
                  <a:pt x="3003399" y="6453"/>
                </a:lnTo>
                <a:lnTo>
                  <a:pt x="3103523" y="7664"/>
                </a:lnTo>
                <a:lnTo>
                  <a:pt x="3129738" y="6687"/>
                </a:lnTo>
                <a:lnTo>
                  <a:pt x="3137450" y="5035"/>
                </a:lnTo>
                <a:lnTo>
                  <a:pt x="3144822" y="2942"/>
                </a:lnTo>
                <a:lnTo>
                  <a:pt x="3160947" y="3262"/>
                </a:lnTo>
                <a:lnTo>
                  <a:pt x="3178031" y="5719"/>
                </a:lnTo>
                <a:lnTo>
                  <a:pt x="3273415" y="8662"/>
                </a:lnTo>
                <a:lnTo>
                  <a:pt x="3281580" y="10321"/>
                </a:lnTo>
                <a:lnTo>
                  <a:pt x="3289998" y="12419"/>
                </a:lnTo>
                <a:lnTo>
                  <a:pt x="3312507" y="15372"/>
                </a:lnTo>
                <a:lnTo>
                  <a:pt x="3407245" y="16615"/>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5" name="SMARTInkAnnotation96"/>
          <p:cNvSpPr>
            <a:spLocks/>
          </p:cNvSpPr>
          <p:nvPr/>
        </p:nvSpPr>
        <p:spPr bwMode="auto">
          <a:xfrm>
            <a:off x="3759200" y="5705475"/>
            <a:ext cx="295275" cy="393700"/>
          </a:xfrm>
          <a:custGeom>
            <a:avLst/>
            <a:gdLst>
              <a:gd name="T0" fmla="*/ 73314 w 296135"/>
              <a:gd name="T1" fmla="*/ 13302 h 392907"/>
              <a:gd name="T2" fmla="*/ 65229 w 296135"/>
              <a:gd name="T3" fmla="*/ 31218 h 392907"/>
              <a:gd name="T4" fmla="*/ 57936 w 296135"/>
              <a:gd name="T5" fmla="*/ 49048 h 392907"/>
              <a:gd name="T6" fmla="*/ 47428 w 296135"/>
              <a:gd name="T7" fmla="*/ 72740 h 392907"/>
              <a:gd name="T8" fmla="*/ 41813 w 296135"/>
              <a:gd name="T9" fmla="*/ 89876 h 392907"/>
              <a:gd name="T10" fmla="*/ 34854 w 296135"/>
              <a:gd name="T11" fmla="*/ 107413 h 392907"/>
              <a:gd name="T12" fmla="*/ 27547 w 296135"/>
              <a:gd name="T13" fmla="*/ 125130 h 392907"/>
              <a:gd name="T14" fmla="*/ 21820 w 296135"/>
              <a:gd name="T15" fmla="*/ 142926 h 392907"/>
              <a:gd name="T16" fmla="*/ 14414 w 296135"/>
              <a:gd name="T17" fmla="*/ 169679 h 392907"/>
              <a:gd name="T18" fmla="*/ 9785 w 296135"/>
              <a:gd name="T19" fmla="*/ 184885 h 392907"/>
              <a:gd name="T20" fmla="*/ 5248 w 296135"/>
              <a:gd name="T21" fmla="*/ 199249 h 392907"/>
              <a:gd name="T22" fmla="*/ 0 w 296135"/>
              <a:gd name="T23" fmla="*/ 223078 h 392907"/>
              <a:gd name="T24" fmla="*/ 1147 w 296135"/>
              <a:gd name="T25" fmla="*/ 236730 h 392907"/>
              <a:gd name="T26" fmla="*/ 2153 w 296135"/>
              <a:gd name="T27" fmla="*/ 252057 h 392907"/>
              <a:gd name="T28" fmla="*/ 3344 w 296135"/>
              <a:gd name="T29" fmla="*/ 267798 h 392907"/>
              <a:gd name="T30" fmla="*/ 6353 w 296135"/>
              <a:gd name="T31" fmla="*/ 281409 h 392907"/>
              <a:gd name="T32" fmla="*/ 10169 w 296135"/>
              <a:gd name="T33" fmla="*/ 294074 h 392907"/>
              <a:gd name="T34" fmla="*/ 22233 w 296135"/>
              <a:gd name="T35" fmla="*/ 318373 h 392907"/>
              <a:gd name="T36" fmla="*/ 32350 w 296135"/>
              <a:gd name="T37" fmla="*/ 327699 h 392907"/>
              <a:gd name="T38" fmla="*/ 58948 w 296135"/>
              <a:gd name="T39" fmla="*/ 344925 h 392907"/>
              <a:gd name="T40" fmla="*/ 70981 w 296135"/>
              <a:gd name="T41" fmla="*/ 351077 h 392907"/>
              <a:gd name="T42" fmla="*/ 83767 w 296135"/>
              <a:gd name="T43" fmla="*/ 354472 h 392907"/>
              <a:gd name="T44" fmla="*/ 96888 w 296135"/>
              <a:gd name="T45" fmla="*/ 355980 h 392907"/>
              <a:gd name="T46" fmla="*/ 117563 w 296135"/>
              <a:gd name="T47" fmla="*/ 356830 h 392907"/>
              <a:gd name="T48" fmla="*/ 141458 w 296135"/>
              <a:gd name="T49" fmla="*/ 356089 h 392907"/>
              <a:gd name="T50" fmla="*/ 155998 w 296135"/>
              <a:gd name="T51" fmla="*/ 352400 h 392907"/>
              <a:gd name="T52" fmla="*/ 169898 w 296135"/>
              <a:gd name="T53" fmla="*/ 347453 h 392907"/>
              <a:gd name="T54" fmla="*/ 197003 w 296135"/>
              <a:gd name="T55" fmla="*/ 336193 h 392907"/>
              <a:gd name="T56" fmla="*/ 210436 w 296135"/>
              <a:gd name="T57" fmla="*/ 327682 h 392907"/>
              <a:gd name="T58" fmla="*/ 223844 w 296135"/>
              <a:gd name="T59" fmla="*/ 318277 h 392907"/>
              <a:gd name="T60" fmla="*/ 237241 w 296135"/>
              <a:gd name="T61" fmla="*/ 310790 h 392907"/>
              <a:gd name="T62" fmla="*/ 248650 w 296135"/>
              <a:gd name="T63" fmla="*/ 301509 h 392907"/>
              <a:gd name="T64" fmla="*/ 258679 w 296135"/>
              <a:gd name="T65" fmla="*/ 290770 h 392907"/>
              <a:gd name="T66" fmla="*/ 271944 w 296135"/>
              <a:gd name="T67" fmla="*/ 274559 h 392907"/>
              <a:gd name="T68" fmla="*/ 283466 w 296135"/>
              <a:gd name="T69" fmla="*/ 257045 h 392907"/>
              <a:gd name="T70" fmla="*/ 292905 w 296135"/>
              <a:gd name="T71" fmla="*/ 234770 h 392907"/>
              <a:gd name="T72" fmla="*/ 296134 w 296135"/>
              <a:gd name="T73" fmla="*/ 217177 h 392907"/>
              <a:gd name="T74" fmla="*/ 294907 w 296135"/>
              <a:gd name="T75" fmla="*/ 207979 h 392907"/>
              <a:gd name="T76" fmla="*/ 288058 w 296135"/>
              <a:gd name="T77" fmla="*/ 193990 h 392907"/>
              <a:gd name="T78" fmla="*/ 283879 w 296135"/>
              <a:gd name="T79" fmla="*/ 190397 h 392907"/>
              <a:gd name="T80" fmla="*/ 271582 w 296135"/>
              <a:gd name="T81" fmla="*/ 183351 h 392907"/>
              <a:gd name="T82" fmla="*/ 261433 w 296135"/>
              <a:gd name="T83" fmla="*/ 180708 h 392907"/>
              <a:gd name="T84" fmla="*/ 250228 w 296135"/>
              <a:gd name="T85" fmla="*/ 179533 h 392907"/>
              <a:gd name="T86" fmla="*/ 240289 w 296135"/>
              <a:gd name="T87" fmla="*/ 179011 h 392907"/>
              <a:gd name="T88" fmla="*/ 226332 w 296135"/>
              <a:gd name="T89" fmla="*/ 183458 h 392907"/>
              <a:gd name="T90" fmla="*/ 208289 w 296135"/>
              <a:gd name="T91" fmla="*/ 194842 h 392907"/>
              <a:gd name="T92" fmla="*/ 192383 w 296135"/>
              <a:gd name="T93" fmla="*/ 215170 h 392907"/>
              <a:gd name="T94" fmla="*/ 178305 w 296135"/>
              <a:gd name="T95" fmla="*/ 238294 h 392907"/>
              <a:gd name="T96" fmla="*/ 172677 w 296135"/>
              <a:gd name="T97" fmla="*/ 256035 h 392907"/>
              <a:gd name="T98" fmla="*/ 171361 w 296135"/>
              <a:gd name="T99" fmla="*/ 270558 h 392907"/>
              <a:gd name="T100" fmla="*/ 170620 w 296135"/>
              <a:gd name="T101" fmla="*/ 292824 h 392907"/>
              <a:gd name="T102" fmla="*/ 171191 w 296135"/>
              <a:gd name="T103" fmla="*/ 305761 h 392907"/>
              <a:gd name="T104" fmla="*/ 173923 w 296135"/>
              <a:gd name="T105" fmla="*/ 318126 h 392907"/>
              <a:gd name="T106" fmla="*/ 186339 w 296135"/>
              <a:gd name="T107" fmla="*/ 342232 h 392907"/>
              <a:gd name="T108" fmla="*/ 198708 w 296135"/>
              <a:gd name="T109" fmla="*/ 363457 h 392907"/>
              <a:gd name="T110" fmla="*/ 211702 w 296135"/>
              <a:gd name="T111" fmla="*/ 377498 h 392907"/>
              <a:gd name="T112" fmla="*/ 222654 w 296135"/>
              <a:gd name="T113" fmla="*/ 382057 h 392907"/>
              <a:gd name="T114" fmla="*/ 234337 w 296135"/>
              <a:gd name="T115" fmla="*/ 389735 h 392907"/>
              <a:gd name="T116" fmla="*/ 243942 w 296135"/>
              <a:gd name="T117" fmla="*/ 392906 h 39290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96135"/>
              <a:gd name="T178" fmla="*/ 0 h 392907"/>
              <a:gd name="T179" fmla="*/ 296135 w 296135"/>
              <a:gd name="T180" fmla="*/ 392907 h 39290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96135" h="392907">
                <a:moveTo>
                  <a:pt x="83286" y="0"/>
                </a:moveTo>
                <a:lnTo>
                  <a:pt x="73314" y="13302"/>
                </a:lnTo>
                <a:lnTo>
                  <a:pt x="69432" y="21126"/>
                </a:lnTo>
                <a:lnTo>
                  <a:pt x="65229" y="31218"/>
                </a:lnTo>
                <a:lnTo>
                  <a:pt x="60881" y="42317"/>
                </a:lnTo>
                <a:lnTo>
                  <a:pt x="57936" y="49048"/>
                </a:lnTo>
                <a:lnTo>
                  <a:pt x="50698" y="64463"/>
                </a:lnTo>
                <a:lnTo>
                  <a:pt x="47428" y="72740"/>
                </a:lnTo>
                <a:lnTo>
                  <a:pt x="44506" y="81236"/>
                </a:lnTo>
                <a:lnTo>
                  <a:pt x="41813" y="89876"/>
                </a:lnTo>
                <a:lnTo>
                  <a:pt x="38530" y="98612"/>
                </a:lnTo>
                <a:lnTo>
                  <a:pt x="34854" y="107413"/>
                </a:lnTo>
                <a:lnTo>
                  <a:pt x="30916" y="116258"/>
                </a:lnTo>
                <a:lnTo>
                  <a:pt x="27547" y="125130"/>
                </a:lnTo>
                <a:lnTo>
                  <a:pt x="24557" y="134021"/>
                </a:lnTo>
                <a:lnTo>
                  <a:pt x="21820" y="142926"/>
                </a:lnTo>
                <a:lnTo>
                  <a:pt x="19251" y="151839"/>
                </a:lnTo>
                <a:lnTo>
                  <a:pt x="14414" y="169679"/>
                </a:lnTo>
                <a:lnTo>
                  <a:pt x="12083" y="177612"/>
                </a:lnTo>
                <a:lnTo>
                  <a:pt x="9785" y="184885"/>
                </a:lnTo>
                <a:lnTo>
                  <a:pt x="7509" y="191717"/>
                </a:lnTo>
                <a:lnTo>
                  <a:pt x="5248" y="199249"/>
                </a:lnTo>
                <a:lnTo>
                  <a:pt x="753" y="215555"/>
                </a:lnTo>
                <a:lnTo>
                  <a:pt x="0" y="223078"/>
                </a:lnTo>
                <a:lnTo>
                  <a:pt x="242" y="230079"/>
                </a:lnTo>
                <a:lnTo>
                  <a:pt x="1147" y="236730"/>
                </a:lnTo>
                <a:lnTo>
                  <a:pt x="1751" y="244140"/>
                </a:lnTo>
                <a:lnTo>
                  <a:pt x="2153" y="252057"/>
                </a:lnTo>
                <a:lnTo>
                  <a:pt x="2422" y="260311"/>
                </a:lnTo>
                <a:lnTo>
                  <a:pt x="3344" y="267798"/>
                </a:lnTo>
                <a:lnTo>
                  <a:pt x="4703" y="274775"/>
                </a:lnTo>
                <a:lnTo>
                  <a:pt x="6353" y="281409"/>
                </a:lnTo>
                <a:lnTo>
                  <a:pt x="8196" y="287817"/>
                </a:lnTo>
                <a:lnTo>
                  <a:pt x="10169" y="294074"/>
                </a:lnTo>
                <a:lnTo>
                  <a:pt x="15088" y="306317"/>
                </a:lnTo>
                <a:lnTo>
                  <a:pt x="22233" y="318373"/>
                </a:lnTo>
                <a:lnTo>
                  <a:pt x="26964" y="323373"/>
                </a:lnTo>
                <a:lnTo>
                  <a:pt x="32350" y="327699"/>
                </a:lnTo>
                <a:lnTo>
                  <a:pt x="53473" y="341772"/>
                </a:lnTo>
                <a:lnTo>
                  <a:pt x="58948" y="344925"/>
                </a:lnTo>
                <a:lnTo>
                  <a:pt x="64830" y="348021"/>
                </a:lnTo>
                <a:lnTo>
                  <a:pt x="70981" y="351077"/>
                </a:lnTo>
                <a:lnTo>
                  <a:pt x="77314" y="353114"/>
                </a:lnTo>
                <a:lnTo>
                  <a:pt x="83767" y="354472"/>
                </a:lnTo>
                <a:lnTo>
                  <a:pt x="90301" y="355377"/>
                </a:lnTo>
                <a:lnTo>
                  <a:pt x="96888" y="355980"/>
                </a:lnTo>
                <a:lnTo>
                  <a:pt x="103511" y="356383"/>
                </a:lnTo>
                <a:lnTo>
                  <a:pt x="117563" y="356830"/>
                </a:lnTo>
                <a:lnTo>
                  <a:pt x="133726" y="357028"/>
                </a:lnTo>
                <a:lnTo>
                  <a:pt x="141458" y="356089"/>
                </a:lnTo>
                <a:lnTo>
                  <a:pt x="148843" y="354471"/>
                </a:lnTo>
                <a:lnTo>
                  <a:pt x="155998" y="352400"/>
                </a:lnTo>
                <a:lnTo>
                  <a:pt x="162999" y="350027"/>
                </a:lnTo>
                <a:lnTo>
                  <a:pt x="169898" y="347453"/>
                </a:lnTo>
                <a:lnTo>
                  <a:pt x="183514" y="341947"/>
                </a:lnTo>
                <a:lnTo>
                  <a:pt x="197003" y="336193"/>
                </a:lnTo>
                <a:lnTo>
                  <a:pt x="203724" y="332277"/>
                </a:lnTo>
                <a:lnTo>
                  <a:pt x="210436" y="327682"/>
                </a:lnTo>
                <a:lnTo>
                  <a:pt x="217142" y="322635"/>
                </a:lnTo>
                <a:lnTo>
                  <a:pt x="223844" y="318277"/>
                </a:lnTo>
                <a:lnTo>
                  <a:pt x="230543" y="314380"/>
                </a:lnTo>
                <a:lnTo>
                  <a:pt x="237241" y="310790"/>
                </a:lnTo>
                <a:lnTo>
                  <a:pt x="243193" y="306412"/>
                </a:lnTo>
                <a:lnTo>
                  <a:pt x="248650" y="301509"/>
                </a:lnTo>
                <a:lnTo>
                  <a:pt x="253774" y="296256"/>
                </a:lnTo>
                <a:lnTo>
                  <a:pt x="258679" y="290770"/>
                </a:lnTo>
                <a:lnTo>
                  <a:pt x="263436" y="285128"/>
                </a:lnTo>
                <a:lnTo>
                  <a:pt x="271944" y="274559"/>
                </a:lnTo>
                <a:lnTo>
                  <a:pt x="278204" y="266556"/>
                </a:lnTo>
                <a:lnTo>
                  <a:pt x="283466" y="257045"/>
                </a:lnTo>
                <a:lnTo>
                  <a:pt x="288285" y="246203"/>
                </a:lnTo>
                <a:lnTo>
                  <a:pt x="292905" y="234770"/>
                </a:lnTo>
                <a:lnTo>
                  <a:pt x="295454" y="223074"/>
                </a:lnTo>
                <a:lnTo>
                  <a:pt x="296134" y="217177"/>
                </a:lnTo>
                <a:lnTo>
                  <a:pt x="295844" y="212254"/>
                </a:lnTo>
                <a:lnTo>
                  <a:pt x="294907" y="207979"/>
                </a:lnTo>
                <a:lnTo>
                  <a:pt x="291882" y="200583"/>
                </a:lnTo>
                <a:lnTo>
                  <a:pt x="288058" y="193990"/>
                </a:lnTo>
                <a:lnTo>
                  <a:pt x="285997" y="191834"/>
                </a:lnTo>
                <a:lnTo>
                  <a:pt x="283879" y="190397"/>
                </a:lnTo>
                <a:lnTo>
                  <a:pt x="275361" y="185730"/>
                </a:lnTo>
                <a:lnTo>
                  <a:pt x="271582" y="183351"/>
                </a:lnTo>
                <a:lnTo>
                  <a:pt x="266831" y="181765"/>
                </a:lnTo>
                <a:lnTo>
                  <a:pt x="261433" y="180708"/>
                </a:lnTo>
                <a:lnTo>
                  <a:pt x="255603" y="180003"/>
                </a:lnTo>
                <a:lnTo>
                  <a:pt x="250228" y="179533"/>
                </a:lnTo>
                <a:lnTo>
                  <a:pt x="245158" y="179220"/>
                </a:lnTo>
                <a:lnTo>
                  <a:pt x="240289" y="179011"/>
                </a:lnTo>
                <a:lnTo>
                  <a:pt x="235557" y="179864"/>
                </a:lnTo>
                <a:lnTo>
                  <a:pt x="226332" y="183458"/>
                </a:lnTo>
                <a:lnTo>
                  <a:pt x="217273" y="188363"/>
                </a:lnTo>
                <a:lnTo>
                  <a:pt x="208289" y="194842"/>
                </a:lnTo>
                <a:lnTo>
                  <a:pt x="199336" y="204336"/>
                </a:lnTo>
                <a:lnTo>
                  <a:pt x="192383" y="215170"/>
                </a:lnTo>
                <a:lnTo>
                  <a:pt x="186069" y="226600"/>
                </a:lnTo>
                <a:lnTo>
                  <a:pt x="178305" y="238294"/>
                </a:lnTo>
                <a:lnTo>
                  <a:pt x="175639" y="244191"/>
                </a:lnTo>
                <a:lnTo>
                  <a:pt x="172677" y="256035"/>
                </a:lnTo>
                <a:lnTo>
                  <a:pt x="171887" y="262963"/>
                </a:lnTo>
                <a:lnTo>
                  <a:pt x="171361" y="270558"/>
                </a:lnTo>
                <a:lnTo>
                  <a:pt x="171011" y="278599"/>
                </a:lnTo>
                <a:lnTo>
                  <a:pt x="170620" y="292824"/>
                </a:lnTo>
                <a:lnTo>
                  <a:pt x="170516" y="299396"/>
                </a:lnTo>
                <a:lnTo>
                  <a:pt x="171191" y="305761"/>
                </a:lnTo>
                <a:lnTo>
                  <a:pt x="172383" y="311989"/>
                </a:lnTo>
                <a:lnTo>
                  <a:pt x="173923" y="318126"/>
                </a:lnTo>
                <a:lnTo>
                  <a:pt x="179600" y="330235"/>
                </a:lnTo>
                <a:lnTo>
                  <a:pt x="186339" y="342232"/>
                </a:lnTo>
                <a:lnTo>
                  <a:pt x="191812" y="354178"/>
                </a:lnTo>
                <a:lnTo>
                  <a:pt x="198708" y="363457"/>
                </a:lnTo>
                <a:lnTo>
                  <a:pt x="205988" y="370888"/>
                </a:lnTo>
                <a:lnTo>
                  <a:pt x="211702" y="377498"/>
                </a:lnTo>
                <a:lnTo>
                  <a:pt x="215011" y="379657"/>
                </a:lnTo>
                <a:lnTo>
                  <a:pt x="222654" y="382057"/>
                </a:lnTo>
                <a:lnTo>
                  <a:pt x="229026" y="385769"/>
                </a:lnTo>
                <a:lnTo>
                  <a:pt x="234337" y="389735"/>
                </a:lnTo>
                <a:lnTo>
                  <a:pt x="236796" y="390791"/>
                </a:lnTo>
                <a:lnTo>
                  <a:pt x="243942" y="392906"/>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6" name="SMARTInkAnnotation97"/>
          <p:cNvSpPr>
            <a:spLocks/>
          </p:cNvSpPr>
          <p:nvPr/>
        </p:nvSpPr>
        <p:spPr bwMode="auto">
          <a:xfrm>
            <a:off x="4130675" y="5840413"/>
            <a:ext cx="173038" cy="268287"/>
          </a:xfrm>
          <a:custGeom>
            <a:avLst/>
            <a:gdLst>
              <a:gd name="T0" fmla="*/ 0 w 174045"/>
              <a:gd name="T1" fmla="*/ 0 h 267892"/>
              <a:gd name="T2" fmla="*/ 0 w 174045"/>
              <a:gd name="T3" fmla="*/ 51061 h 267892"/>
              <a:gd name="T4" fmla="*/ 744 w 174045"/>
              <a:gd name="T5" fmla="*/ 56862 h 267892"/>
              <a:gd name="T6" fmla="*/ 1984 w 174045"/>
              <a:gd name="T7" fmla="*/ 62713 h 267892"/>
              <a:gd name="T8" fmla="*/ 7281 w 174045"/>
              <a:gd name="T9" fmla="*/ 83074 h 267892"/>
              <a:gd name="T10" fmla="*/ 9317 w 174045"/>
              <a:gd name="T11" fmla="*/ 91101 h 267892"/>
              <a:gd name="T12" fmla="*/ 11418 w 174045"/>
              <a:gd name="T13" fmla="*/ 98437 h 267892"/>
              <a:gd name="T14" fmla="*/ 13562 w 174045"/>
              <a:gd name="T15" fmla="*/ 105313 h 267892"/>
              <a:gd name="T16" fmla="*/ 15736 w 174045"/>
              <a:gd name="T17" fmla="*/ 111880 h 267892"/>
              <a:gd name="T18" fmla="*/ 18672 w 174045"/>
              <a:gd name="T19" fmla="*/ 119235 h 267892"/>
              <a:gd name="T20" fmla="*/ 22117 w 174045"/>
              <a:gd name="T21" fmla="*/ 127115 h 267892"/>
              <a:gd name="T22" fmla="*/ 29912 w 174045"/>
              <a:gd name="T23" fmla="*/ 143808 h 267892"/>
              <a:gd name="T24" fmla="*/ 38335 w 174045"/>
              <a:gd name="T25" fmla="*/ 161149 h 267892"/>
              <a:gd name="T26" fmla="*/ 43407 w 174045"/>
              <a:gd name="T27" fmla="*/ 168949 h 267892"/>
              <a:gd name="T28" fmla="*/ 49020 w 174045"/>
              <a:gd name="T29" fmla="*/ 176133 h 267892"/>
              <a:gd name="T30" fmla="*/ 54994 w 174045"/>
              <a:gd name="T31" fmla="*/ 182906 h 267892"/>
              <a:gd name="T32" fmla="*/ 61208 w 174045"/>
              <a:gd name="T33" fmla="*/ 189406 h 267892"/>
              <a:gd name="T34" fmla="*/ 67581 w 174045"/>
              <a:gd name="T35" fmla="*/ 195724 h 267892"/>
              <a:gd name="T36" fmla="*/ 74061 w 174045"/>
              <a:gd name="T37" fmla="*/ 201920 h 267892"/>
              <a:gd name="T38" fmla="*/ 79869 w 174045"/>
              <a:gd name="T39" fmla="*/ 208036 h 267892"/>
              <a:gd name="T40" fmla="*/ 85229 w 174045"/>
              <a:gd name="T41" fmla="*/ 214097 h 267892"/>
              <a:gd name="T42" fmla="*/ 90289 w 174045"/>
              <a:gd name="T43" fmla="*/ 220122 h 267892"/>
              <a:gd name="T44" fmla="*/ 95894 w 174045"/>
              <a:gd name="T45" fmla="*/ 226123 h 267892"/>
              <a:gd name="T46" fmla="*/ 101862 w 174045"/>
              <a:gd name="T47" fmla="*/ 232108 h 267892"/>
              <a:gd name="T48" fmla="*/ 108072 w 174045"/>
              <a:gd name="T49" fmla="*/ 238082 h 267892"/>
              <a:gd name="T50" fmla="*/ 113700 w 174045"/>
              <a:gd name="T51" fmla="*/ 243058 h 267892"/>
              <a:gd name="T52" fmla="*/ 118939 w 174045"/>
              <a:gd name="T53" fmla="*/ 247367 h 267892"/>
              <a:gd name="T54" fmla="*/ 123920 w 174045"/>
              <a:gd name="T55" fmla="*/ 251232 h 267892"/>
              <a:gd name="T56" fmla="*/ 133420 w 174045"/>
              <a:gd name="T57" fmla="*/ 258171 h 267892"/>
              <a:gd name="T58" fmla="*/ 138036 w 174045"/>
              <a:gd name="T59" fmla="*/ 261411 h 267892"/>
              <a:gd name="T60" fmla="*/ 142601 w 174045"/>
              <a:gd name="T61" fmla="*/ 263571 h 267892"/>
              <a:gd name="T62" fmla="*/ 147133 w 174045"/>
              <a:gd name="T63" fmla="*/ 265011 h 267892"/>
              <a:gd name="T64" fmla="*/ 151640 w 174045"/>
              <a:gd name="T65" fmla="*/ 265971 h 267892"/>
              <a:gd name="T66" fmla="*/ 155390 w 174045"/>
              <a:gd name="T67" fmla="*/ 266611 h 267892"/>
              <a:gd name="T68" fmla="*/ 158633 w 174045"/>
              <a:gd name="T69" fmla="*/ 267038 h 267892"/>
              <a:gd name="T70" fmla="*/ 161538 w 174045"/>
              <a:gd name="T71" fmla="*/ 267322 h 267892"/>
              <a:gd name="T72" fmla="*/ 166750 w 174045"/>
              <a:gd name="T73" fmla="*/ 267638 h 267892"/>
              <a:gd name="T74" fmla="*/ 174044 w 174045"/>
              <a:gd name="T75" fmla="*/ 267891 h 2678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74045"/>
              <a:gd name="T115" fmla="*/ 0 h 267892"/>
              <a:gd name="T116" fmla="*/ 174045 w 174045"/>
              <a:gd name="T117" fmla="*/ 267892 h 26789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74045" h="267892">
                <a:moveTo>
                  <a:pt x="0" y="0"/>
                </a:moveTo>
                <a:lnTo>
                  <a:pt x="0" y="51061"/>
                </a:lnTo>
                <a:lnTo>
                  <a:pt x="744" y="56862"/>
                </a:lnTo>
                <a:lnTo>
                  <a:pt x="1984" y="62713"/>
                </a:lnTo>
                <a:lnTo>
                  <a:pt x="7281" y="83074"/>
                </a:lnTo>
                <a:lnTo>
                  <a:pt x="9317" y="91101"/>
                </a:lnTo>
                <a:lnTo>
                  <a:pt x="11418" y="98437"/>
                </a:lnTo>
                <a:lnTo>
                  <a:pt x="13562" y="105313"/>
                </a:lnTo>
                <a:lnTo>
                  <a:pt x="15736" y="111880"/>
                </a:lnTo>
                <a:lnTo>
                  <a:pt x="18672" y="119235"/>
                </a:lnTo>
                <a:lnTo>
                  <a:pt x="22117" y="127115"/>
                </a:lnTo>
                <a:lnTo>
                  <a:pt x="29912" y="143808"/>
                </a:lnTo>
                <a:lnTo>
                  <a:pt x="38335" y="161149"/>
                </a:lnTo>
                <a:lnTo>
                  <a:pt x="43407" y="168949"/>
                </a:lnTo>
                <a:lnTo>
                  <a:pt x="49020" y="176133"/>
                </a:lnTo>
                <a:lnTo>
                  <a:pt x="54994" y="182906"/>
                </a:lnTo>
                <a:lnTo>
                  <a:pt x="61208" y="189406"/>
                </a:lnTo>
                <a:lnTo>
                  <a:pt x="67581" y="195724"/>
                </a:lnTo>
                <a:lnTo>
                  <a:pt x="74061" y="201920"/>
                </a:lnTo>
                <a:lnTo>
                  <a:pt x="79869" y="208036"/>
                </a:lnTo>
                <a:lnTo>
                  <a:pt x="85229" y="214097"/>
                </a:lnTo>
                <a:lnTo>
                  <a:pt x="90289" y="220122"/>
                </a:lnTo>
                <a:lnTo>
                  <a:pt x="95894" y="226123"/>
                </a:lnTo>
                <a:lnTo>
                  <a:pt x="101862" y="232108"/>
                </a:lnTo>
                <a:lnTo>
                  <a:pt x="108072" y="238082"/>
                </a:lnTo>
                <a:lnTo>
                  <a:pt x="113700" y="243058"/>
                </a:lnTo>
                <a:lnTo>
                  <a:pt x="118939" y="247367"/>
                </a:lnTo>
                <a:lnTo>
                  <a:pt x="123920" y="251232"/>
                </a:lnTo>
                <a:lnTo>
                  <a:pt x="133420" y="258171"/>
                </a:lnTo>
                <a:lnTo>
                  <a:pt x="138036" y="261411"/>
                </a:lnTo>
                <a:lnTo>
                  <a:pt x="142601" y="263571"/>
                </a:lnTo>
                <a:lnTo>
                  <a:pt x="147133" y="265011"/>
                </a:lnTo>
                <a:lnTo>
                  <a:pt x="151640" y="265971"/>
                </a:lnTo>
                <a:lnTo>
                  <a:pt x="155390" y="266611"/>
                </a:lnTo>
                <a:lnTo>
                  <a:pt x="158633" y="267038"/>
                </a:lnTo>
                <a:lnTo>
                  <a:pt x="161538" y="267322"/>
                </a:lnTo>
                <a:lnTo>
                  <a:pt x="166750" y="267638"/>
                </a:lnTo>
                <a:lnTo>
                  <a:pt x="174044" y="26789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7" name="SMARTInkAnnotation98"/>
          <p:cNvSpPr>
            <a:spLocks/>
          </p:cNvSpPr>
          <p:nvPr/>
        </p:nvSpPr>
        <p:spPr bwMode="auto">
          <a:xfrm>
            <a:off x="4184650" y="5840413"/>
            <a:ext cx="119063" cy="285750"/>
          </a:xfrm>
          <a:custGeom>
            <a:avLst/>
            <a:gdLst>
              <a:gd name="T0" fmla="*/ 120182 w 120183"/>
              <a:gd name="T1" fmla="*/ 0 h 285752"/>
              <a:gd name="T2" fmla="*/ 116628 w 120183"/>
              <a:gd name="T3" fmla="*/ 0 h 285752"/>
              <a:gd name="T4" fmla="*/ 114838 w 120183"/>
              <a:gd name="T5" fmla="*/ 1985 h 285752"/>
              <a:gd name="T6" fmla="*/ 112900 w 120183"/>
              <a:gd name="T7" fmla="*/ 5292 h 285752"/>
              <a:gd name="T8" fmla="*/ 110865 w 120183"/>
              <a:gd name="T9" fmla="*/ 9481 h 285752"/>
              <a:gd name="T10" fmla="*/ 108764 w 120183"/>
              <a:gd name="T11" fmla="*/ 12274 h 285752"/>
              <a:gd name="T12" fmla="*/ 106620 w 120183"/>
              <a:gd name="T13" fmla="*/ 14136 h 285752"/>
              <a:gd name="T14" fmla="*/ 104447 w 120183"/>
              <a:gd name="T15" fmla="*/ 15377 h 285752"/>
              <a:gd name="T16" fmla="*/ 102254 w 120183"/>
              <a:gd name="T17" fmla="*/ 18189 h 285752"/>
              <a:gd name="T18" fmla="*/ 100048 w 120183"/>
              <a:gd name="T19" fmla="*/ 22048 h 285752"/>
              <a:gd name="T20" fmla="*/ 87611 w 120183"/>
              <a:gd name="T21" fmla="*/ 47239 h 285752"/>
              <a:gd name="T22" fmla="*/ 84336 w 120183"/>
              <a:gd name="T23" fmla="*/ 54313 h 285752"/>
              <a:gd name="T24" fmla="*/ 81409 w 120183"/>
              <a:gd name="T25" fmla="*/ 61014 h 285752"/>
              <a:gd name="T26" fmla="*/ 78714 w 120183"/>
              <a:gd name="T27" fmla="*/ 67465 h 285752"/>
              <a:gd name="T28" fmla="*/ 76173 w 120183"/>
              <a:gd name="T29" fmla="*/ 74742 h 285752"/>
              <a:gd name="T30" fmla="*/ 73736 w 120183"/>
              <a:gd name="T31" fmla="*/ 82571 h 285752"/>
              <a:gd name="T32" fmla="*/ 71367 w 120183"/>
              <a:gd name="T33" fmla="*/ 90766 h 285752"/>
              <a:gd name="T34" fmla="*/ 68301 w 120183"/>
              <a:gd name="T35" fmla="*/ 98214 h 285752"/>
              <a:gd name="T36" fmla="*/ 64768 w 120183"/>
              <a:gd name="T37" fmla="*/ 105163 h 285752"/>
              <a:gd name="T38" fmla="*/ 60926 w 120183"/>
              <a:gd name="T39" fmla="*/ 111781 h 285752"/>
              <a:gd name="T40" fmla="*/ 57621 w 120183"/>
              <a:gd name="T41" fmla="*/ 119169 h 285752"/>
              <a:gd name="T42" fmla="*/ 54673 w 120183"/>
              <a:gd name="T43" fmla="*/ 127071 h 285752"/>
              <a:gd name="T44" fmla="*/ 49415 w 120183"/>
              <a:gd name="T45" fmla="*/ 142796 h 285752"/>
              <a:gd name="T46" fmla="*/ 44599 w 120183"/>
              <a:gd name="T47" fmla="*/ 156400 h 285752"/>
              <a:gd name="T48" fmla="*/ 41530 w 120183"/>
              <a:gd name="T49" fmla="*/ 163798 h 285752"/>
              <a:gd name="T50" fmla="*/ 37997 w 120183"/>
              <a:gd name="T51" fmla="*/ 171707 h 285752"/>
              <a:gd name="T52" fmla="*/ 34152 w 120183"/>
              <a:gd name="T53" fmla="*/ 179955 h 285752"/>
              <a:gd name="T54" fmla="*/ 30847 w 120183"/>
              <a:gd name="T55" fmla="*/ 187439 h 285752"/>
              <a:gd name="T56" fmla="*/ 27899 w 120183"/>
              <a:gd name="T57" fmla="*/ 194413 h 285752"/>
              <a:gd name="T58" fmla="*/ 22640 w 120183"/>
              <a:gd name="T59" fmla="*/ 207453 h 285752"/>
              <a:gd name="T60" fmla="*/ 17823 w 120183"/>
              <a:gd name="T61" fmla="*/ 219863 h 285752"/>
              <a:gd name="T62" fmla="*/ 15498 w 120183"/>
              <a:gd name="T63" fmla="*/ 224958 h 285752"/>
              <a:gd name="T64" fmla="*/ 13204 w 120183"/>
              <a:gd name="T65" fmla="*/ 229347 h 285752"/>
              <a:gd name="T66" fmla="*/ 10930 w 120183"/>
              <a:gd name="T67" fmla="*/ 233265 h 285752"/>
              <a:gd name="T68" fmla="*/ 9415 w 120183"/>
              <a:gd name="T69" fmla="*/ 237862 h 285752"/>
              <a:gd name="T70" fmla="*/ 8405 w 120183"/>
              <a:gd name="T71" fmla="*/ 242911 h 285752"/>
              <a:gd name="T72" fmla="*/ 7731 w 120183"/>
              <a:gd name="T73" fmla="*/ 248261 h 285752"/>
              <a:gd name="T74" fmla="*/ 4999 w 120183"/>
              <a:gd name="T75" fmla="*/ 256852 h 285752"/>
              <a:gd name="T76" fmla="*/ 2049 w 120183"/>
              <a:gd name="T77" fmla="*/ 263977 h 285752"/>
              <a:gd name="T78" fmla="*/ 738 w 120183"/>
              <a:gd name="T79" fmla="*/ 270451 h 285752"/>
              <a:gd name="T80" fmla="*/ 156 w 120183"/>
              <a:gd name="T81" fmla="*/ 276636 h 285752"/>
              <a:gd name="T82" fmla="*/ 0 w 120183"/>
              <a:gd name="T83" fmla="*/ 279674 h 285752"/>
              <a:gd name="T84" fmla="*/ 641 w 120183"/>
              <a:gd name="T85" fmla="*/ 281699 h 285752"/>
              <a:gd name="T86" fmla="*/ 1812 w 120183"/>
              <a:gd name="T87" fmla="*/ 283050 h 285752"/>
              <a:gd name="T88" fmla="*/ 6384 w 120183"/>
              <a:gd name="T89" fmla="*/ 285751 h 28575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0183"/>
              <a:gd name="T136" fmla="*/ 0 h 285752"/>
              <a:gd name="T137" fmla="*/ 120183 w 120183"/>
              <a:gd name="T138" fmla="*/ 285752 h 28575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0183" h="285752">
                <a:moveTo>
                  <a:pt x="120182" y="0"/>
                </a:moveTo>
                <a:lnTo>
                  <a:pt x="116628" y="0"/>
                </a:lnTo>
                <a:lnTo>
                  <a:pt x="114838" y="1985"/>
                </a:lnTo>
                <a:lnTo>
                  <a:pt x="112900" y="5292"/>
                </a:lnTo>
                <a:lnTo>
                  <a:pt x="110865" y="9481"/>
                </a:lnTo>
                <a:lnTo>
                  <a:pt x="108764" y="12274"/>
                </a:lnTo>
                <a:lnTo>
                  <a:pt x="106620" y="14136"/>
                </a:lnTo>
                <a:lnTo>
                  <a:pt x="104447" y="15377"/>
                </a:lnTo>
                <a:lnTo>
                  <a:pt x="102254" y="18189"/>
                </a:lnTo>
                <a:lnTo>
                  <a:pt x="100048" y="22048"/>
                </a:lnTo>
                <a:lnTo>
                  <a:pt x="87611" y="47239"/>
                </a:lnTo>
                <a:lnTo>
                  <a:pt x="84336" y="54313"/>
                </a:lnTo>
                <a:lnTo>
                  <a:pt x="81409" y="61014"/>
                </a:lnTo>
                <a:lnTo>
                  <a:pt x="78714" y="67465"/>
                </a:lnTo>
                <a:lnTo>
                  <a:pt x="76173" y="74742"/>
                </a:lnTo>
                <a:lnTo>
                  <a:pt x="73736" y="82571"/>
                </a:lnTo>
                <a:lnTo>
                  <a:pt x="71367" y="90766"/>
                </a:lnTo>
                <a:lnTo>
                  <a:pt x="68301" y="98214"/>
                </a:lnTo>
                <a:lnTo>
                  <a:pt x="64768" y="105163"/>
                </a:lnTo>
                <a:lnTo>
                  <a:pt x="60926" y="111781"/>
                </a:lnTo>
                <a:lnTo>
                  <a:pt x="57621" y="119169"/>
                </a:lnTo>
                <a:lnTo>
                  <a:pt x="54673" y="127071"/>
                </a:lnTo>
                <a:lnTo>
                  <a:pt x="49415" y="142796"/>
                </a:lnTo>
                <a:lnTo>
                  <a:pt x="44599" y="156400"/>
                </a:lnTo>
                <a:lnTo>
                  <a:pt x="41530" y="163798"/>
                </a:lnTo>
                <a:lnTo>
                  <a:pt x="37997" y="171707"/>
                </a:lnTo>
                <a:lnTo>
                  <a:pt x="34152" y="179955"/>
                </a:lnTo>
                <a:lnTo>
                  <a:pt x="30847" y="187439"/>
                </a:lnTo>
                <a:lnTo>
                  <a:pt x="27899" y="194413"/>
                </a:lnTo>
                <a:lnTo>
                  <a:pt x="22640" y="207453"/>
                </a:lnTo>
                <a:lnTo>
                  <a:pt x="17823" y="219863"/>
                </a:lnTo>
                <a:lnTo>
                  <a:pt x="15498" y="224958"/>
                </a:lnTo>
                <a:lnTo>
                  <a:pt x="13204" y="229347"/>
                </a:lnTo>
                <a:lnTo>
                  <a:pt x="10930" y="233265"/>
                </a:lnTo>
                <a:lnTo>
                  <a:pt x="9415" y="237862"/>
                </a:lnTo>
                <a:lnTo>
                  <a:pt x="8405" y="242911"/>
                </a:lnTo>
                <a:lnTo>
                  <a:pt x="7731" y="248261"/>
                </a:lnTo>
                <a:lnTo>
                  <a:pt x="4999" y="256852"/>
                </a:lnTo>
                <a:lnTo>
                  <a:pt x="2049" y="263977"/>
                </a:lnTo>
                <a:lnTo>
                  <a:pt x="738" y="270451"/>
                </a:lnTo>
                <a:lnTo>
                  <a:pt x="156" y="276636"/>
                </a:lnTo>
                <a:lnTo>
                  <a:pt x="0" y="279674"/>
                </a:lnTo>
                <a:lnTo>
                  <a:pt x="641" y="281699"/>
                </a:lnTo>
                <a:lnTo>
                  <a:pt x="1812" y="283050"/>
                </a:lnTo>
                <a:lnTo>
                  <a:pt x="6384" y="28575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8" name="SMARTInkAnnotation99"/>
          <p:cNvSpPr>
            <a:spLocks/>
          </p:cNvSpPr>
          <p:nvPr/>
        </p:nvSpPr>
        <p:spPr bwMode="auto">
          <a:xfrm>
            <a:off x="4471988" y="5732463"/>
            <a:ext cx="33337" cy="357187"/>
          </a:xfrm>
          <a:custGeom>
            <a:avLst/>
            <a:gdLst>
              <a:gd name="T0" fmla="*/ 33470 w 33471"/>
              <a:gd name="T1" fmla="*/ 0 h 357189"/>
              <a:gd name="T2" fmla="*/ 33470 w 33471"/>
              <a:gd name="T3" fmla="*/ 99672 h 357189"/>
              <a:gd name="T4" fmla="*/ 32727 w 33471"/>
              <a:gd name="T5" fmla="*/ 108120 h 357189"/>
              <a:gd name="T6" fmla="*/ 31487 w 33471"/>
              <a:gd name="T7" fmla="*/ 116729 h 357189"/>
              <a:gd name="T8" fmla="*/ 29917 w 33471"/>
              <a:gd name="T9" fmla="*/ 125444 h 357189"/>
              <a:gd name="T10" fmla="*/ 28870 w 33471"/>
              <a:gd name="T11" fmla="*/ 134231 h 357189"/>
              <a:gd name="T12" fmla="*/ 28172 w 33471"/>
              <a:gd name="T13" fmla="*/ 143065 h 357189"/>
              <a:gd name="T14" fmla="*/ 27706 w 33471"/>
              <a:gd name="T15" fmla="*/ 151932 h 357189"/>
              <a:gd name="T16" fmla="*/ 27396 w 33471"/>
              <a:gd name="T17" fmla="*/ 159827 h 357189"/>
              <a:gd name="T18" fmla="*/ 27052 w 33471"/>
              <a:gd name="T19" fmla="*/ 173891 h 357189"/>
              <a:gd name="T20" fmla="*/ 26217 w 33471"/>
              <a:gd name="T21" fmla="*/ 181412 h 357189"/>
              <a:gd name="T22" fmla="*/ 24915 w 33471"/>
              <a:gd name="T23" fmla="*/ 189402 h 357189"/>
              <a:gd name="T24" fmla="*/ 23304 w 33471"/>
              <a:gd name="T25" fmla="*/ 197706 h 357189"/>
              <a:gd name="T26" fmla="*/ 22230 w 33471"/>
              <a:gd name="T27" fmla="*/ 206218 h 357189"/>
              <a:gd name="T28" fmla="*/ 21514 w 33471"/>
              <a:gd name="T29" fmla="*/ 214869 h 357189"/>
              <a:gd name="T30" fmla="*/ 21037 w 33471"/>
              <a:gd name="T31" fmla="*/ 223613 h 357189"/>
              <a:gd name="T32" fmla="*/ 19975 w 33471"/>
              <a:gd name="T33" fmla="*/ 232419 h 357189"/>
              <a:gd name="T34" fmla="*/ 18524 w 33471"/>
              <a:gd name="T35" fmla="*/ 241266 h 357189"/>
              <a:gd name="T36" fmla="*/ 16811 w 33471"/>
              <a:gd name="T37" fmla="*/ 250141 h 357189"/>
              <a:gd name="T38" fmla="*/ 15670 w 33471"/>
              <a:gd name="T39" fmla="*/ 258042 h 357189"/>
              <a:gd name="T40" fmla="*/ 14910 w 33471"/>
              <a:gd name="T41" fmla="*/ 265294 h 357189"/>
              <a:gd name="T42" fmla="*/ 14402 w 33471"/>
              <a:gd name="T43" fmla="*/ 272112 h 357189"/>
              <a:gd name="T44" fmla="*/ 13320 w 33471"/>
              <a:gd name="T45" fmla="*/ 278643 h 357189"/>
              <a:gd name="T46" fmla="*/ 11855 w 33471"/>
              <a:gd name="T47" fmla="*/ 284981 h 357189"/>
              <a:gd name="T48" fmla="*/ 10136 w 33471"/>
              <a:gd name="T49" fmla="*/ 291191 h 357189"/>
              <a:gd name="T50" fmla="*/ 8989 w 33471"/>
              <a:gd name="T51" fmla="*/ 297315 h 357189"/>
              <a:gd name="T52" fmla="*/ 8223 w 33471"/>
              <a:gd name="T53" fmla="*/ 303381 h 357189"/>
              <a:gd name="T54" fmla="*/ 7374 w 33471"/>
              <a:gd name="T55" fmla="*/ 314423 h 357189"/>
              <a:gd name="T56" fmla="*/ 6996 w 33471"/>
              <a:gd name="T57" fmla="*/ 322636 h 357189"/>
              <a:gd name="T58" fmla="*/ 6152 w 33471"/>
              <a:gd name="T59" fmla="*/ 327208 h 357189"/>
              <a:gd name="T60" fmla="*/ 4846 w 33471"/>
              <a:gd name="T61" fmla="*/ 332241 h 357189"/>
              <a:gd name="T62" fmla="*/ 958 w 33471"/>
              <a:gd name="T63" fmla="*/ 345094 h 357189"/>
              <a:gd name="T64" fmla="*/ 127 w 33471"/>
              <a:gd name="T65" fmla="*/ 354910 h 357189"/>
              <a:gd name="T66" fmla="*/ 0 w 33471"/>
              <a:gd name="T67" fmla="*/ 357188 h 35718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471"/>
              <a:gd name="T103" fmla="*/ 0 h 357189"/>
              <a:gd name="T104" fmla="*/ 33471 w 33471"/>
              <a:gd name="T105" fmla="*/ 357189 h 35718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471" h="357189">
                <a:moveTo>
                  <a:pt x="33470" y="0"/>
                </a:moveTo>
                <a:lnTo>
                  <a:pt x="33470" y="99672"/>
                </a:lnTo>
                <a:lnTo>
                  <a:pt x="32727" y="108120"/>
                </a:lnTo>
                <a:lnTo>
                  <a:pt x="31487" y="116729"/>
                </a:lnTo>
                <a:lnTo>
                  <a:pt x="29917" y="125444"/>
                </a:lnTo>
                <a:lnTo>
                  <a:pt x="28870" y="134231"/>
                </a:lnTo>
                <a:lnTo>
                  <a:pt x="28172" y="143065"/>
                </a:lnTo>
                <a:lnTo>
                  <a:pt x="27706" y="151932"/>
                </a:lnTo>
                <a:lnTo>
                  <a:pt x="27396" y="159827"/>
                </a:lnTo>
                <a:lnTo>
                  <a:pt x="27052" y="173891"/>
                </a:lnTo>
                <a:lnTo>
                  <a:pt x="26217" y="181412"/>
                </a:lnTo>
                <a:lnTo>
                  <a:pt x="24915" y="189402"/>
                </a:lnTo>
                <a:lnTo>
                  <a:pt x="23304" y="197706"/>
                </a:lnTo>
                <a:lnTo>
                  <a:pt x="22230" y="206218"/>
                </a:lnTo>
                <a:lnTo>
                  <a:pt x="21514" y="214869"/>
                </a:lnTo>
                <a:lnTo>
                  <a:pt x="21037" y="223613"/>
                </a:lnTo>
                <a:lnTo>
                  <a:pt x="19975" y="232419"/>
                </a:lnTo>
                <a:lnTo>
                  <a:pt x="18524" y="241266"/>
                </a:lnTo>
                <a:lnTo>
                  <a:pt x="16811" y="250141"/>
                </a:lnTo>
                <a:lnTo>
                  <a:pt x="15670" y="258042"/>
                </a:lnTo>
                <a:lnTo>
                  <a:pt x="14910" y="265294"/>
                </a:lnTo>
                <a:lnTo>
                  <a:pt x="14402" y="272112"/>
                </a:lnTo>
                <a:lnTo>
                  <a:pt x="13320" y="278643"/>
                </a:lnTo>
                <a:lnTo>
                  <a:pt x="11855" y="284981"/>
                </a:lnTo>
                <a:lnTo>
                  <a:pt x="10136" y="291191"/>
                </a:lnTo>
                <a:lnTo>
                  <a:pt x="8989" y="297315"/>
                </a:lnTo>
                <a:lnTo>
                  <a:pt x="8223" y="303381"/>
                </a:lnTo>
                <a:lnTo>
                  <a:pt x="7374" y="314423"/>
                </a:lnTo>
                <a:lnTo>
                  <a:pt x="6996" y="322636"/>
                </a:lnTo>
                <a:lnTo>
                  <a:pt x="6152" y="327208"/>
                </a:lnTo>
                <a:lnTo>
                  <a:pt x="4846" y="332241"/>
                </a:lnTo>
                <a:lnTo>
                  <a:pt x="958" y="345094"/>
                </a:lnTo>
                <a:lnTo>
                  <a:pt x="127" y="354910"/>
                </a:lnTo>
                <a:lnTo>
                  <a:pt x="0" y="357188"/>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29" name="SMARTInkAnnotation100"/>
          <p:cNvSpPr>
            <a:spLocks/>
          </p:cNvSpPr>
          <p:nvPr/>
        </p:nvSpPr>
        <p:spPr bwMode="auto">
          <a:xfrm>
            <a:off x="4411663" y="5875338"/>
            <a:ext cx="160337" cy="36512"/>
          </a:xfrm>
          <a:custGeom>
            <a:avLst/>
            <a:gdLst>
              <a:gd name="T0" fmla="*/ 0 w 160658"/>
              <a:gd name="T1" fmla="*/ 0 h 35720"/>
              <a:gd name="T2" fmla="*/ 3553 w 160658"/>
              <a:gd name="T3" fmla="*/ 0 h 35720"/>
              <a:gd name="T4" fmla="*/ 5344 w 160658"/>
              <a:gd name="T5" fmla="*/ 992 h 35720"/>
              <a:gd name="T6" fmla="*/ 7281 w 160658"/>
              <a:gd name="T7" fmla="*/ 2646 h 35720"/>
              <a:gd name="T8" fmla="*/ 9317 w 160658"/>
              <a:gd name="T9" fmla="*/ 4740 h 35720"/>
              <a:gd name="T10" fmla="*/ 12162 w 160658"/>
              <a:gd name="T11" fmla="*/ 6137 h 35720"/>
              <a:gd name="T12" fmla="*/ 15546 w 160658"/>
              <a:gd name="T13" fmla="*/ 7068 h 35720"/>
              <a:gd name="T14" fmla="*/ 19289 w 160658"/>
              <a:gd name="T15" fmla="*/ 7689 h 35720"/>
              <a:gd name="T16" fmla="*/ 23272 w 160658"/>
              <a:gd name="T17" fmla="*/ 9095 h 35720"/>
              <a:gd name="T18" fmla="*/ 27415 w 160658"/>
              <a:gd name="T19" fmla="*/ 11024 h 35720"/>
              <a:gd name="T20" fmla="*/ 31666 w 160658"/>
              <a:gd name="T21" fmla="*/ 13303 h 35720"/>
              <a:gd name="T22" fmla="*/ 42337 w 160658"/>
              <a:gd name="T23" fmla="*/ 18481 h 35720"/>
              <a:gd name="T24" fmla="*/ 48306 w 160658"/>
              <a:gd name="T25" fmla="*/ 21250 h 35720"/>
              <a:gd name="T26" fmla="*/ 54518 w 160658"/>
              <a:gd name="T27" fmla="*/ 23096 h 35720"/>
              <a:gd name="T28" fmla="*/ 60890 w 160658"/>
              <a:gd name="T29" fmla="*/ 24327 h 35720"/>
              <a:gd name="T30" fmla="*/ 67370 w 160658"/>
              <a:gd name="T31" fmla="*/ 25148 h 35720"/>
              <a:gd name="T32" fmla="*/ 73920 w 160658"/>
              <a:gd name="T33" fmla="*/ 26687 h 35720"/>
              <a:gd name="T34" fmla="*/ 80520 w 160658"/>
              <a:gd name="T35" fmla="*/ 28705 h 35720"/>
              <a:gd name="T36" fmla="*/ 87150 w 160658"/>
              <a:gd name="T37" fmla="*/ 31044 h 35720"/>
              <a:gd name="T38" fmla="*/ 93801 w 160658"/>
              <a:gd name="T39" fmla="*/ 32602 h 35720"/>
              <a:gd name="T40" fmla="*/ 100467 w 160658"/>
              <a:gd name="T41" fmla="*/ 33641 h 35720"/>
              <a:gd name="T42" fmla="*/ 107142 w 160658"/>
              <a:gd name="T43" fmla="*/ 34333 h 35720"/>
              <a:gd name="T44" fmla="*/ 113824 w 160658"/>
              <a:gd name="T45" fmla="*/ 34795 h 35720"/>
              <a:gd name="T46" fmla="*/ 127198 w 160658"/>
              <a:gd name="T47" fmla="*/ 35309 h 35720"/>
              <a:gd name="T48" fmla="*/ 160657 w 160658"/>
              <a:gd name="T49" fmla="*/ 35719 h 3572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0658"/>
              <a:gd name="T76" fmla="*/ 0 h 35720"/>
              <a:gd name="T77" fmla="*/ 160658 w 160658"/>
              <a:gd name="T78" fmla="*/ 35720 h 3572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0658" h="35720">
                <a:moveTo>
                  <a:pt x="0" y="0"/>
                </a:moveTo>
                <a:lnTo>
                  <a:pt x="3553" y="0"/>
                </a:lnTo>
                <a:lnTo>
                  <a:pt x="5344" y="992"/>
                </a:lnTo>
                <a:lnTo>
                  <a:pt x="7281" y="2646"/>
                </a:lnTo>
                <a:lnTo>
                  <a:pt x="9317" y="4740"/>
                </a:lnTo>
                <a:lnTo>
                  <a:pt x="12162" y="6137"/>
                </a:lnTo>
                <a:lnTo>
                  <a:pt x="15546" y="7068"/>
                </a:lnTo>
                <a:lnTo>
                  <a:pt x="19289" y="7689"/>
                </a:lnTo>
                <a:lnTo>
                  <a:pt x="23272" y="9095"/>
                </a:lnTo>
                <a:lnTo>
                  <a:pt x="27415" y="11024"/>
                </a:lnTo>
                <a:lnTo>
                  <a:pt x="31666" y="13303"/>
                </a:lnTo>
                <a:lnTo>
                  <a:pt x="42337" y="18481"/>
                </a:lnTo>
                <a:lnTo>
                  <a:pt x="48306" y="21250"/>
                </a:lnTo>
                <a:lnTo>
                  <a:pt x="54518" y="23096"/>
                </a:lnTo>
                <a:lnTo>
                  <a:pt x="60890" y="24327"/>
                </a:lnTo>
                <a:lnTo>
                  <a:pt x="67370" y="25148"/>
                </a:lnTo>
                <a:lnTo>
                  <a:pt x="73920" y="26687"/>
                </a:lnTo>
                <a:lnTo>
                  <a:pt x="80520" y="28705"/>
                </a:lnTo>
                <a:lnTo>
                  <a:pt x="87150" y="31044"/>
                </a:lnTo>
                <a:lnTo>
                  <a:pt x="93801" y="32602"/>
                </a:lnTo>
                <a:lnTo>
                  <a:pt x="100467" y="33641"/>
                </a:lnTo>
                <a:lnTo>
                  <a:pt x="107142" y="34333"/>
                </a:lnTo>
                <a:lnTo>
                  <a:pt x="113824" y="34795"/>
                </a:lnTo>
                <a:lnTo>
                  <a:pt x="127198" y="35309"/>
                </a:lnTo>
                <a:lnTo>
                  <a:pt x="160657" y="35719"/>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0" name="SMARTInkAnnotation101"/>
          <p:cNvSpPr>
            <a:spLocks/>
          </p:cNvSpPr>
          <p:nvPr/>
        </p:nvSpPr>
        <p:spPr bwMode="auto">
          <a:xfrm>
            <a:off x="4659313" y="5724525"/>
            <a:ext cx="220662" cy="195263"/>
          </a:xfrm>
          <a:custGeom>
            <a:avLst/>
            <a:gdLst>
              <a:gd name="T0" fmla="*/ 70727 w 220619"/>
              <a:gd name="T1" fmla="*/ 24857 h 196334"/>
              <a:gd name="T2" fmla="*/ 66482 w 220619"/>
              <a:gd name="T3" fmla="*/ 38829 h 196334"/>
              <a:gd name="T4" fmla="*/ 62116 w 220619"/>
              <a:gd name="T5" fmla="*/ 53968 h 196334"/>
              <a:gd name="T6" fmla="*/ 55477 w 220619"/>
              <a:gd name="T7" fmla="*/ 73647 h 196334"/>
              <a:gd name="T8" fmla="*/ 30954 w 220619"/>
              <a:gd name="T9" fmla="*/ 139889 h 196334"/>
              <a:gd name="T10" fmla="*/ 26492 w 220619"/>
              <a:gd name="T11" fmla="*/ 149154 h 196334"/>
              <a:gd name="T12" fmla="*/ 22029 w 220619"/>
              <a:gd name="T13" fmla="*/ 156580 h 196334"/>
              <a:gd name="T14" fmla="*/ 17567 w 220619"/>
              <a:gd name="T15" fmla="*/ 163187 h 196334"/>
              <a:gd name="T16" fmla="*/ 15087 w 220619"/>
              <a:gd name="T17" fmla="*/ 169431 h 196334"/>
              <a:gd name="T18" fmla="*/ 11708 w 220619"/>
              <a:gd name="T19" fmla="*/ 178525 h 196334"/>
              <a:gd name="T20" fmla="*/ 6875 w 220619"/>
              <a:gd name="T21" fmla="*/ 189379 h 196334"/>
              <a:gd name="T22" fmla="*/ 5873 w 220619"/>
              <a:gd name="T23" fmla="*/ 193309 h 196334"/>
              <a:gd name="T24" fmla="*/ 0 w 220619"/>
              <a:gd name="T25" fmla="*/ 196330 h 196334"/>
              <a:gd name="T26" fmla="*/ 15648 w 220619"/>
              <a:gd name="T27" fmla="*/ 175202 h 196334"/>
              <a:gd name="T28" fmla="*/ 21921 w 220619"/>
              <a:gd name="T29" fmla="*/ 172125 h 196334"/>
              <a:gd name="T30" fmla="*/ 31831 w 220619"/>
              <a:gd name="T31" fmla="*/ 167747 h 196334"/>
              <a:gd name="T32" fmla="*/ 38534 w 220619"/>
              <a:gd name="T33" fmla="*/ 163851 h 196334"/>
              <a:gd name="T34" fmla="*/ 48951 w 220619"/>
              <a:gd name="T35" fmla="*/ 162119 h 196334"/>
              <a:gd name="T36" fmla="*/ 59035 w 220619"/>
              <a:gd name="T37" fmla="*/ 161350 h 196334"/>
              <a:gd name="T38" fmla="*/ 77630 w 220619"/>
              <a:gd name="T39" fmla="*/ 160855 h 196334"/>
              <a:gd name="T40" fmla="*/ 88640 w 220619"/>
              <a:gd name="T41" fmla="*/ 163434 h 196334"/>
              <a:gd name="T42" fmla="*/ 100227 w 220619"/>
              <a:gd name="T43" fmla="*/ 166894 h 196334"/>
              <a:gd name="T44" fmla="*/ 110337 w 220619"/>
              <a:gd name="T45" fmla="*/ 168433 h 196334"/>
              <a:gd name="T46" fmla="*/ 124391 w 220619"/>
              <a:gd name="T47" fmla="*/ 169299 h 196334"/>
              <a:gd name="T48" fmla="*/ 133471 w 220619"/>
              <a:gd name="T49" fmla="*/ 172147 h 196334"/>
              <a:gd name="T50" fmla="*/ 142467 w 220619"/>
              <a:gd name="T51" fmla="*/ 175728 h 196334"/>
              <a:gd name="T52" fmla="*/ 151422 w 220619"/>
              <a:gd name="T53" fmla="*/ 177320 h 196334"/>
              <a:gd name="T54" fmla="*/ 161274 w 220619"/>
              <a:gd name="T55" fmla="*/ 182956 h 196334"/>
              <a:gd name="T56" fmla="*/ 168904 w 220619"/>
              <a:gd name="T57" fmla="*/ 186170 h 196334"/>
              <a:gd name="T58" fmla="*/ 175875 w 220619"/>
              <a:gd name="T59" fmla="*/ 191862 h 196334"/>
              <a:gd name="T60" fmla="*/ 187133 w 220619"/>
              <a:gd name="T61" fmla="*/ 195848 h 196334"/>
              <a:gd name="T62" fmla="*/ 195237 w 220619"/>
              <a:gd name="T63" fmla="*/ 193754 h 196334"/>
              <a:gd name="T64" fmla="*/ 199669 w 220619"/>
              <a:gd name="T65" fmla="*/ 190292 h 196334"/>
              <a:gd name="T66" fmla="*/ 206597 w 220619"/>
              <a:gd name="T67" fmla="*/ 188754 h 196334"/>
              <a:gd name="T68" fmla="*/ 215307 w 220619"/>
              <a:gd name="T69" fmla="*/ 183148 h 1963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20619"/>
              <a:gd name="T106" fmla="*/ 0 h 196334"/>
              <a:gd name="T107" fmla="*/ 220619 w 220619"/>
              <a:gd name="T108" fmla="*/ 196334 h 1963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20619" h="196334">
                <a:moveTo>
                  <a:pt x="80044" y="0"/>
                </a:moveTo>
                <a:lnTo>
                  <a:pt x="70727" y="24857"/>
                </a:lnTo>
                <a:lnTo>
                  <a:pt x="68626" y="31454"/>
                </a:lnTo>
                <a:lnTo>
                  <a:pt x="66482" y="38829"/>
                </a:lnTo>
                <a:lnTo>
                  <a:pt x="64309" y="46721"/>
                </a:lnTo>
                <a:lnTo>
                  <a:pt x="62116" y="53968"/>
                </a:lnTo>
                <a:lnTo>
                  <a:pt x="59911" y="60783"/>
                </a:lnTo>
                <a:lnTo>
                  <a:pt x="55477" y="73647"/>
                </a:lnTo>
                <a:lnTo>
                  <a:pt x="46569" y="98074"/>
                </a:lnTo>
                <a:lnTo>
                  <a:pt x="30954" y="139889"/>
                </a:lnTo>
                <a:lnTo>
                  <a:pt x="28724" y="144853"/>
                </a:lnTo>
                <a:lnTo>
                  <a:pt x="26492" y="149154"/>
                </a:lnTo>
                <a:lnTo>
                  <a:pt x="24261" y="153014"/>
                </a:lnTo>
                <a:lnTo>
                  <a:pt x="22029" y="156580"/>
                </a:lnTo>
                <a:lnTo>
                  <a:pt x="19798" y="159948"/>
                </a:lnTo>
                <a:lnTo>
                  <a:pt x="17567" y="163187"/>
                </a:lnTo>
                <a:lnTo>
                  <a:pt x="16080" y="166338"/>
                </a:lnTo>
                <a:lnTo>
                  <a:pt x="15087" y="169431"/>
                </a:lnTo>
                <a:lnTo>
                  <a:pt x="14427" y="172485"/>
                </a:lnTo>
                <a:lnTo>
                  <a:pt x="11708" y="178525"/>
                </a:lnTo>
                <a:lnTo>
                  <a:pt x="7457" y="185746"/>
                </a:lnTo>
                <a:lnTo>
                  <a:pt x="6875" y="189379"/>
                </a:lnTo>
                <a:lnTo>
                  <a:pt x="6721" y="191737"/>
                </a:lnTo>
                <a:lnTo>
                  <a:pt x="5873" y="193309"/>
                </a:lnTo>
                <a:lnTo>
                  <a:pt x="4564" y="194357"/>
                </a:lnTo>
                <a:lnTo>
                  <a:pt x="0" y="196330"/>
                </a:lnTo>
                <a:lnTo>
                  <a:pt x="4372" y="190292"/>
                </a:lnTo>
                <a:lnTo>
                  <a:pt x="15648" y="175202"/>
                </a:lnTo>
                <a:lnTo>
                  <a:pt x="18519" y="173356"/>
                </a:lnTo>
                <a:lnTo>
                  <a:pt x="21921" y="172125"/>
                </a:lnTo>
                <a:lnTo>
                  <a:pt x="25676" y="171305"/>
                </a:lnTo>
                <a:lnTo>
                  <a:pt x="31831" y="167747"/>
                </a:lnTo>
                <a:lnTo>
                  <a:pt x="34514" y="165409"/>
                </a:lnTo>
                <a:lnTo>
                  <a:pt x="38534" y="163851"/>
                </a:lnTo>
                <a:lnTo>
                  <a:pt x="43446" y="162811"/>
                </a:lnTo>
                <a:lnTo>
                  <a:pt x="48951" y="162119"/>
                </a:lnTo>
                <a:lnTo>
                  <a:pt x="54109" y="161657"/>
                </a:lnTo>
                <a:lnTo>
                  <a:pt x="59035" y="161350"/>
                </a:lnTo>
                <a:lnTo>
                  <a:pt x="68475" y="161008"/>
                </a:lnTo>
                <a:lnTo>
                  <a:pt x="77630" y="160855"/>
                </a:lnTo>
                <a:lnTo>
                  <a:pt x="82898" y="161807"/>
                </a:lnTo>
                <a:lnTo>
                  <a:pt x="88640" y="163434"/>
                </a:lnTo>
                <a:lnTo>
                  <a:pt x="94700" y="165510"/>
                </a:lnTo>
                <a:lnTo>
                  <a:pt x="100227" y="166894"/>
                </a:lnTo>
                <a:lnTo>
                  <a:pt x="105401" y="167818"/>
                </a:lnTo>
                <a:lnTo>
                  <a:pt x="110337" y="168433"/>
                </a:lnTo>
                <a:lnTo>
                  <a:pt x="115115" y="168843"/>
                </a:lnTo>
                <a:lnTo>
                  <a:pt x="124391" y="169299"/>
                </a:lnTo>
                <a:lnTo>
                  <a:pt x="128946" y="170412"/>
                </a:lnTo>
                <a:lnTo>
                  <a:pt x="133471" y="172147"/>
                </a:lnTo>
                <a:lnTo>
                  <a:pt x="137976" y="174296"/>
                </a:lnTo>
                <a:lnTo>
                  <a:pt x="142467" y="175728"/>
                </a:lnTo>
                <a:lnTo>
                  <a:pt x="146947" y="176683"/>
                </a:lnTo>
                <a:lnTo>
                  <a:pt x="151422" y="177320"/>
                </a:lnTo>
                <a:lnTo>
                  <a:pt x="155149" y="178737"/>
                </a:lnTo>
                <a:lnTo>
                  <a:pt x="161274" y="182956"/>
                </a:lnTo>
                <a:lnTo>
                  <a:pt x="166475" y="185493"/>
                </a:lnTo>
                <a:lnTo>
                  <a:pt x="168904" y="186170"/>
                </a:lnTo>
                <a:lnTo>
                  <a:pt x="173586" y="189567"/>
                </a:lnTo>
                <a:lnTo>
                  <a:pt x="175875" y="191862"/>
                </a:lnTo>
                <a:lnTo>
                  <a:pt x="180402" y="194413"/>
                </a:lnTo>
                <a:lnTo>
                  <a:pt x="187133" y="195848"/>
                </a:lnTo>
                <a:lnTo>
                  <a:pt x="192517" y="196333"/>
                </a:lnTo>
                <a:lnTo>
                  <a:pt x="195237" y="193754"/>
                </a:lnTo>
                <a:lnTo>
                  <a:pt x="197003" y="191677"/>
                </a:lnTo>
                <a:lnTo>
                  <a:pt x="199669" y="190292"/>
                </a:lnTo>
                <a:lnTo>
                  <a:pt x="202933" y="189369"/>
                </a:lnTo>
                <a:lnTo>
                  <a:pt x="206597" y="188754"/>
                </a:lnTo>
                <a:lnTo>
                  <a:pt x="209783" y="187351"/>
                </a:lnTo>
                <a:lnTo>
                  <a:pt x="215307" y="183148"/>
                </a:lnTo>
                <a:lnTo>
                  <a:pt x="220618" y="178593"/>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1" name="SMARTInkAnnotation102"/>
          <p:cNvSpPr>
            <a:spLocks/>
          </p:cNvSpPr>
          <p:nvPr/>
        </p:nvSpPr>
        <p:spPr bwMode="auto">
          <a:xfrm>
            <a:off x="4819650" y="5678488"/>
            <a:ext cx="100013" cy="376237"/>
          </a:xfrm>
          <a:custGeom>
            <a:avLst/>
            <a:gdLst>
              <a:gd name="T0" fmla="*/ 100410 w 100411"/>
              <a:gd name="T1" fmla="*/ 0 h 375048"/>
              <a:gd name="T2" fmla="*/ 96857 w 100411"/>
              <a:gd name="T3" fmla="*/ 9481 h 375048"/>
              <a:gd name="T4" fmla="*/ 95066 w 100411"/>
              <a:gd name="T5" fmla="*/ 13266 h 375048"/>
              <a:gd name="T6" fmla="*/ 93128 w 100411"/>
              <a:gd name="T7" fmla="*/ 16781 h 375048"/>
              <a:gd name="T8" fmla="*/ 91093 w 100411"/>
              <a:gd name="T9" fmla="*/ 20118 h 375048"/>
              <a:gd name="T10" fmla="*/ 88992 w 100411"/>
              <a:gd name="T11" fmla="*/ 24325 h 375048"/>
              <a:gd name="T12" fmla="*/ 86848 w 100411"/>
              <a:gd name="T13" fmla="*/ 29115 h 375048"/>
              <a:gd name="T14" fmla="*/ 84675 w 100411"/>
              <a:gd name="T15" fmla="*/ 34293 h 375048"/>
              <a:gd name="T16" fmla="*/ 82260 w 100411"/>
              <a:gd name="T17" fmla="*/ 45338 h 375048"/>
              <a:gd name="T18" fmla="*/ 81616 w 100411"/>
              <a:gd name="T19" fmla="*/ 51061 h 375048"/>
              <a:gd name="T20" fmla="*/ 80443 w 100411"/>
              <a:gd name="T21" fmla="*/ 57853 h 375048"/>
              <a:gd name="T22" fmla="*/ 78917 w 100411"/>
              <a:gd name="T23" fmla="*/ 65358 h 375048"/>
              <a:gd name="T24" fmla="*/ 75239 w 100411"/>
              <a:gd name="T25" fmla="*/ 81634 h 375048"/>
              <a:gd name="T26" fmla="*/ 57991 w 100411"/>
              <a:gd name="T27" fmla="*/ 151854 h 375048"/>
              <a:gd name="T28" fmla="*/ 24545 w 100411"/>
              <a:gd name="T29" fmla="*/ 285750 h 375048"/>
              <a:gd name="T30" fmla="*/ 22313 w 100411"/>
              <a:gd name="T31" fmla="*/ 293688 h 375048"/>
              <a:gd name="T32" fmla="*/ 20083 w 100411"/>
              <a:gd name="T33" fmla="*/ 300964 h 375048"/>
              <a:gd name="T34" fmla="*/ 17851 w 100411"/>
              <a:gd name="T35" fmla="*/ 307799 h 375048"/>
              <a:gd name="T36" fmla="*/ 16363 w 100411"/>
              <a:gd name="T37" fmla="*/ 314340 h 375048"/>
              <a:gd name="T38" fmla="*/ 15371 w 100411"/>
              <a:gd name="T39" fmla="*/ 320685 h 375048"/>
              <a:gd name="T40" fmla="*/ 14710 w 100411"/>
              <a:gd name="T41" fmla="*/ 326900 h 375048"/>
              <a:gd name="T42" fmla="*/ 13526 w 100411"/>
              <a:gd name="T43" fmla="*/ 333026 h 375048"/>
              <a:gd name="T44" fmla="*/ 11993 w 100411"/>
              <a:gd name="T45" fmla="*/ 339096 h 375048"/>
              <a:gd name="T46" fmla="*/ 9049 w 100411"/>
              <a:gd name="T47" fmla="*/ 350139 h 375048"/>
              <a:gd name="T48" fmla="*/ 7741 w 100411"/>
              <a:gd name="T49" fmla="*/ 358354 h 375048"/>
              <a:gd name="T50" fmla="*/ 5176 w 100411"/>
              <a:gd name="T51" fmla="*/ 365313 h 375048"/>
              <a:gd name="T52" fmla="*/ 0 w 100411"/>
              <a:gd name="T53" fmla="*/ 375047 h 37504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00411"/>
              <a:gd name="T82" fmla="*/ 0 h 375048"/>
              <a:gd name="T83" fmla="*/ 100411 w 100411"/>
              <a:gd name="T84" fmla="*/ 375048 h 37504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00411" h="375048">
                <a:moveTo>
                  <a:pt x="100410" y="0"/>
                </a:moveTo>
                <a:lnTo>
                  <a:pt x="96857" y="9481"/>
                </a:lnTo>
                <a:lnTo>
                  <a:pt x="95066" y="13266"/>
                </a:lnTo>
                <a:lnTo>
                  <a:pt x="93128" y="16781"/>
                </a:lnTo>
                <a:lnTo>
                  <a:pt x="91093" y="20118"/>
                </a:lnTo>
                <a:lnTo>
                  <a:pt x="88992" y="24325"/>
                </a:lnTo>
                <a:lnTo>
                  <a:pt x="86848" y="29115"/>
                </a:lnTo>
                <a:lnTo>
                  <a:pt x="84675" y="34293"/>
                </a:lnTo>
                <a:lnTo>
                  <a:pt x="82260" y="45338"/>
                </a:lnTo>
                <a:lnTo>
                  <a:pt x="81616" y="51061"/>
                </a:lnTo>
                <a:lnTo>
                  <a:pt x="80443" y="57853"/>
                </a:lnTo>
                <a:lnTo>
                  <a:pt x="78917" y="65358"/>
                </a:lnTo>
                <a:lnTo>
                  <a:pt x="75239" y="81634"/>
                </a:lnTo>
                <a:lnTo>
                  <a:pt x="57991" y="151854"/>
                </a:lnTo>
                <a:lnTo>
                  <a:pt x="24545" y="285750"/>
                </a:lnTo>
                <a:lnTo>
                  <a:pt x="22313" y="293688"/>
                </a:lnTo>
                <a:lnTo>
                  <a:pt x="20083" y="300964"/>
                </a:lnTo>
                <a:lnTo>
                  <a:pt x="17851" y="307799"/>
                </a:lnTo>
                <a:lnTo>
                  <a:pt x="16363" y="314340"/>
                </a:lnTo>
                <a:lnTo>
                  <a:pt x="15371" y="320685"/>
                </a:lnTo>
                <a:lnTo>
                  <a:pt x="14710" y="326900"/>
                </a:lnTo>
                <a:lnTo>
                  <a:pt x="13526" y="333026"/>
                </a:lnTo>
                <a:lnTo>
                  <a:pt x="11993" y="339096"/>
                </a:lnTo>
                <a:lnTo>
                  <a:pt x="9049" y="350139"/>
                </a:lnTo>
                <a:lnTo>
                  <a:pt x="7741" y="358354"/>
                </a:lnTo>
                <a:lnTo>
                  <a:pt x="5176" y="365313"/>
                </a:lnTo>
                <a:lnTo>
                  <a:pt x="0" y="375047"/>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2" name="SMARTInkAnnotation103"/>
          <p:cNvSpPr>
            <a:spLocks/>
          </p:cNvSpPr>
          <p:nvPr/>
        </p:nvSpPr>
        <p:spPr bwMode="auto">
          <a:xfrm>
            <a:off x="5054600" y="5795963"/>
            <a:ext cx="179388" cy="17462"/>
          </a:xfrm>
          <a:custGeom>
            <a:avLst/>
            <a:gdLst>
              <a:gd name="T0" fmla="*/ 0 w 180739"/>
              <a:gd name="T1" fmla="*/ 17859 h 17860"/>
              <a:gd name="T2" fmla="*/ 22843 w 180739"/>
              <a:gd name="T3" fmla="*/ 17859 h 17860"/>
              <a:gd name="T4" fmla="*/ 28616 w 180739"/>
              <a:gd name="T5" fmla="*/ 16868 h 17860"/>
              <a:gd name="T6" fmla="*/ 34697 w 180739"/>
              <a:gd name="T7" fmla="*/ 15214 h 17860"/>
              <a:gd name="T8" fmla="*/ 40982 w 180739"/>
              <a:gd name="T9" fmla="*/ 13119 h 17860"/>
              <a:gd name="T10" fmla="*/ 47404 w 180739"/>
              <a:gd name="T11" fmla="*/ 11723 h 17860"/>
              <a:gd name="T12" fmla="*/ 53916 w 180739"/>
              <a:gd name="T13" fmla="*/ 10791 h 17860"/>
              <a:gd name="T14" fmla="*/ 60489 w 180739"/>
              <a:gd name="T15" fmla="*/ 10171 h 17860"/>
              <a:gd name="T16" fmla="*/ 67845 w 180739"/>
              <a:gd name="T17" fmla="*/ 8765 h 17860"/>
              <a:gd name="T18" fmla="*/ 75725 w 180739"/>
              <a:gd name="T19" fmla="*/ 6835 h 17860"/>
              <a:gd name="T20" fmla="*/ 83953 w 180739"/>
              <a:gd name="T21" fmla="*/ 4557 h 17860"/>
              <a:gd name="T22" fmla="*/ 91670 w 180739"/>
              <a:gd name="T23" fmla="*/ 3038 h 17860"/>
              <a:gd name="T24" fmla="*/ 99046 w 180739"/>
              <a:gd name="T25" fmla="*/ 2025 h 17860"/>
              <a:gd name="T26" fmla="*/ 106195 w 180739"/>
              <a:gd name="T27" fmla="*/ 1350 h 17860"/>
              <a:gd name="T28" fmla="*/ 113192 w 180739"/>
              <a:gd name="T29" fmla="*/ 900 h 17860"/>
              <a:gd name="T30" fmla="*/ 126916 w 180739"/>
              <a:gd name="T31" fmla="*/ 400 h 17860"/>
              <a:gd name="T32" fmla="*/ 158009 w 180739"/>
              <a:gd name="T33" fmla="*/ 36 h 17860"/>
              <a:gd name="T34" fmla="*/ 180738 w 180739"/>
              <a:gd name="T35" fmla="*/ 0 h 178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0739"/>
              <a:gd name="T55" fmla="*/ 0 h 17860"/>
              <a:gd name="T56" fmla="*/ 180739 w 180739"/>
              <a:gd name="T57" fmla="*/ 17860 h 1786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0739" h="17860">
                <a:moveTo>
                  <a:pt x="0" y="17859"/>
                </a:moveTo>
                <a:lnTo>
                  <a:pt x="22843" y="17859"/>
                </a:lnTo>
                <a:lnTo>
                  <a:pt x="28616" y="16868"/>
                </a:lnTo>
                <a:lnTo>
                  <a:pt x="34697" y="15214"/>
                </a:lnTo>
                <a:lnTo>
                  <a:pt x="40982" y="13119"/>
                </a:lnTo>
                <a:lnTo>
                  <a:pt x="47404" y="11723"/>
                </a:lnTo>
                <a:lnTo>
                  <a:pt x="53916" y="10791"/>
                </a:lnTo>
                <a:lnTo>
                  <a:pt x="60489" y="10171"/>
                </a:lnTo>
                <a:lnTo>
                  <a:pt x="67845" y="8765"/>
                </a:lnTo>
                <a:lnTo>
                  <a:pt x="75725" y="6835"/>
                </a:lnTo>
                <a:lnTo>
                  <a:pt x="83953" y="4557"/>
                </a:lnTo>
                <a:lnTo>
                  <a:pt x="91670" y="3038"/>
                </a:lnTo>
                <a:lnTo>
                  <a:pt x="99046" y="2025"/>
                </a:lnTo>
                <a:lnTo>
                  <a:pt x="106195" y="1350"/>
                </a:lnTo>
                <a:lnTo>
                  <a:pt x="113192" y="900"/>
                </a:lnTo>
                <a:lnTo>
                  <a:pt x="126916" y="400"/>
                </a:lnTo>
                <a:lnTo>
                  <a:pt x="158009" y="36"/>
                </a:lnTo>
                <a:lnTo>
                  <a:pt x="180738"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3" name="SMARTInkAnnotation104"/>
          <p:cNvSpPr>
            <a:spLocks/>
          </p:cNvSpPr>
          <p:nvPr/>
        </p:nvSpPr>
        <p:spPr bwMode="auto">
          <a:xfrm>
            <a:off x="5000625" y="5919788"/>
            <a:ext cx="200025" cy="26987"/>
          </a:xfrm>
          <a:custGeom>
            <a:avLst/>
            <a:gdLst>
              <a:gd name="T0" fmla="*/ 0 w 200821"/>
              <a:gd name="T1" fmla="*/ 0 h 26787"/>
              <a:gd name="T2" fmla="*/ 3553 w 200821"/>
              <a:gd name="T3" fmla="*/ 4741 h 26787"/>
              <a:gd name="T4" fmla="*/ 6089 w 200821"/>
              <a:gd name="T5" fmla="*/ 6138 h 26787"/>
              <a:gd name="T6" fmla="*/ 9264 w 200821"/>
              <a:gd name="T7" fmla="*/ 7068 h 26787"/>
              <a:gd name="T8" fmla="*/ 12871 w 200821"/>
              <a:gd name="T9" fmla="*/ 7689 h 26787"/>
              <a:gd name="T10" fmla="*/ 16762 w 200821"/>
              <a:gd name="T11" fmla="*/ 9095 h 26787"/>
              <a:gd name="T12" fmla="*/ 20844 w 200821"/>
              <a:gd name="T13" fmla="*/ 11025 h 26787"/>
              <a:gd name="T14" fmla="*/ 25052 w 200821"/>
              <a:gd name="T15" fmla="*/ 13303 h 26787"/>
              <a:gd name="T16" fmla="*/ 30089 w 200821"/>
              <a:gd name="T17" fmla="*/ 15814 h 26787"/>
              <a:gd name="T18" fmla="*/ 41637 w 200821"/>
              <a:gd name="T19" fmla="*/ 21250 h 26787"/>
              <a:gd name="T20" fmla="*/ 47840 w 200821"/>
              <a:gd name="T21" fmla="*/ 23097 h 26787"/>
              <a:gd name="T22" fmla="*/ 54207 w 200821"/>
              <a:gd name="T23" fmla="*/ 24328 h 26787"/>
              <a:gd name="T24" fmla="*/ 60682 w 200821"/>
              <a:gd name="T25" fmla="*/ 25148 h 26787"/>
              <a:gd name="T26" fmla="*/ 67231 w 200821"/>
              <a:gd name="T27" fmla="*/ 25695 h 26787"/>
              <a:gd name="T28" fmla="*/ 80457 w 200821"/>
              <a:gd name="T29" fmla="*/ 26304 h 26787"/>
              <a:gd name="T30" fmla="*/ 122714 w 200821"/>
              <a:gd name="T31" fmla="*/ 26748 h 26787"/>
              <a:gd name="T32" fmla="*/ 157297 w 200821"/>
              <a:gd name="T33" fmla="*/ 26786 h 26787"/>
              <a:gd name="T34" fmla="*/ 162136 w 200821"/>
              <a:gd name="T35" fmla="*/ 25795 h 26787"/>
              <a:gd name="T36" fmla="*/ 166849 w 200821"/>
              <a:gd name="T37" fmla="*/ 24142 h 26787"/>
              <a:gd name="T38" fmla="*/ 171478 w 200821"/>
              <a:gd name="T39" fmla="*/ 22048 h 26787"/>
              <a:gd name="T40" fmla="*/ 176052 w 200821"/>
              <a:gd name="T41" fmla="*/ 20652 h 26787"/>
              <a:gd name="T42" fmla="*/ 180589 w 200821"/>
              <a:gd name="T43" fmla="*/ 19721 h 26787"/>
              <a:gd name="T44" fmla="*/ 185101 w 200821"/>
              <a:gd name="T45" fmla="*/ 19101 h 26787"/>
              <a:gd name="T46" fmla="*/ 188853 w 200821"/>
              <a:gd name="T47" fmla="*/ 18687 h 26787"/>
              <a:gd name="T48" fmla="*/ 192098 w 200821"/>
              <a:gd name="T49" fmla="*/ 18412 h 26787"/>
              <a:gd name="T50" fmla="*/ 200820 w 200821"/>
              <a:gd name="T51" fmla="*/ 17860 h 2678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0821"/>
              <a:gd name="T79" fmla="*/ 0 h 26787"/>
              <a:gd name="T80" fmla="*/ 200821 w 200821"/>
              <a:gd name="T81" fmla="*/ 26787 h 2678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0821" h="26787">
                <a:moveTo>
                  <a:pt x="0" y="0"/>
                </a:moveTo>
                <a:lnTo>
                  <a:pt x="3553" y="4741"/>
                </a:lnTo>
                <a:lnTo>
                  <a:pt x="6089" y="6138"/>
                </a:lnTo>
                <a:lnTo>
                  <a:pt x="9264" y="7068"/>
                </a:lnTo>
                <a:lnTo>
                  <a:pt x="12871" y="7689"/>
                </a:lnTo>
                <a:lnTo>
                  <a:pt x="16762" y="9095"/>
                </a:lnTo>
                <a:lnTo>
                  <a:pt x="20844" y="11025"/>
                </a:lnTo>
                <a:lnTo>
                  <a:pt x="25052" y="13303"/>
                </a:lnTo>
                <a:lnTo>
                  <a:pt x="30089" y="15814"/>
                </a:lnTo>
                <a:lnTo>
                  <a:pt x="41637" y="21250"/>
                </a:lnTo>
                <a:lnTo>
                  <a:pt x="47840" y="23097"/>
                </a:lnTo>
                <a:lnTo>
                  <a:pt x="54207" y="24328"/>
                </a:lnTo>
                <a:lnTo>
                  <a:pt x="60682" y="25148"/>
                </a:lnTo>
                <a:lnTo>
                  <a:pt x="67231" y="25695"/>
                </a:lnTo>
                <a:lnTo>
                  <a:pt x="80457" y="26304"/>
                </a:lnTo>
                <a:lnTo>
                  <a:pt x="122714" y="26748"/>
                </a:lnTo>
                <a:lnTo>
                  <a:pt x="157297" y="26786"/>
                </a:lnTo>
                <a:lnTo>
                  <a:pt x="162136" y="25795"/>
                </a:lnTo>
                <a:lnTo>
                  <a:pt x="166849" y="24142"/>
                </a:lnTo>
                <a:lnTo>
                  <a:pt x="171478" y="22048"/>
                </a:lnTo>
                <a:lnTo>
                  <a:pt x="176052" y="20652"/>
                </a:lnTo>
                <a:lnTo>
                  <a:pt x="180589" y="19721"/>
                </a:lnTo>
                <a:lnTo>
                  <a:pt x="185101" y="19101"/>
                </a:lnTo>
                <a:lnTo>
                  <a:pt x="188853" y="18687"/>
                </a:lnTo>
                <a:lnTo>
                  <a:pt x="192098" y="18412"/>
                </a:lnTo>
                <a:lnTo>
                  <a:pt x="200820" y="1786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4" name="SMARTInkAnnotation105"/>
          <p:cNvSpPr>
            <a:spLocks/>
          </p:cNvSpPr>
          <p:nvPr/>
        </p:nvSpPr>
        <p:spPr bwMode="auto">
          <a:xfrm>
            <a:off x="5395913" y="5678488"/>
            <a:ext cx="60325" cy="357187"/>
          </a:xfrm>
          <a:custGeom>
            <a:avLst/>
            <a:gdLst>
              <a:gd name="T0" fmla="*/ 60247 w 60248"/>
              <a:gd name="T1" fmla="*/ 0 h 356761"/>
              <a:gd name="T2" fmla="*/ 60247 w 60248"/>
              <a:gd name="T3" fmla="*/ 56137 h 356761"/>
              <a:gd name="T4" fmla="*/ 59503 w 60248"/>
              <a:gd name="T5" fmla="*/ 63221 h 356761"/>
              <a:gd name="T6" fmla="*/ 58263 w 60248"/>
              <a:gd name="T7" fmla="*/ 69929 h 356761"/>
              <a:gd name="T8" fmla="*/ 50930 w 60248"/>
              <a:gd name="T9" fmla="*/ 99693 h 356761"/>
              <a:gd name="T10" fmla="*/ 49572 w 60248"/>
              <a:gd name="T11" fmla="*/ 107142 h 356761"/>
              <a:gd name="T12" fmla="*/ 48667 w 60248"/>
              <a:gd name="T13" fmla="*/ 114091 h 356761"/>
              <a:gd name="T14" fmla="*/ 48064 w 60248"/>
              <a:gd name="T15" fmla="*/ 120710 h 356761"/>
              <a:gd name="T16" fmla="*/ 46919 w 60248"/>
              <a:gd name="T17" fmla="*/ 128099 h 356761"/>
              <a:gd name="T18" fmla="*/ 45411 w 60248"/>
              <a:gd name="T19" fmla="*/ 136000 h 356761"/>
              <a:gd name="T20" fmla="*/ 43662 w 60248"/>
              <a:gd name="T21" fmla="*/ 144245 h 356761"/>
              <a:gd name="T22" fmla="*/ 39736 w 60248"/>
              <a:gd name="T23" fmla="*/ 161343 h 356761"/>
              <a:gd name="T24" fmla="*/ 31154 w 60248"/>
              <a:gd name="T25" fmla="*/ 196573 h 356761"/>
              <a:gd name="T26" fmla="*/ 28951 w 60248"/>
              <a:gd name="T27" fmla="*/ 204471 h 356761"/>
              <a:gd name="T28" fmla="*/ 26739 w 60248"/>
              <a:gd name="T29" fmla="*/ 211720 h 356761"/>
              <a:gd name="T30" fmla="*/ 24520 w 60248"/>
              <a:gd name="T31" fmla="*/ 218538 h 356761"/>
              <a:gd name="T32" fmla="*/ 22297 w 60248"/>
              <a:gd name="T33" fmla="*/ 226059 h 356761"/>
              <a:gd name="T34" fmla="*/ 17843 w 60248"/>
              <a:gd name="T35" fmla="*/ 242353 h 356761"/>
              <a:gd name="T36" fmla="*/ 16359 w 60248"/>
              <a:gd name="T37" fmla="*/ 250865 h 356761"/>
              <a:gd name="T38" fmla="*/ 15368 w 60248"/>
              <a:gd name="T39" fmla="*/ 259517 h 356761"/>
              <a:gd name="T40" fmla="*/ 14709 w 60248"/>
              <a:gd name="T41" fmla="*/ 268261 h 356761"/>
              <a:gd name="T42" fmla="*/ 13525 w 60248"/>
              <a:gd name="T43" fmla="*/ 276075 h 356761"/>
              <a:gd name="T44" fmla="*/ 11991 w 60248"/>
              <a:gd name="T45" fmla="*/ 283269 h 356761"/>
              <a:gd name="T46" fmla="*/ 10226 w 60248"/>
              <a:gd name="T47" fmla="*/ 290049 h 356761"/>
              <a:gd name="T48" fmla="*/ 8305 w 60248"/>
              <a:gd name="T49" fmla="*/ 296553 h 356761"/>
              <a:gd name="T50" fmla="*/ 6280 w 60248"/>
              <a:gd name="T51" fmla="*/ 302874 h 356761"/>
              <a:gd name="T52" fmla="*/ 4187 w 60248"/>
              <a:gd name="T53" fmla="*/ 309072 h 356761"/>
              <a:gd name="T54" fmla="*/ 2791 w 60248"/>
              <a:gd name="T55" fmla="*/ 315189 h 356761"/>
              <a:gd name="T56" fmla="*/ 1861 w 60248"/>
              <a:gd name="T57" fmla="*/ 321251 h 356761"/>
              <a:gd name="T58" fmla="*/ 827 w 60248"/>
              <a:gd name="T59" fmla="*/ 332286 h 356761"/>
              <a:gd name="T60" fmla="*/ 246 w 60248"/>
              <a:gd name="T61" fmla="*/ 343085 h 356761"/>
              <a:gd name="T62" fmla="*/ 22 w 60248"/>
              <a:gd name="T63" fmla="*/ 353940 h 356761"/>
              <a:gd name="T64" fmla="*/ 3 w 60248"/>
              <a:gd name="T65" fmla="*/ 356760 h 356761"/>
              <a:gd name="T66" fmla="*/ 0 w 60248"/>
              <a:gd name="T67" fmla="*/ 348258 h 35676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0248"/>
              <a:gd name="T103" fmla="*/ 0 h 356761"/>
              <a:gd name="T104" fmla="*/ 60248 w 60248"/>
              <a:gd name="T105" fmla="*/ 356761 h 35676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0248" h="356761">
                <a:moveTo>
                  <a:pt x="60247" y="0"/>
                </a:moveTo>
                <a:lnTo>
                  <a:pt x="60247" y="56137"/>
                </a:lnTo>
                <a:lnTo>
                  <a:pt x="59503" y="63221"/>
                </a:lnTo>
                <a:lnTo>
                  <a:pt x="58263" y="69929"/>
                </a:lnTo>
                <a:lnTo>
                  <a:pt x="50930" y="99693"/>
                </a:lnTo>
                <a:lnTo>
                  <a:pt x="49572" y="107142"/>
                </a:lnTo>
                <a:lnTo>
                  <a:pt x="48667" y="114091"/>
                </a:lnTo>
                <a:lnTo>
                  <a:pt x="48064" y="120710"/>
                </a:lnTo>
                <a:lnTo>
                  <a:pt x="46919" y="128099"/>
                </a:lnTo>
                <a:lnTo>
                  <a:pt x="45411" y="136000"/>
                </a:lnTo>
                <a:lnTo>
                  <a:pt x="43662" y="144245"/>
                </a:lnTo>
                <a:lnTo>
                  <a:pt x="39736" y="161343"/>
                </a:lnTo>
                <a:lnTo>
                  <a:pt x="31154" y="196573"/>
                </a:lnTo>
                <a:lnTo>
                  <a:pt x="28951" y="204471"/>
                </a:lnTo>
                <a:lnTo>
                  <a:pt x="26739" y="211720"/>
                </a:lnTo>
                <a:lnTo>
                  <a:pt x="24520" y="218538"/>
                </a:lnTo>
                <a:lnTo>
                  <a:pt x="22297" y="226059"/>
                </a:lnTo>
                <a:lnTo>
                  <a:pt x="17843" y="242353"/>
                </a:lnTo>
                <a:lnTo>
                  <a:pt x="16359" y="250865"/>
                </a:lnTo>
                <a:lnTo>
                  <a:pt x="15368" y="259517"/>
                </a:lnTo>
                <a:lnTo>
                  <a:pt x="14709" y="268261"/>
                </a:lnTo>
                <a:lnTo>
                  <a:pt x="13525" y="276075"/>
                </a:lnTo>
                <a:lnTo>
                  <a:pt x="11991" y="283269"/>
                </a:lnTo>
                <a:lnTo>
                  <a:pt x="10226" y="290049"/>
                </a:lnTo>
                <a:lnTo>
                  <a:pt x="8305" y="296553"/>
                </a:lnTo>
                <a:lnTo>
                  <a:pt x="6280" y="302874"/>
                </a:lnTo>
                <a:lnTo>
                  <a:pt x="4187" y="309072"/>
                </a:lnTo>
                <a:lnTo>
                  <a:pt x="2791" y="315189"/>
                </a:lnTo>
                <a:lnTo>
                  <a:pt x="1861" y="321251"/>
                </a:lnTo>
                <a:lnTo>
                  <a:pt x="827" y="332286"/>
                </a:lnTo>
                <a:lnTo>
                  <a:pt x="246" y="343085"/>
                </a:lnTo>
                <a:lnTo>
                  <a:pt x="22" y="353940"/>
                </a:lnTo>
                <a:lnTo>
                  <a:pt x="3" y="356760"/>
                </a:lnTo>
                <a:lnTo>
                  <a:pt x="0" y="348258"/>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5" name="SMARTInkAnnotation106"/>
          <p:cNvSpPr>
            <a:spLocks/>
          </p:cNvSpPr>
          <p:nvPr/>
        </p:nvSpPr>
        <p:spPr bwMode="auto">
          <a:xfrm>
            <a:off x="5535613" y="5626100"/>
            <a:ext cx="193675" cy="427038"/>
          </a:xfrm>
          <a:custGeom>
            <a:avLst/>
            <a:gdLst>
              <a:gd name="T0" fmla="*/ 73317 w 193691"/>
              <a:gd name="T1" fmla="*/ 4740 h 427216"/>
              <a:gd name="T2" fmla="*/ 68717 w 193691"/>
              <a:gd name="T3" fmla="*/ 15231 h 427216"/>
              <a:gd name="T4" fmla="*/ 63345 w 193691"/>
              <a:gd name="T5" fmla="*/ 34552 h 427216"/>
              <a:gd name="T6" fmla="*/ 57388 w 193691"/>
              <a:gd name="T7" fmla="*/ 55878 h 427216"/>
              <a:gd name="T8" fmla="*/ 54466 w 193691"/>
              <a:gd name="T9" fmla="*/ 76308 h 427216"/>
              <a:gd name="T10" fmla="*/ 51798 w 193691"/>
              <a:gd name="T11" fmla="*/ 91461 h 427216"/>
              <a:gd name="T12" fmla="*/ 46115 w 193691"/>
              <a:gd name="T13" fmla="*/ 116727 h 427216"/>
              <a:gd name="T14" fmla="*/ 41889 w 193691"/>
              <a:gd name="T15" fmla="*/ 133238 h 427216"/>
              <a:gd name="T16" fmla="*/ 37531 w 193691"/>
              <a:gd name="T17" fmla="*/ 147191 h 427216"/>
              <a:gd name="T18" fmla="*/ 30897 w 193691"/>
              <a:gd name="T19" fmla="*/ 170943 h 427216"/>
              <a:gd name="T20" fmla="*/ 24465 w 193691"/>
              <a:gd name="T21" fmla="*/ 188092 h 427216"/>
              <a:gd name="T22" fmla="*/ 17391 w 193691"/>
              <a:gd name="T23" fmla="*/ 205635 h 427216"/>
              <a:gd name="T24" fmla="*/ 11768 w 193691"/>
              <a:gd name="T25" fmla="*/ 223354 h 427216"/>
              <a:gd name="T26" fmla="*/ 8773 w 193691"/>
              <a:gd name="T27" fmla="*/ 241152 h 427216"/>
              <a:gd name="T28" fmla="*/ 6698 w 193691"/>
              <a:gd name="T29" fmla="*/ 257991 h 427216"/>
              <a:gd name="T30" fmla="*/ 3296 w 193691"/>
              <a:gd name="T31" fmla="*/ 272090 h 427216"/>
              <a:gd name="T32" fmla="*/ 1289 w 193691"/>
              <a:gd name="T33" fmla="*/ 287616 h 427216"/>
              <a:gd name="T34" fmla="*/ 397 w 193691"/>
              <a:gd name="T35" fmla="*/ 303446 h 427216"/>
              <a:gd name="T36" fmla="*/ 1808 w 193691"/>
              <a:gd name="T37" fmla="*/ 329778 h 427216"/>
              <a:gd name="T38" fmla="*/ 5475 w 193691"/>
              <a:gd name="T39" fmla="*/ 354088 h 427216"/>
              <a:gd name="T40" fmla="*/ 11543 w 193691"/>
              <a:gd name="T41" fmla="*/ 377999 h 427216"/>
              <a:gd name="T42" fmla="*/ 18486 w 193691"/>
              <a:gd name="T43" fmla="*/ 394884 h 427216"/>
              <a:gd name="T44" fmla="*/ 25643 w 193691"/>
              <a:gd name="T45" fmla="*/ 403046 h 427216"/>
              <a:gd name="T46" fmla="*/ 34481 w 193691"/>
              <a:gd name="T47" fmla="*/ 413219 h 427216"/>
              <a:gd name="T48" fmla="*/ 41429 w 193691"/>
              <a:gd name="T49" fmla="*/ 416816 h 427216"/>
              <a:gd name="T50" fmla="*/ 49476 w 193691"/>
              <a:gd name="T51" fmla="*/ 419408 h 427216"/>
              <a:gd name="T52" fmla="*/ 58010 w 193691"/>
              <a:gd name="T53" fmla="*/ 423868 h 427216"/>
              <a:gd name="T54" fmla="*/ 68746 w 193691"/>
              <a:gd name="T55" fmla="*/ 426510 h 427216"/>
              <a:gd name="T56" fmla="*/ 80211 w 193691"/>
              <a:gd name="T57" fmla="*/ 426693 h 427216"/>
              <a:gd name="T58" fmla="*/ 90265 w 193691"/>
              <a:gd name="T59" fmla="*/ 423467 h 427216"/>
              <a:gd name="T60" fmla="*/ 107841 w 193691"/>
              <a:gd name="T61" fmla="*/ 416073 h 427216"/>
              <a:gd name="T62" fmla="*/ 118660 w 193691"/>
              <a:gd name="T63" fmla="*/ 410478 h 427216"/>
              <a:gd name="T64" fmla="*/ 133114 w 193691"/>
              <a:gd name="T65" fmla="*/ 401751 h 427216"/>
              <a:gd name="T66" fmla="*/ 142289 w 193691"/>
              <a:gd name="T67" fmla="*/ 394852 h 427216"/>
              <a:gd name="T68" fmla="*/ 151326 w 193691"/>
              <a:gd name="T69" fmla="*/ 385172 h 427216"/>
              <a:gd name="T70" fmla="*/ 160300 w 193691"/>
              <a:gd name="T71" fmla="*/ 376901 h 427216"/>
              <a:gd name="T72" fmla="*/ 168503 w 193691"/>
              <a:gd name="T73" fmla="*/ 368926 h 427216"/>
              <a:gd name="T74" fmla="*/ 177303 w 193691"/>
              <a:gd name="T75" fmla="*/ 353279 h 427216"/>
              <a:gd name="T76" fmla="*/ 186940 w 193691"/>
              <a:gd name="T77" fmla="*/ 332860 h 427216"/>
              <a:gd name="T78" fmla="*/ 190756 w 193691"/>
              <a:gd name="T79" fmla="*/ 324547 h 427216"/>
              <a:gd name="T80" fmla="*/ 193207 w 193691"/>
              <a:gd name="T81" fmla="*/ 303042 h 427216"/>
              <a:gd name="T82" fmla="*/ 193690 w 193691"/>
              <a:gd name="T83" fmla="*/ 284425 h 427216"/>
              <a:gd name="T84" fmla="*/ 188441 w 193691"/>
              <a:gd name="T85" fmla="*/ 265056 h 427216"/>
              <a:gd name="T86" fmla="*/ 180243 w 193691"/>
              <a:gd name="T87" fmla="*/ 250648 h 427216"/>
              <a:gd name="T88" fmla="*/ 175136 w 193691"/>
              <a:gd name="T89" fmla="*/ 245344 h 427216"/>
              <a:gd name="T90" fmla="*/ 167907 w 193691"/>
              <a:gd name="T91" fmla="*/ 242987 h 427216"/>
              <a:gd name="T92" fmla="*/ 148367 w 193691"/>
              <a:gd name="T93" fmla="*/ 236919 h 427216"/>
              <a:gd name="T94" fmla="*/ 136176 w 193691"/>
              <a:gd name="T95" fmla="*/ 236927 h 427216"/>
              <a:gd name="T96" fmla="*/ 126543 w 193691"/>
              <a:gd name="T97" fmla="*/ 239247 h 427216"/>
              <a:gd name="T98" fmla="*/ 119782 w 193691"/>
              <a:gd name="T99" fmla="*/ 240277 h 427216"/>
              <a:gd name="T100" fmla="*/ 111795 w 193691"/>
              <a:gd name="T101" fmla="*/ 250338 h 427216"/>
              <a:gd name="T102" fmla="*/ 105046 w 193691"/>
              <a:gd name="T103" fmla="*/ 257774 h 427216"/>
              <a:gd name="T104" fmla="*/ 97832 w 193691"/>
              <a:gd name="T105" fmla="*/ 265379 h 427216"/>
              <a:gd name="T106" fmla="*/ 87140 w 193691"/>
              <a:gd name="T107" fmla="*/ 283784 h 427216"/>
              <a:gd name="T108" fmla="*/ 83179 w 193691"/>
              <a:gd name="T109" fmla="*/ 291821 h 427216"/>
              <a:gd name="T110" fmla="*/ 76875 w 193691"/>
              <a:gd name="T111" fmla="*/ 318900 h 427216"/>
              <a:gd name="T112" fmla="*/ 73526 w 193691"/>
              <a:gd name="T113" fmla="*/ 344956 h 427216"/>
              <a:gd name="T114" fmla="*/ 74122 w 193691"/>
              <a:gd name="T115" fmla="*/ 354114 h 427216"/>
              <a:gd name="T116" fmla="*/ 79738 w 193691"/>
              <a:gd name="T117" fmla="*/ 373279 h 42721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93691"/>
              <a:gd name="T178" fmla="*/ 0 h 427216"/>
              <a:gd name="T179" fmla="*/ 193691 w 193691"/>
              <a:gd name="T180" fmla="*/ 427216 h 42721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93691" h="427216">
                <a:moveTo>
                  <a:pt x="73317" y="0"/>
                </a:moveTo>
                <a:lnTo>
                  <a:pt x="73317" y="4740"/>
                </a:lnTo>
                <a:lnTo>
                  <a:pt x="72573" y="7129"/>
                </a:lnTo>
                <a:lnTo>
                  <a:pt x="68717" y="15231"/>
                </a:lnTo>
                <a:lnTo>
                  <a:pt x="66500" y="24907"/>
                </a:lnTo>
                <a:lnTo>
                  <a:pt x="63345" y="34552"/>
                </a:lnTo>
                <a:lnTo>
                  <a:pt x="61463" y="40894"/>
                </a:lnTo>
                <a:lnTo>
                  <a:pt x="57388" y="55878"/>
                </a:lnTo>
                <a:lnTo>
                  <a:pt x="56004" y="63048"/>
                </a:lnTo>
                <a:lnTo>
                  <a:pt x="54466" y="76308"/>
                </a:lnTo>
                <a:lnTo>
                  <a:pt x="53311" y="83614"/>
                </a:lnTo>
                <a:lnTo>
                  <a:pt x="51798" y="91461"/>
                </a:lnTo>
                <a:lnTo>
                  <a:pt x="50046" y="99670"/>
                </a:lnTo>
                <a:lnTo>
                  <a:pt x="46115" y="116727"/>
                </a:lnTo>
                <a:lnTo>
                  <a:pt x="44026" y="125443"/>
                </a:lnTo>
                <a:lnTo>
                  <a:pt x="41889" y="133238"/>
                </a:lnTo>
                <a:lnTo>
                  <a:pt x="39721" y="140419"/>
                </a:lnTo>
                <a:lnTo>
                  <a:pt x="37531" y="147191"/>
                </a:lnTo>
                <a:lnTo>
                  <a:pt x="35328" y="154682"/>
                </a:lnTo>
                <a:lnTo>
                  <a:pt x="30897" y="170943"/>
                </a:lnTo>
                <a:lnTo>
                  <a:pt x="27930" y="179446"/>
                </a:lnTo>
                <a:lnTo>
                  <a:pt x="24465" y="188092"/>
                </a:lnTo>
                <a:lnTo>
                  <a:pt x="20667" y="196832"/>
                </a:lnTo>
                <a:lnTo>
                  <a:pt x="17391" y="205635"/>
                </a:lnTo>
                <a:lnTo>
                  <a:pt x="14463" y="214481"/>
                </a:lnTo>
                <a:lnTo>
                  <a:pt x="11768" y="223354"/>
                </a:lnTo>
                <a:lnTo>
                  <a:pt x="9970" y="232246"/>
                </a:lnTo>
                <a:lnTo>
                  <a:pt x="8773" y="241152"/>
                </a:lnTo>
                <a:lnTo>
                  <a:pt x="7974" y="250064"/>
                </a:lnTo>
                <a:lnTo>
                  <a:pt x="6698" y="257991"/>
                </a:lnTo>
                <a:lnTo>
                  <a:pt x="5103" y="265259"/>
                </a:lnTo>
                <a:lnTo>
                  <a:pt x="3296" y="272090"/>
                </a:lnTo>
                <a:lnTo>
                  <a:pt x="2092" y="279619"/>
                </a:lnTo>
                <a:lnTo>
                  <a:pt x="1289" y="287616"/>
                </a:lnTo>
                <a:lnTo>
                  <a:pt x="753" y="295924"/>
                </a:lnTo>
                <a:lnTo>
                  <a:pt x="397" y="303446"/>
                </a:lnTo>
                <a:lnTo>
                  <a:pt x="0" y="317097"/>
                </a:lnTo>
                <a:lnTo>
                  <a:pt x="1808" y="329778"/>
                </a:lnTo>
                <a:lnTo>
                  <a:pt x="4347" y="342029"/>
                </a:lnTo>
                <a:lnTo>
                  <a:pt x="5475" y="354088"/>
                </a:lnTo>
                <a:lnTo>
                  <a:pt x="7959" y="366063"/>
                </a:lnTo>
                <a:lnTo>
                  <a:pt x="11543" y="377999"/>
                </a:lnTo>
                <a:lnTo>
                  <a:pt x="15615" y="389919"/>
                </a:lnTo>
                <a:lnTo>
                  <a:pt x="18486" y="394884"/>
                </a:lnTo>
                <a:lnTo>
                  <a:pt x="21887" y="399186"/>
                </a:lnTo>
                <a:lnTo>
                  <a:pt x="25643" y="403046"/>
                </a:lnTo>
                <a:lnTo>
                  <a:pt x="28890" y="406611"/>
                </a:lnTo>
                <a:lnTo>
                  <a:pt x="34481" y="413219"/>
                </a:lnTo>
                <a:lnTo>
                  <a:pt x="37758" y="415378"/>
                </a:lnTo>
                <a:lnTo>
                  <a:pt x="41429" y="416816"/>
                </a:lnTo>
                <a:lnTo>
                  <a:pt x="45365" y="417776"/>
                </a:lnTo>
                <a:lnTo>
                  <a:pt x="49476" y="419408"/>
                </a:lnTo>
                <a:lnTo>
                  <a:pt x="53704" y="421488"/>
                </a:lnTo>
                <a:lnTo>
                  <a:pt x="58010" y="423868"/>
                </a:lnTo>
                <a:lnTo>
                  <a:pt x="63112" y="425453"/>
                </a:lnTo>
                <a:lnTo>
                  <a:pt x="68746" y="426510"/>
                </a:lnTo>
                <a:lnTo>
                  <a:pt x="74732" y="427215"/>
                </a:lnTo>
                <a:lnTo>
                  <a:pt x="80211" y="426693"/>
                </a:lnTo>
                <a:lnTo>
                  <a:pt x="85350" y="425353"/>
                </a:lnTo>
                <a:lnTo>
                  <a:pt x="90265" y="423467"/>
                </a:lnTo>
                <a:lnTo>
                  <a:pt x="101675" y="418726"/>
                </a:lnTo>
                <a:lnTo>
                  <a:pt x="107841" y="416073"/>
                </a:lnTo>
                <a:lnTo>
                  <a:pt x="113441" y="413312"/>
                </a:lnTo>
                <a:lnTo>
                  <a:pt x="118660" y="410478"/>
                </a:lnTo>
                <a:lnTo>
                  <a:pt x="123628" y="407598"/>
                </a:lnTo>
                <a:lnTo>
                  <a:pt x="133114" y="401751"/>
                </a:lnTo>
                <a:lnTo>
                  <a:pt x="137727" y="398802"/>
                </a:lnTo>
                <a:lnTo>
                  <a:pt x="142289" y="394852"/>
                </a:lnTo>
                <a:lnTo>
                  <a:pt x="146818" y="390235"/>
                </a:lnTo>
                <a:lnTo>
                  <a:pt x="151326" y="385172"/>
                </a:lnTo>
                <a:lnTo>
                  <a:pt x="155818" y="380805"/>
                </a:lnTo>
                <a:lnTo>
                  <a:pt x="160300" y="376901"/>
                </a:lnTo>
                <a:lnTo>
                  <a:pt x="164776" y="373307"/>
                </a:lnTo>
                <a:lnTo>
                  <a:pt x="168503" y="368926"/>
                </a:lnTo>
                <a:lnTo>
                  <a:pt x="171732" y="364021"/>
                </a:lnTo>
                <a:lnTo>
                  <a:pt x="177303" y="353279"/>
                </a:lnTo>
                <a:lnTo>
                  <a:pt x="182258" y="341891"/>
                </a:lnTo>
                <a:lnTo>
                  <a:pt x="186940" y="332860"/>
                </a:lnTo>
                <a:lnTo>
                  <a:pt x="189230" y="329063"/>
                </a:lnTo>
                <a:lnTo>
                  <a:pt x="190756" y="324547"/>
                </a:lnTo>
                <a:lnTo>
                  <a:pt x="192453" y="314238"/>
                </a:lnTo>
                <a:lnTo>
                  <a:pt x="193207" y="303042"/>
                </a:lnTo>
                <a:lnTo>
                  <a:pt x="193542" y="292443"/>
                </a:lnTo>
                <a:lnTo>
                  <a:pt x="193690" y="284425"/>
                </a:lnTo>
                <a:lnTo>
                  <a:pt x="191773" y="274908"/>
                </a:lnTo>
                <a:lnTo>
                  <a:pt x="188441" y="265056"/>
                </a:lnTo>
                <a:lnTo>
                  <a:pt x="184481" y="257370"/>
                </a:lnTo>
                <a:lnTo>
                  <a:pt x="180243" y="250648"/>
                </a:lnTo>
                <a:lnTo>
                  <a:pt x="178071" y="247465"/>
                </a:lnTo>
                <a:lnTo>
                  <a:pt x="175136" y="245344"/>
                </a:lnTo>
                <a:lnTo>
                  <a:pt x="171691" y="243930"/>
                </a:lnTo>
                <a:lnTo>
                  <a:pt x="167907" y="242987"/>
                </a:lnTo>
                <a:lnTo>
                  <a:pt x="155769" y="239294"/>
                </a:lnTo>
                <a:lnTo>
                  <a:pt x="148367" y="236919"/>
                </a:lnTo>
                <a:lnTo>
                  <a:pt x="141945" y="236329"/>
                </a:lnTo>
                <a:lnTo>
                  <a:pt x="136176" y="236927"/>
                </a:lnTo>
                <a:lnTo>
                  <a:pt x="130842" y="238319"/>
                </a:lnTo>
                <a:lnTo>
                  <a:pt x="126543" y="239247"/>
                </a:lnTo>
                <a:lnTo>
                  <a:pt x="122933" y="239865"/>
                </a:lnTo>
                <a:lnTo>
                  <a:pt x="119782" y="240277"/>
                </a:lnTo>
                <a:lnTo>
                  <a:pt x="116938" y="242536"/>
                </a:lnTo>
                <a:lnTo>
                  <a:pt x="111795" y="250338"/>
                </a:lnTo>
                <a:lnTo>
                  <a:pt x="108638" y="254204"/>
                </a:lnTo>
                <a:lnTo>
                  <a:pt x="105046" y="257774"/>
                </a:lnTo>
                <a:lnTo>
                  <a:pt x="101164" y="261146"/>
                </a:lnTo>
                <a:lnTo>
                  <a:pt x="97832" y="265379"/>
                </a:lnTo>
                <a:lnTo>
                  <a:pt x="92146" y="275373"/>
                </a:lnTo>
                <a:lnTo>
                  <a:pt x="87140" y="283784"/>
                </a:lnTo>
                <a:lnTo>
                  <a:pt x="84763" y="287416"/>
                </a:lnTo>
                <a:lnTo>
                  <a:pt x="83179" y="291821"/>
                </a:lnTo>
                <a:lnTo>
                  <a:pt x="80206" y="307503"/>
                </a:lnTo>
                <a:lnTo>
                  <a:pt x="76875" y="318900"/>
                </a:lnTo>
                <a:lnTo>
                  <a:pt x="74371" y="331732"/>
                </a:lnTo>
                <a:lnTo>
                  <a:pt x="73526" y="344956"/>
                </a:lnTo>
                <a:lnTo>
                  <a:pt x="73410" y="351090"/>
                </a:lnTo>
                <a:lnTo>
                  <a:pt x="74122" y="354114"/>
                </a:lnTo>
                <a:lnTo>
                  <a:pt x="77936" y="363112"/>
                </a:lnTo>
                <a:lnTo>
                  <a:pt x="79738" y="373279"/>
                </a:lnTo>
                <a:lnTo>
                  <a:pt x="80011" y="383977"/>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6" name="SMARTInkAnnotation107"/>
          <p:cNvSpPr>
            <a:spLocks/>
          </p:cNvSpPr>
          <p:nvPr/>
        </p:nvSpPr>
        <p:spPr bwMode="auto">
          <a:xfrm>
            <a:off x="4264025" y="6259513"/>
            <a:ext cx="166688" cy="9525"/>
          </a:xfrm>
          <a:custGeom>
            <a:avLst/>
            <a:gdLst>
              <a:gd name="T0" fmla="*/ 0 w 167351"/>
              <a:gd name="T1" fmla="*/ 0 h 8930"/>
              <a:gd name="T2" fmla="*/ 3553 w 167351"/>
              <a:gd name="T3" fmla="*/ 4739 h 8930"/>
              <a:gd name="T4" fmla="*/ 5344 w 167351"/>
              <a:gd name="T5" fmla="*/ 6136 h 8930"/>
              <a:gd name="T6" fmla="*/ 7281 w 167351"/>
              <a:gd name="T7" fmla="*/ 7068 h 8930"/>
              <a:gd name="T8" fmla="*/ 9317 w 167351"/>
              <a:gd name="T9" fmla="*/ 7688 h 8930"/>
              <a:gd name="T10" fmla="*/ 12161 w 167351"/>
              <a:gd name="T11" fmla="*/ 8102 h 8930"/>
              <a:gd name="T12" fmla="*/ 15545 w 167351"/>
              <a:gd name="T13" fmla="*/ 8378 h 8930"/>
              <a:gd name="T14" fmla="*/ 23271 w 167351"/>
              <a:gd name="T15" fmla="*/ 8684 h 8930"/>
              <a:gd name="T16" fmla="*/ 60890 w 167351"/>
              <a:gd name="T17" fmla="*/ 8915 h 8930"/>
              <a:gd name="T18" fmla="*/ 167350 w 167351"/>
              <a:gd name="T19" fmla="*/ 8929 h 89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7351"/>
              <a:gd name="T31" fmla="*/ 0 h 8930"/>
              <a:gd name="T32" fmla="*/ 167351 w 167351"/>
              <a:gd name="T33" fmla="*/ 8930 h 893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7351" h="8930">
                <a:moveTo>
                  <a:pt x="0" y="0"/>
                </a:moveTo>
                <a:lnTo>
                  <a:pt x="3553" y="4739"/>
                </a:lnTo>
                <a:lnTo>
                  <a:pt x="5344" y="6136"/>
                </a:lnTo>
                <a:lnTo>
                  <a:pt x="7281" y="7068"/>
                </a:lnTo>
                <a:lnTo>
                  <a:pt x="9317" y="7688"/>
                </a:lnTo>
                <a:lnTo>
                  <a:pt x="12161" y="8102"/>
                </a:lnTo>
                <a:lnTo>
                  <a:pt x="15545" y="8378"/>
                </a:lnTo>
                <a:lnTo>
                  <a:pt x="23271" y="8684"/>
                </a:lnTo>
                <a:lnTo>
                  <a:pt x="60890" y="8915"/>
                </a:lnTo>
                <a:lnTo>
                  <a:pt x="167350" y="8929"/>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7" name="SMARTInkAnnotation108"/>
          <p:cNvSpPr>
            <a:spLocks/>
          </p:cNvSpPr>
          <p:nvPr/>
        </p:nvSpPr>
        <p:spPr bwMode="auto">
          <a:xfrm>
            <a:off x="4619625" y="6170613"/>
            <a:ext cx="200025" cy="150812"/>
          </a:xfrm>
          <a:custGeom>
            <a:avLst/>
            <a:gdLst>
              <a:gd name="T0" fmla="*/ 40153 w 200810"/>
              <a:gd name="T1" fmla="*/ 0 h 151759"/>
              <a:gd name="T2" fmla="*/ 40153 w 200810"/>
              <a:gd name="T3" fmla="*/ 63857 h 151759"/>
              <a:gd name="T4" fmla="*/ 39410 w 200810"/>
              <a:gd name="T5" fmla="*/ 68368 h 151759"/>
              <a:gd name="T6" fmla="*/ 38170 w 200810"/>
              <a:gd name="T7" fmla="*/ 73360 h 151759"/>
              <a:gd name="T8" fmla="*/ 36600 w 200810"/>
              <a:gd name="T9" fmla="*/ 78672 h 151759"/>
              <a:gd name="T10" fmla="*/ 34809 w 200810"/>
              <a:gd name="T11" fmla="*/ 84198 h 151759"/>
              <a:gd name="T12" fmla="*/ 30836 w 200810"/>
              <a:gd name="T13" fmla="*/ 95630 h 151759"/>
              <a:gd name="T14" fmla="*/ 28735 w 200810"/>
              <a:gd name="T15" fmla="*/ 100464 h 151759"/>
              <a:gd name="T16" fmla="*/ 26591 w 200810"/>
              <a:gd name="T17" fmla="*/ 104679 h 151759"/>
              <a:gd name="T18" fmla="*/ 24418 w 200810"/>
              <a:gd name="T19" fmla="*/ 108481 h 151759"/>
              <a:gd name="T20" fmla="*/ 22225 w 200810"/>
              <a:gd name="T21" fmla="*/ 112009 h 151759"/>
              <a:gd name="T22" fmla="*/ 20020 w 200810"/>
              <a:gd name="T23" fmla="*/ 115351 h 151759"/>
              <a:gd name="T24" fmla="*/ 17805 w 200810"/>
              <a:gd name="T25" fmla="*/ 118573 h 151759"/>
              <a:gd name="T26" fmla="*/ 13362 w 200810"/>
              <a:gd name="T27" fmla="*/ 124798 h 151759"/>
              <a:gd name="T28" fmla="*/ 4449 w 200810"/>
              <a:gd name="T29" fmla="*/ 136879 h 151759"/>
              <a:gd name="T30" fmla="*/ 2963 w 200810"/>
              <a:gd name="T31" fmla="*/ 139869 h 151759"/>
              <a:gd name="T32" fmla="*/ 1972 w 200810"/>
              <a:gd name="T33" fmla="*/ 142856 h 151759"/>
              <a:gd name="T34" fmla="*/ 0 w 200810"/>
              <a:gd name="T35" fmla="*/ 151758 h 151759"/>
              <a:gd name="T36" fmla="*/ 5754 w 200810"/>
              <a:gd name="T37" fmla="*/ 144112 h 151759"/>
              <a:gd name="T38" fmla="*/ 10237 w 200810"/>
              <a:gd name="T39" fmla="*/ 140779 h 151759"/>
              <a:gd name="T40" fmla="*/ 13515 w 200810"/>
              <a:gd name="T41" fmla="*/ 138501 h 151759"/>
              <a:gd name="T42" fmla="*/ 16445 w 200810"/>
              <a:gd name="T43" fmla="*/ 135990 h 151759"/>
              <a:gd name="T44" fmla="*/ 19141 w 200810"/>
              <a:gd name="T45" fmla="*/ 133324 h 151759"/>
              <a:gd name="T46" fmla="*/ 21682 w 200810"/>
              <a:gd name="T47" fmla="*/ 130555 h 151759"/>
              <a:gd name="T48" fmla="*/ 26490 w 200810"/>
              <a:gd name="T49" fmla="*/ 127477 h 151759"/>
              <a:gd name="T50" fmla="*/ 31849 w 200810"/>
              <a:gd name="T51" fmla="*/ 125118 h 151759"/>
              <a:gd name="T52" fmla="*/ 35361 w 200810"/>
              <a:gd name="T53" fmla="*/ 123099 h 151759"/>
              <a:gd name="T54" fmla="*/ 43229 w 200810"/>
              <a:gd name="T55" fmla="*/ 118211 h 151759"/>
              <a:gd name="T56" fmla="*/ 51685 w 200810"/>
              <a:gd name="T57" fmla="*/ 112731 h 151759"/>
              <a:gd name="T58" fmla="*/ 55279 w 200810"/>
              <a:gd name="T59" fmla="*/ 110872 h 151759"/>
              <a:gd name="T60" fmla="*/ 61256 w 200810"/>
              <a:gd name="T61" fmla="*/ 108808 h 151759"/>
              <a:gd name="T62" fmla="*/ 64634 w 200810"/>
              <a:gd name="T63" fmla="*/ 108257 h 151759"/>
              <a:gd name="T64" fmla="*/ 68374 w 200810"/>
              <a:gd name="T65" fmla="*/ 107890 h 151759"/>
              <a:gd name="T66" fmla="*/ 72356 w 200810"/>
              <a:gd name="T67" fmla="*/ 107646 h 151759"/>
              <a:gd name="T68" fmla="*/ 80745 w 200810"/>
              <a:gd name="T69" fmla="*/ 107374 h 151759"/>
              <a:gd name="T70" fmla="*/ 98252 w 200810"/>
              <a:gd name="T71" fmla="*/ 107199 h 151759"/>
              <a:gd name="T72" fmla="*/ 102687 w 200810"/>
              <a:gd name="T73" fmla="*/ 108177 h 151759"/>
              <a:gd name="T74" fmla="*/ 107131 w 200810"/>
              <a:gd name="T75" fmla="*/ 109821 h 151759"/>
              <a:gd name="T76" fmla="*/ 111581 w 200810"/>
              <a:gd name="T77" fmla="*/ 111909 h 151759"/>
              <a:gd name="T78" fmla="*/ 116036 w 200810"/>
              <a:gd name="T79" fmla="*/ 113301 h 151759"/>
              <a:gd name="T80" fmla="*/ 120493 w 200810"/>
              <a:gd name="T81" fmla="*/ 114230 h 151759"/>
              <a:gd name="T82" fmla="*/ 124952 w 200810"/>
              <a:gd name="T83" fmla="*/ 114848 h 151759"/>
              <a:gd name="T84" fmla="*/ 128668 w 200810"/>
              <a:gd name="T85" fmla="*/ 115261 h 151759"/>
              <a:gd name="T86" fmla="*/ 134781 w 200810"/>
              <a:gd name="T87" fmla="*/ 115719 h 151759"/>
              <a:gd name="T88" fmla="*/ 141960 w 200810"/>
              <a:gd name="T89" fmla="*/ 115923 h 151759"/>
              <a:gd name="T90" fmla="*/ 145957 w 200810"/>
              <a:gd name="T91" fmla="*/ 115977 h 151759"/>
              <a:gd name="T92" fmla="*/ 149366 w 200810"/>
              <a:gd name="T93" fmla="*/ 117006 h 151759"/>
              <a:gd name="T94" fmla="*/ 157717 w 200810"/>
              <a:gd name="T95" fmla="*/ 122201 h 151759"/>
              <a:gd name="T96" fmla="*/ 162566 w 200810"/>
              <a:gd name="T97" fmla="*/ 123765 h 151759"/>
              <a:gd name="T98" fmla="*/ 167201 w 200810"/>
              <a:gd name="T99" fmla="*/ 124459 h 151759"/>
              <a:gd name="T100" fmla="*/ 171741 w 200810"/>
              <a:gd name="T101" fmla="*/ 124768 h 151759"/>
              <a:gd name="T102" fmla="*/ 176237 w 200810"/>
              <a:gd name="T103" fmla="*/ 124906 h 151759"/>
              <a:gd name="T104" fmla="*/ 200809 w 200810"/>
              <a:gd name="T105" fmla="*/ 125015 h 15175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00810"/>
              <a:gd name="T160" fmla="*/ 0 h 151759"/>
              <a:gd name="T161" fmla="*/ 200810 w 200810"/>
              <a:gd name="T162" fmla="*/ 151759 h 15175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00810" h="151759">
                <a:moveTo>
                  <a:pt x="40153" y="0"/>
                </a:moveTo>
                <a:lnTo>
                  <a:pt x="40153" y="63857"/>
                </a:lnTo>
                <a:lnTo>
                  <a:pt x="39410" y="68368"/>
                </a:lnTo>
                <a:lnTo>
                  <a:pt x="38170" y="73360"/>
                </a:lnTo>
                <a:lnTo>
                  <a:pt x="36600" y="78672"/>
                </a:lnTo>
                <a:lnTo>
                  <a:pt x="34809" y="84198"/>
                </a:lnTo>
                <a:lnTo>
                  <a:pt x="30836" y="95630"/>
                </a:lnTo>
                <a:lnTo>
                  <a:pt x="28735" y="100464"/>
                </a:lnTo>
                <a:lnTo>
                  <a:pt x="26591" y="104679"/>
                </a:lnTo>
                <a:lnTo>
                  <a:pt x="24418" y="108481"/>
                </a:lnTo>
                <a:lnTo>
                  <a:pt x="22225" y="112009"/>
                </a:lnTo>
                <a:lnTo>
                  <a:pt x="20020" y="115351"/>
                </a:lnTo>
                <a:lnTo>
                  <a:pt x="17805" y="118573"/>
                </a:lnTo>
                <a:lnTo>
                  <a:pt x="13362" y="124798"/>
                </a:lnTo>
                <a:lnTo>
                  <a:pt x="4449" y="136879"/>
                </a:lnTo>
                <a:lnTo>
                  <a:pt x="2963" y="139869"/>
                </a:lnTo>
                <a:lnTo>
                  <a:pt x="1972" y="142856"/>
                </a:lnTo>
                <a:lnTo>
                  <a:pt x="0" y="151758"/>
                </a:lnTo>
                <a:lnTo>
                  <a:pt x="5754" y="144112"/>
                </a:lnTo>
                <a:lnTo>
                  <a:pt x="10237" y="140779"/>
                </a:lnTo>
                <a:lnTo>
                  <a:pt x="13515" y="138501"/>
                </a:lnTo>
                <a:lnTo>
                  <a:pt x="16445" y="135990"/>
                </a:lnTo>
                <a:lnTo>
                  <a:pt x="19141" y="133324"/>
                </a:lnTo>
                <a:lnTo>
                  <a:pt x="21682" y="130555"/>
                </a:lnTo>
                <a:lnTo>
                  <a:pt x="26490" y="127477"/>
                </a:lnTo>
                <a:lnTo>
                  <a:pt x="31849" y="125118"/>
                </a:lnTo>
                <a:lnTo>
                  <a:pt x="35361" y="123099"/>
                </a:lnTo>
                <a:lnTo>
                  <a:pt x="43229" y="118211"/>
                </a:lnTo>
                <a:lnTo>
                  <a:pt x="51685" y="112731"/>
                </a:lnTo>
                <a:lnTo>
                  <a:pt x="55279" y="110872"/>
                </a:lnTo>
                <a:lnTo>
                  <a:pt x="61256" y="108808"/>
                </a:lnTo>
                <a:lnTo>
                  <a:pt x="64634" y="108257"/>
                </a:lnTo>
                <a:lnTo>
                  <a:pt x="68374" y="107890"/>
                </a:lnTo>
                <a:lnTo>
                  <a:pt x="72356" y="107646"/>
                </a:lnTo>
                <a:lnTo>
                  <a:pt x="80745" y="107374"/>
                </a:lnTo>
                <a:lnTo>
                  <a:pt x="98252" y="107199"/>
                </a:lnTo>
                <a:lnTo>
                  <a:pt x="102687" y="108177"/>
                </a:lnTo>
                <a:lnTo>
                  <a:pt x="107131" y="109821"/>
                </a:lnTo>
                <a:lnTo>
                  <a:pt x="111581" y="111909"/>
                </a:lnTo>
                <a:lnTo>
                  <a:pt x="116036" y="113301"/>
                </a:lnTo>
                <a:lnTo>
                  <a:pt x="120493" y="114230"/>
                </a:lnTo>
                <a:lnTo>
                  <a:pt x="124952" y="114848"/>
                </a:lnTo>
                <a:lnTo>
                  <a:pt x="128668" y="115261"/>
                </a:lnTo>
                <a:lnTo>
                  <a:pt x="134781" y="115719"/>
                </a:lnTo>
                <a:lnTo>
                  <a:pt x="141960" y="115923"/>
                </a:lnTo>
                <a:lnTo>
                  <a:pt x="145957" y="115977"/>
                </a:lnTo>
                <a:lnTo>
                  <a:pt x="149366" y="117006"/>
                </a:lnTo>
                <a:lnTo>
                  <a:pt x="157717" y="122201"/>
                </a:lnTo>
                <a:lnTo>
                  <a:pt x="162566" y="123765"/>
                </a:lnTo>
                <a:lnTo>
                  <a:pt x="167201" y="124459"/>
                </a:lnTo>
                <a:lnTo>
                  <a:pt x="171741" y="124768"/>
                </a:lnTo>
                <a:lnTo>
                  <a:pt x="176237" y="124906"/>
                </a:lnTo>
                <a:lnTo>
                  <a:pt x="200809" y="125015"/>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8" name="SMARTInkAnnotation109"/>
          <p:cNvSpPr>
            <a:spLocks/>
          </p:cNvSpPr>
          <p:nvPr/>
        </p:nvSpPr>
        <p:spPr bwMode="auto">
          <a:xfrm>
            <a:off x="4765675" y="6134100"/>
            <a:ext cx="66675" cy="322263"/>
          </a:xfrm>
          <a:custGeom>
            <a:avLst/>
            <a:gdLst>
              <a:gd name="T0" fmla="*/ 66940 w 66941"/>
              <a:gd name="T1" fmla="*/ 0 h 321470"/>
              <a:gd name="T2" fmla="*/ 66940 w 66941"/>
              <a:gd name="T3" fmla="*/ 4740 h 321470"/>
              <a:gd name="T4" fmla="*/ 66196 w 66941"/>
              <a:gd name="T5" fmla="*/ 7128 h 321470"/>
              <a:gd name="T6" fmla="*/ 64956 w 66941"/>
              <a:gd name="T7" fmla="*/ 9714 h 321470"/>
              <a:gd name="T8" fmla="*/ 61176 w 66941"/>
              <a:gd name="T9" fmla="*/ 16250 h 321470"/>
              <a:gd name="T10" fmla="*/ 60122 w 66941"/>
              <a:gd name="T11" fmla="*/ 18771 h 321470"/>
              <a:gd name="T12" fmla="*/ 55085 w 66941"/>
              <a:gd name="T13" fmla="*/ 31799 h 321470"/>
              <a:gd name="T14" fmla="*/ 51010 w 66941"/>
              <a:gd name="T15" fmla="*/ 42576 h 321470"/>
              <a:gd name="T16" fmla="*/ 48882 w 66941"/>
              <a:gd name="T17" fmla="*/ 49220 h 321470"/>
              <a:gd name="T18" fmla="*/ 46719 w 66941"/>
              <a:gd name="T19" fmla="*/ 56625 h 321470"/>
              <a:gd name="T20" fmla="*/ 42333 w 66941"/>
              <a:gd name="T21" fmla="*/ 72792 h 321470"/>
              <a:gd name="T22" fmla="*/ 37905 w 66941"/>
              <a:gd name="T23" fmla="*/ 89899 h 321470"/>
              <a:gd name="T24" fmla="*/ 36427 w 66941"/>
              <a:gd name="T25" fmla="*/ 98628 h 321470"/>
              <a:gd name="T26" fmla="*/ 35441 w 66941"/>
              <a:gd name="T27" fmla="*/ 107424 h 321470"/>
              <a:gd name="T28" fmla="*/ 34784 w 66941"/>
              <a:gd name="T29" fmla="*/ 116264 h 321470"/>
              <a:gd name="T30" fmla="*/ 33602 w 66941"/>
              <a:gd name="T31" fmla="*/ 125134 h 321470"/>
              <a:gd name="T32" fmla="*/ 32070 w 66941"/>
              <a:gd name="T33" fmla="*/ 134025 h 321470"/>
              <a:gd name="T34" fmla="*/ 30306 w 66941"/>
              <a:gd name="T35" fmla="*/ 142928 h 321470"/>
              <a:gd name="T36" fmla="*/ 29129 w 66941"/>
              <a:gd name="T37" fmla="*/ 151840 h 321470"/>
              <a:gd name="T38" fmla="*/ 28344 w 66941"/>
              <a:gd name="T39" fmla="*/ 160758 h 321470"/>
              <a:gd name="T40" fmla="*/ 27822 w 66941"/>
              <a:gd name="T41" fmla="*/ 169680 h 321470"/>
              <a:gd name="T42" fmla="*/ 26729 w 66941"/>
              <a:gd name="T43" fmla="*/ 177612 h 321470"/>
              <a:gd name="T44" fmla="*/ 25258 w 66941"/>
              <a:gd name="T45" fmla="*/ 184885 h 321470"/>
              <a:gd name="T46" fmla="*/ 23532 w 66941"/>
              <a:gd name="T47" fmla="*/ 191717 h 321470"/>
              <a:gd name="T48" fmla="*/ 22382 w 66941"/>
              <a:gd name="T49" fmla="*/ 199249 h 321470"/>
              <a:gd name="T50" fmla="*/ 21615 w 66941"/>
              <a:gd name="T51" fmla="*/ 207247 h 321470"/>
              <a:gd name="T52" fmla="*/ 21105 w 66941"/>
              <a:gd name="T53" fmla="*/ 215555 h 321470"/>
              <a:gd name="T54" fmla="*/ 20019 w 66941"/>
              <a:gd name="T55" fmla="*/ 223078 h 321470"/>
              <a:gd name="T56" fmla="*/ 18553 w 66941"/>
              <a:gd name="T57" fmla="*/ 230078 h 321470"/>
              <a:gd name="T58" fmla="*/ 16831 w 66941"/>
              <a:gd name="T59" fmla="*/ 236729 h 321470"/>
              <a:gd name="T60" fmla="*/ 15683 w 66941"/>
              <a:gd name="T61" fmla="*/ 243148 h 321470"/>
              <a:gd name="T62" fmla="*/ 14918 w 66941"/>
              <a:gd name="T63" fmla="*/ 249411 h 321470"/>
              <a:gd name="T64" fmla="*/ 14408 w 66941"/>
              <a:gd name="T65" fmla="*/ 255571 h 321470"/>
              <a:gd name="T66" fmla="*/ 13324 w 66941"/>
              <a:gd name="T67" fmla="*/ 261662 h 321470"/>
              <a:gd name="T68" fmla="*/ 11857 w 66941"/>
              <a:gd name="T69" fmla="*/ 267707 h 321470"/>
              <a:gd name="T70" fmla="*/ 10137 w 66941"/>
              <a:gd name="T71" fmla="*/ 273721 h 321470"/>
              <a:gd name="T72" fmla="*/ 8224 w 66941"/>
              <a:gd name="T73" fmla="*/ 283050 h 321470"/>
              <a:gd name="T74" fmla="*/ 6630 w 66941"/>
              <a:gd name="T75" fmla="*/ 291495 h 321470"/>
              <a:gd name="T76" fmla="*/ 5163 w 66941"/>
              <a:gd name="T77" fmla="*/ 296526 h 321470"/>
              <a:gd name="T78" fmla="*/ 1020 w 66941"/>
              <a:gd name="T79" fmla="*/ 309376 h 321470"/>
              <a:gd name="T80" fmla="*/ 453 w 66941"/>
              <a:gd name="T81" fmla="*/ 313779 h 321470"/>
              <a:gd name="T82" fmla="*/ 0 w 66941"/>
              <a:gd name="T83" fmla="*/ 321469 h 3214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6941"/>
              <a:gd name="T127" fmla="*/ 0 h 321470"/>
              <a:gd name="T128" fmla="*/ 66941 w 66941"/>
              <a:gd name="T129" fmla="*/ 321470 h 3214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6941" h="321470">
                <a:moveTo>
                  <a:pt x="66940" y="0"/>
                </a:moveTo>
                <a:lnTo>
                  <a:pt x="66940" y="4740"/>
                </a:lnTo>
                <a:lnTo>
                  <a:pt x="66196" y="7128"/>
                </a:lnTo>
                <a:lnTo>
                  <a:pt x="64956" y="9714"/>
                </a:lnTo>
                <a:lnTo>
                  <a:pt x="61176" y="16250"/>
                </a:lnTo>
                <a:lnTo>
                  <a:pt x="60122" y="18771"/>
                </a:lnTo>
                <a:lnTo>
                  <a:pt x="55085" y="31799"/>
                </a:lnTo>
                <a:lnTo>
                  <a:pt x="51010" y="42576"/>
                </a:lnTo>
                <a:lnTo>
                  <a:pt x="48882" y="49220"/>
                </a:lnTo>
                <a:lnTo>
                  <a:pt x="46719" y="56625"/>
                </a:lnTo>
                <a:lnTo>
                  <a:pt x="42333" y="72792"/>
                </a:lnTo>
                <a:lnTo>
                  <a:pt x="37905" y="89899"/>
                </a:lnTo>
                <a:lnTo>
                  <a:pt x="36427" y="98628"/>
                </a:lnTo>
                <a:lnTo>
                  <a:pt x="35441" y="107424"/>
                </a:lnTo>
                <a:lnTo>
                  <a:pt x="34784" y="116264"/>
                </a:lnTo>
                <a:lnTo>
                  <a:pt x="33602" y="125134"/>
                </a:lnTo>
                <a:lnTo>
                  <a:pt x="32070" y="134025"/>
                </a:lnTo>
                <a:lnTo>
                  <a:pt x="30306" y="142928"/>
                </a:lnTo>
                <a:lnTo>
                  <a:pt x="29129" y="151840"/>
                </a:lnTo>
                <a:lnTo>
                  <a:pt x="28344" y="160758"/>
                </a:lnTo>
                <a:lnTo>
                  <a:pt x="27822" y="169680"/>
                </a:lnTo>
                <a:lnTo>
                  <a:pt x="26729" y="177612"/>
                </a:lnTo>
                <a:lnTo>
                  <a:pt x="25258" y="184885"/>
                </a:lnTo>
                <a:lnTo>
                  <a:pt x="23532" y="191717"/>
                </a:lnTo>
                <a:lnTo>
                  <a:pt x="22382" y="199249"/>
                </a:lnTo>
                <a:lnTo>
                  <a:pt x="21615" y="207247"/>
                </a:lnTo>
                <a:lnTo>
                  <a:pt x="21105" y="215555"/>
                </a:lnTo>
                <a:lnTo>
                  <a:pt x="20019" y="223078"/>
                </a:lnTo>
                <a:lnTo>
                  <a:pt x="18553" y="230078"/>
                </a:lnTo>
                <a:lnTo>
                  <a:pt x="16831" y="236729"/>
                </a:lnTo>
                <a:lnTo>
                  <a:pt x="15683" y="243148"/>
                </a:lnTo>
                <a:lnTo>
                  <a:pt x="14918" y="249411"/>
                </a:lnTo>
                <a:lnTo>
                  <a:pt x="14408" y="255571"/>
                </a:lnTo>
                <a:lnTo>
                  <a:pt x="13324" y="261662"/>
                </a:lnTo>
                <a:lnTo>
                  <a:pt x="11857" y="267707"/>
                </a:lnTo>
                <a:lnTo>
                  <a:pt x="10137" y="273721"/>
                </a:lnTo>
                <a:lnTo>
                  <a:pt x="8224" y="283050"/>
                </a:lnTo>
                <a:lnTo>
                  <a:pt x="6630" y="291495"/>
                </a:lnTo>
                <a:lnTo>
                  <a:pt x="5163" y="296526"/>
                </a:lnTo>
                <a:lnTo>
                  <a:pt x="1020" y="309376"/>
                </a:lnTo>
                <a:lnTo>
                  <a:pt x="453" y="313779"/>
                </a:lnTo>
                <a:lnTo>
                  <a:pt x="0" y="321469"/>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39" name="SMARTInkAnnotation110"/>
          <p:cNvSpPr>
            <a:spLocks/>
          </p:cNvSpPr>
          <p:nvPr/>
        </p:nvSpPr>
        <p:spPr bwMode="auto">
          <a:xfrm>
            <a:off x="5094288" y="6313488"/>
            <a:ext cx="214312" cy="9525"/>
          </a:xfrm>
          <a:custGeom>
            <a:avLst/>
            <a:gdLst>
              <a:gd name="T0" fmla="*/ 0 w 214209"/>
              <a:gd name="T1" fmla="*/ 8929 h 8930"/>
              <a:gd name="T2" fmla="*/ 142909 w 214209"/>
              <a:gd name="T3" fmla="*/ 8929 h 8930"/>
              <a:gd name="T4" fmla="*/ 151800 w 214209"/>
              <a:gd name="T5" fmla="*/ 7938 h 8930"/>
              <a:gd name="T6" fmla="*/ 160702 w 214209"/>
              <a:gd name="T7" fmla="*/ 6284 h 8930"/>
              <a:gd name="T8" fmla="*/ 169612 w 214209"/>
              <a:gd name="T9" fmla="*/ 4190 h 8930"/>
              <a:gd name="T10" fmla="*/ 177784 w 214209"/>
              <a:gd name="T11" fmla="*/ 2793 h 8930"/>
              <a:gd name="T12" fmla="*/ 185462 w 214209"/>
              <a:gd name="T13" fmla="*/ 1861 h 8930"/>
              <a:gd name="T14" fmla="*/ 198456 w 214209"/>
              <a:gd name="T15" fmla="*/ 827 h 8930"/>
              <a:gd name="T16" fmla="*/ 214208 w 214209"/>
              <a:gd name="T17" fmla="*/ 0 h 89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4209"/>
              <a:gd name="T28" fmla="*/ 0 h 8930"/>
              <a:gd name="T29" fmla="*/ 214209 w 214209"/>
              <a:gd name="T30" fmla="*/ 8930 h 89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4209" h="8930">
                <a:moveTo>
                  <a:pt x="0" y="8929"/>
                </a:moveTo>
                <a:lnTo>
                  <a:pt x="142909" y="8929"/>
                </a:lnTo>
                <a:lnTo>
                  <a:pt x="151800" y="7938"/>
                </a:lnTo>
                <a:lnTo>
                  <a:pt x="160702" y="6284"/>
                </a:lnTo>
                <a:lnTo>
                  <a:pt x="169612" y="4190"/>
                </a:lnTo>
                <a:lnTo>
                  <a:pt x="177784" y="2793"/>
                </a:lnTo>
                <a:lnTo>
                  <a:pt x="185462" y="1861"/>
                </a:lnTo>
                <a:lnTo>
                  <a:pt x="198456" y="827"/>
                </a:lnTo>
                <a:lnTo>
                  <a:pt x="214208"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40" name="SMARTInkAnnotation111"/>
          <p:cNvSpPr>
            <a:spLocks/>
          </p:cNvSpPr>
          <p:nvPr/>
        </p:nvSpPr>
        <p:spPr bwMode="auto">
          <a:xfrm>
            <a:off x="5495925" y="6188075"/>
            <a:ext cx="200025" cy="150813"/>
          </a:xfrm>
          <a:custGeom>
            <a:avLst/>
            <a:gdLst>
              <a:gd name="T0" fmla="*/ 29916 w 200820"/>
              <a:gd name="T1" fmla="*/ 0 h 150529"/>
              <a:gd name="T2" fmla="*/ 28171 w 200820"/>
              <a:gd name="T3" fmla="*/ 2646 h 150529"/>
              <a:gd name="T4" fmla="*/ 27188 w 200820"/>
              <a:gd name="T5" fmla="*/ 9714 h 150529"/>
              <a:gd name="T6" fmla="*/ 26216 w 200820"/>
              <a:gd name="T7" fmla="*/ 16223 h 150529"/>
              <a:gd name="T8" fmla="*/ 23303 w 200820"/>
              <a:gd name="T9" fmla="*/ 25731 h 150529"/>
              <a:gd name="T10" fmla="*/ 21513 w 200820"/>
              <a:gd name="T11" fmla="*/ 36571 h 150529"/>
              <a:gd name="T12" fmla="*/ 20718 w 200820"/>
              <a:gd name="T13" fmla="*/ 48004 h 150529"/>
              <a:gd name="T14" fmla="*/ 20364 w 200820"/>
              <a:gd name="T15" fmla="*/ 59699 h 150529"/>
              <a:gd name="T16" fmla="*/ 18223 w 200820"/>
              <a:gd name="T17" fmla="*/ 68867 h 150529"/>
              <a:gd name="T18" fmla="*/ 15537 w 200820"/>
              <a:gd name="T19" fmla="*/ 77241 h 150529"/>
              <a:gd name="T20" fmla="*/ 14343 w 200820"/>
              <a:gd name="T21" fmla="*/ 87576 h 150529"/>
              <a:gd name="T22" fmla="*/ 11829 w 200820"/>
              <a:gd name="T23" fmla="*/ 96139 h 150529"/>
              <a:gd name="T24" fmla="*/ 8975 w 200820"/>
              <a:gd name="T25" fmla="*/ 104245 h 150529"/>
              <a:gd name="T26" fmla="*/ 7708 w 200820"/>
              <a:gd name="T27" fmla="*/ 114462 h 150529"/>
              <a:gd name="T28" fmla="*/ 5160 w 200820"/>
              <a:gd name="T29" fmla="*/ 122971 h 150529"/>
              <a:gd name="T30" fmla="*/ 134 w 200820"/>
              <a:gd name="T31" fmla="*/ 136306 h 150529"/>
              <a:gd name="T32" fmla="*/ 0 w 200820"/>
              <a:gd name="T33" fmla="*/ 138101 h 150529"/>
              <a:gd name="T34" fmla="*/ 1983 w 200820"/>
              <a:gd name="T35" fmla="*/ 135792 h 150529"/>
              <a:gd name="T36" fmla="*/ 9316 w 200820"/>
              <a:gd name="T37" fmla="*/ 134310 h 150529"/>
              <a:gd name="T38" fmla="*/ 15734 w 200820"/>
              <a:gd name="T39" fmla="*/ 129313 h 150529"/>
              <a:gd name="T40" fmla="*/ 20133 w 200820"/>
              <a:gd name="T41" fmla="*/ 124280 h 150529"/>
              <a:gd name="T42" fmla="*/ 25311 w 200820"/>
              <a:gd name="T43" fmla="*/ 119728 h 150529"/>
              <a:gd name="T44" fmla="*/ 32570 w 200820"/>
              <a:gd name="T45" fmla="*/ 117704 h 150529"/>
              <a:gd name="T46" fmla="*/ 40755 w 200820"/>
              <a:gd name="T47" fmla="*/ 116806 h 150529"/>
              <a:gd name="T48" fmla="*/ 53727 w 200820"/>
              <a:gd name="T49" fmla="*/ 116299 h 150529"/>
              <a:gd name="T50" fmla="*/ 76632 w 200820"/>
              <a:gd name="T51" fmla="*/ 117106 h 150529"/>
              <a:gd name="T52" fmla="*/ 88354 w 200820"/>
              <a:gd name="T53" fmla="*/ 120839 h 150529"/>
              <a:gd name="T54" fmla="*/ 99019 w 200820"/>
              <a:gd name="T55" fmla="*/ 123159 h 150529"/>
              <a:gd name="T56" fmla="*/ 108716 w 200820"/>
              <a:gd name="T57" fmla="*/ 125183 h 150529"/>
              <a:gd name="T58" fmla="*/ 117985 w 200820"/>
              <a:gd name="T59" fmla="*/ 129390 h 150529"/>
              <a:gd name="T60" fmla="*/ 127064 w 200820"/>
              <a:gd name="T61" fmla="*/ 131920 h 150529"/>
              <a:gd name="T62" fmla="*/ 136057 w 200820"/>
              <a:gd name="T63" fmla="*/ 134038 h 150529"/>
              <a:gd name="T64" fmla="*/ 145011 w 200820"/>
              <a:gd name="T65" fmla="*/ 138286 h 150529"/>
              <a:gd name="T66" fmla="*/ 154863 w 200820"/>
              <a:gd name="T67" fmla="*/ 141515 h 150529"/>
              <a:gd name="T68" fmla="*/ 162047 w 200820"/>
              <a:gd name="T69" fmla="*/ 142271 h 150529"/>
              <a:gd name="T70" fmla="*/ 169456 w 200820"/>
              <a:gd name="T71" fmla="*/ 143599 h 150529"/>
              <a:gd name="T72" fmla="*/ 182659 w 200820"/>
              <a:gd name="T73" fmla="*/ 150528 h 150529"/>
              <a:gd name="T74" fmla="*/ 185310 w 200820"/>
              <a:gd name="T75" fmla="*/ 148592 h 150529"/>
              <a:gd name="T76" fmla="*/ 187233 w 200820"/>
              <a:gd name="T77" fmla="*/ 144424 h 150529"/>
              <a:gd name="T78" fmla="*/ 193071 w 200820"/>
              <a:gd name="T79" fmla="*/ 135522 h 15052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00820"/>
              <a:gd name="T121" fmla="*/ 0 h 150529"/>
              <a:gd name="T122" fmla="*/ 200820 w 200820"/>
              <a:gd name="T123" fmla="*/ 150529 h 15052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00820" h="150529">
                <a:moveTo>
                  <a:pt x="33469" y="0"/>
                </a:moveTo>
                <a:lnTo>
                  <a:pt x="29916" y="0"/>
                </a:lnTo>
                <a:lnTo>
                  <a:pt x="28869" y="992"/>
                </a:lnTo>
                <a:lnTo>
                  <a:pt x="28171" y="2646"/>
                </a:lnTo>
                <a:lnTo>
                  <a:pt x="27395" y="7129"/>
                </a:lnTo>
                <a:lnTo>
                  <a:pt x="27188" y="9714"/>
                </a:lnTo>
                <a:lnTo>
                  <a:pt x="27051" y="12429"/>
                </a:lnTo>
                <a:lnTo>
                  <a:pt x="26216" y="16223"/>
                </a:lnTo>
                <a:lnTo>
                  <a:pt x="24914" y="20738"/>
                </a:lnTo>
                <a:lnTo>
                  <a:pt x="23303" y="25731"/>
                </a:lnTo>
                <a:lnTo>
                  <a:pt x="22229" y="31045"/>
                </a:lnTo>
                <a:lnTo>
                  <a:pt x="21513" y="36571"/>
                </a:lnTo>
                <a:lnTo>
                  <a:pt x="21036" y="42240"/>
                </a:lnTo>
                <a:lnTo>
                  <a:pt x="20718" y="48004"/>
                </a:lnTo>
                <a:lnTo>
                  <a:pt x="20506" y="53831"/>
                </a:lnTo>
                <a:lnTo>
                  <a:pt x="20364" y="59699"/>
                </a:lnTo>
                <a:lnTo>
                  <a:pt x="19526" y="64605"/>
                </a:lnTo>
                <a:lnTo>
                  <a:pt x="18223" y="68867"/>
                </a:lnTo>
                <a:lnTo>
                  <a:pt x="16612" y="72700"/>
                </a:lnTo>
                <a:lnTo>
                  <a:pt x="15537" y="77241"/>
                </a:lnTo>
                <a:lnTo>
                  <a:pt x="14821" y="82252"/>
                </a:lnTo>
                <a:lnTo>
                  <a:pt x="14343" y="87576"/>
                </a:lnTo>
                <a:lnTo>
                  <a:pt x="13280" y="92119"/>
                </a:lnTo>
                <a:lnTo>
                  <a:pt x="11829" y="96139"/>
                </a:lnTo>
                <a:lnTo>
                  <a:pt x="10117" y="99812"/>
                </a:lnTo>
                <a:lnTo>
                  <a:pt x="8975" y="104245"/>
                </a:lnTo>
                <a:lnTo>
                  <a:pt x="8215" y="109184"/>
                </a:lnTo>
                <a:lnTo>
                  <a:pt x="7708" y="114462"/>
                </a:lnTo>
                <a:lnTo>
                  <a:pt x="6626" y="118972"/>
                </a:lnTo>
                <a:lnTo>
                  <a:pt x="5160" y="122971"/>
                </a:lnTo>
                <a:lnTo>
                  <a:pt x="302" y="133303"/>
                </a:lnTo>
                <a:lnTo>
                  <a:pt x="134" y="136306"/>
                </a:lnTo>
                <a:lnTo>
                  <a:pt x="2" y="142762"/>
                </a:lnTo>
                <a:lnTo>
                  <a:pt x="0" y="138101"/>
                </a:lnTo>
                <a:lnTo>
                  <a:pt x="744" y="136716"/>
                </a:lnTo>
                <a:lnTo>
                  <a:pt x="1983" y="135792"/>
                </a:lnTo>
                <a:lnTo>
                  <a:pt x="5343" y="134767"/>
                </a:lnTo>
                <a:lnTo>
                  <a:pt x="9316" y="134310"/>
                </a:lnTo>
                <a:lnTo>
                  <a:pt x="11417" y="133197"/>
                </a:lnTo>
                <a:lnTo>
                  <a:pt x="15734" y="129313"/>
                </a:lnTo>
                <a:lnTo>
                  <a:pt x="17927" y="126889"/>
                </a:lnTo>
                <a:lnTo>
                  <a:pt x="20133" y="124280"/>
                </a:lnTo>
                <a:lnTo>
                  <a:pt x="22347" y="121549"/>
                </a:lnTo>
                <a:lnTo>
                  <a:pt x="25311" y="119728"/>
                </a:lnTo>
                <a:lnTo>
                  <a:pt x="28774" y="118514"/>
                </a:lnTo>
                <a:lnTo>
                  <a:pt x="32570" y="117704"/>
                </a:lnTo>
                <a:lnTo>
                  <a:pt x="36589" y="117165"/>
                </a:lnTo>
                <a:lnTo>
                  <a:pt x="40755" y="116806"/>
                </a:lnTo>
                <a:lnTo>
                  <a:pt x="45021" y="116566"/>
                </a:lnTo>
                <a:lnTo>
                  <a:pt x="53727" y="116299"/>
                </a:lnTo>
                <a:lnTo>
                  <a:pt x="71437" y="116128"/>
                </a:lnTo>
                <a:lnTo>
                  <a:pt x="76632" y="117106"/>
                </a:lnTo>
                <a:lnTo>
                  <a:pt x="82326" y="118751"/>
                </a:lnTo>
                <a:lnTo>
                  <a:pt x="88354" y="120839"/>
                </a:lnTo>
                <a:lnTo>
                  <a:pt x="93860" y="122232"/>
                </a:lnTo>
                <a:lnTo>
                  <a:pt x="99019" y="123159"/>
                </a:lnTo>
                <a:lnTo>
                  <a:pt x="103944" y="123778"/>
                </a:lnTo>
                <a:lnTo>
                  <a:pt x="108716" y="125183"/>
                </a:lnTo>
                <a:lnTo>
                  <a:pt x="113385" y="127112"/>
                </a:lnTo>
                <a:lnTo>
                  <a:pt x="117985" y="129390"/>
                </a:lnTo>
                <a:lnTo>
                  <a:pt x="122540" y="130908"/>
                </a:lnTo>
                <a:lnTo>
                  <a:pt x="127064" y="131920"/>
                </a:lnTo>
                <a:lnTo>
                  <a:pt x="131567" y="132596"/>
                </a:lnTo>
                <a:lnTo>
                  <a:pt x="136057" y="134038"/>
                </a:lnTo>
                <a:lnTo>
                  <a:pt x="140537" y="135992"/>
                </a:lnTo>
                <a:lnTo>
                  <a:pt x="145011" y="138286"/>
                </a:lnTo>
                <a:lnTo>
                  <a:pt x="148739" y="139816"/>
                </a:lnTo>
                <a:lnTo>
                  <a:pt x="154863" y="141515"/>
                </a:lnTo>
                <a:lnTo>
                  <a:pt x="158282" y="141969"/>
                </a:lnTo>
                <a:lnTo>
                  <a:pt x="162047" y="142271"/>
                </a:lnTo>
                <a:lnTo>
                  <a:pt x="166047" y="142473"/>
                </a:lnTo>
                <a:lnTo>
                  <a:pt x="169456" y="143599"/>
                </a:lnTo>
                <a:lnTo>
                  <a:pt x="177808" y="148933"/>
                </a:lnTo>
                <a:lnTo>
                  <a:pt x="182659" y="150528"/>
                </a:lnTo>
                <a:lnTo>
                  <a:pt x="184250" y="149962"/>
                </a:lnTo>
                <a:lnTo>
                  <a:pt x="185310" y="148592"/>
                </a:lnTo>
                <a:lnTo>
                  <a:pt x="186018" y="146686"/>
                </a:lnTo>
                <a:lnTo>
                  <a:pt x="187233" y="144424"/>
                </a:lnTo>
                <a:lnTo>
                  <a:pt x="188786" y="141923"/>
                </a:lnTo>
                <a:lnTo>
                  <a:pt x="193071" y="135522"/>
                </a:lnTo>
                <a:lnTo>
                  <a:pt x="200819" y="125016"/>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41" name="SMARTInkAnnotation112"/>
          <p:cNvSpPr>
            <a:spLocks/>
          </p:cNvSpPr>
          <p:nvPr/>
        </p:nvSpPr>
        <p:spPr bwMode="auto">
          <a:xfrm>
            <a:off x="5656263" y="6153150"/>
            <a:ext cx="53975" cy="266700"/>
          </a:xfrm>
          <a:custGeom>
            <a:avLst/>
            <a:gdLst>
              <a:gd name="T0" fmla="*/ 53552 w 53553"/>
              <a:gd name="T1" fmla="*/ 0 h 267891"/>
              <a:gd name="T2" fmla="*/ 49998 w 53553"/>
              <a:gd name="T3" fmla="*/ 0 h 267891"/>
              <a:gd name="T4" fmla="*/ 48951 w 53553"/>
              <a:gd name="T5" fmla="*/ 991 h 267891"/>
              <a:gd name="T6" fmla="*/ 48253 w 53553"/>
              <a:gd name="T7" fmla="*/ 2645 h 267891"/>
              <a:gd name="T8" fmla="*/ 47788 w 53553"/>
              <a:gd name="T9" fmla="*/ 4739 h 267891"/>
              <a:gd name="T10" fmla="*/ 46734 w 53553"/>
              <a:gd name="T11" fmla="*/ 6136 h 267891"/>
              <a:gd name="T12" fmla="*/ 45288 w 53553"/>
              <a:gd name="T13" fmla="*/ 7067 h 267891"/>
              <a:gd name="T14" fmla="*/ 43580 w 53553"/>
              <a:gd name="T15" fmla="*/ 7688 h 267891"/>
              <a:gd name="T16" fmla="*/ 41697 w 53553"/>
              <a:gd name="T17" fmla="*/ 10086 h 267891"/>
              <a:gd name="T18" fmla="*/ 39698 w 53553"/>
              <a:gd name="T19" fmla="*/ 13669 h 267891"/>
              <a:gd name="T20" fmla="*/ 37623 w 53553"/>
              <a:gd name="T21" fmla="*/ 18043 h 267891"/>
              <a:gd name="T22" fmla="*/ 36238 w 53553"/>
              <a:gd name="T23" fmla="*/ 22942 h 267891"/>
              <a:gd name="T24" fmla="*/ 35315 w 53553"/>
              <a:gd name="T25" fmla="*/ 28193 h 267891"/>
              <a:gd name="T26" fmla="*/ 34700 w 53553"/>
              <a:gd name="T27" fmla="*/ 33678 h 267891"/>
              <a:gd name="T28" fmla="*/ 33546 w 53553"/>
              <a:gd name="T29" fmla="*/ 39319 h 267891"/>
              <a:gd name="T30" fmla="*/ 32033 w 53553"/>
              <a:gd name="T31" fmla="*/ 45064 h 267891"/>
              <a:gd name="T32" fmla="*/ 30281 w 53553"/>
              <a:gd name="T33" fmla="*/ 50879 h 267891"/>
              <a:gd name="T34" fmla="*/ 28369 w 53553"/>
              <a:gd name="T35" fmla="*/ 56739 h 267891"/>
              <a:gd name="T36" fmla="*/ 24261 w 53553"/>
              <a:gd name="T37" fmla="*/ 68543 h 267891"/>
              <a:gd name="T38" fmla="*/ 22867 w 53553"/>
              <a:gd name="T39" fmla="*/ 74468 h 267891"/>
              <a:gd name="T40" fmla="*/ 21939 w 53553"/>
              <a:gd name="T41" fmla="*/ 80404 h 267891"/>
              <a:gd name="T42" fmla="*/ 21320 w 53553"/>
              <a:gd name="T43" fmla="*/ 86345 h 267891"/>
              <a:gd name="T44" fmla="*/ 20164 w 53553"/>
              <a:gd name="T45" fmla="*/ 93281 h 267891"/>
              <a:gd name="T46" fmla="*/ 18648 w 53553"/>
              <a:gd name="T47" fmla="*/ 100883 h 267891"/>
              <a:gd name="T48" fmla="*/ 16895 w 53553"/>
              <a:gd name="T49" fmla="*/ 108927 h 267891"/>
              <a:gd name="T50" fmla="*/ 15726 w 53553"/>
              <a:gd name="T51" fmla="*/ 116274 h 267891"/>
              <a:gd name="T52" fmla="*/ 14946 w 53553"/>
              <a:gd name="T53" fmla="*/ 123156 h 267891"/>
              <a:gd name="T54" fmla="*/ 14427 w 53553"/>
              <a:gd name="T55" fmla="*/ 129729 h 267891"/>
              <a:gd name="T56" fmla="*/ 13337 w 53553"/>
              <a:gd name="T57" fmla="*/ 137087 h 267891"/>
              <a:gd name="T58" fmla="*/ 11866 w 53553"/>
              <a:gd name="T59" fmla="*/ 144969 h 267891"/>
              <a:gd name="T60" fmla="*/ 10142 w 53553"/>
              <a:gd name="T61" fmla="*/ 153201 h 267891"/>
              <a:gd name="T62" fmla="*/ 8992 w 53553"/>
              <a:gd name="T63" fmla="*/ 160673 h 267891"/>
              <a:gd name="T64" fmla="*/ 8226 w 53553"/>
              <a:gd name="T65" fmla="*/ 167638 h 267891"/>
              <a:gd name="T66" fmla="*/ 7715 w 53553"/>
              <a:gd name="T67" fmla="*/ 174267 h 267891"/>
              <a:gd name="T68" fmla="*/ 6631 w 53553"/>
              <a:gd name="T69" fmla="*/ 180670 h 267891"/>
              <a:gd name="T70" fmla="*/ 5164 w 53553"/>
              <a:gd name="T71" fmla="*/ 186923 h 267891"/>
              <a:gd name="T72" fmla="*/ 3443 w 53553"/>
              <a:gd name="T73" fmla="*/ 193075 h 267891"/>
              <a:gd name="T74" fmla="*/ 2295 w 53553"/>
              <a:gd name="T75" fmla="*/ 198170 h 267891"/>
              <a:gd name="T76" fmla="*/ 1020 w 53553"/>
              <a:gd name="T77" fmla="*/ 206477 h 267891"/>
              <a:gd name="T78" fmla="*/ 680 w 53553"/>
              <a:gd name="T79" fmla="*/ 211073 h 267891"/>
              <a:gd name="T80" fmla="*/ 453 w 53553"/>
              <a:gd name="T81" fmla="*/ 216121 h 267891"/>
              <a:gd name="T82" fmla="*/ 202 w 53553"/>
              <a:gd name="T83" fmla="*/ 227023 h 267891"/>
              <a:gd name="T84" fmla="*/ 12 w 53553"/>
              <a:gd name="T85" fmla="*/ 258224 h 267891"/>
              <a:gd name="T86" fmla="*/ 0 w 53553"/>
              <a:gd name="T87" fmla="*/ 267890 h 26789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3553"/>
              <a:gd name="T133" fmla="*/ 0 h 267891"/>
              <a:gd name="T134" fmla="*/ 53553 w 53553"/>
              <a:gd name="T135" fmla="*/ 267891 h 26789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3553" h="267891">
                <a:moveTo>
                  <a:pt x="53552" y="0"/>
                </a:moveTo>
                <a:lnTo>
                  <a:pt x="49998" y="0"/>
                </a:lnTo>
                <a:lnTo>
                  <a:pt x="48951" y="991"/>
                </a:lnTo>
                <a:lnTo>
                  <a:pt x="48253" y="2645"/>
                </a:lnTo>
                <a:lnTo>
                  <a:pt x="47788" y="4739"/>
                </a:lnTo>
                <a:lnTo>
                  <a:pt x="46734" y="6136"/>
                </a:lnTo>
                <a:lnTo>
                  <a:pt x="45288" y="7067"/>
                </a:lnTo>
                <a:lnTo>
                  <a:pt x="43580" y="7688"/>
                </a:lnTo>
                <a:lnTo>
                  <a:pt x="41697" y="10086"/>
                </a:lnTo>
                <a:lnTo>
                  <a:pt x="39698" y="13669"/>
                </a:lnTo>
                <a:lnTo>
                  <a:pt x="37623" y="18043"/>
                </a:lnTo>
                <a:lnTo>
                  <a:pt x="36238" y="22942"/>
                </a:lnTo>
                <a:lnTo>
                  <a:pt x="35315" y="28193"/>
                </a:lnTo>
                <a:lnTo>
                  <a:pt x="34700" y="33678"/>
                </a:lnTo>
                <a:lnTo>
                  <a:pt x="33546" y="39319"/>
                </a:lnTo>
                <a:lnTo>
                  <a:pt x="32033" y="45064"/>
                </a:lnTo>
                <a:lnTo>
                  <a:pt x="30281" y="50879"/>
                </a:lnTo>
                <a:lnTo>
                  <a:pt x="28369" y="56739"/>
                </a:lnTo>
                <a:lnTo>
                  <a:pt x="24261" y="68543"/>
                </a:lnTo>
                <a:lnTo>
                  <a:pt x="22867" y="74468"/>
                </a:lnTo>
                <a:lnTo>
                  <a:pt x="21939" y="80404"/>
                </a:lnTo>
                <a:lnTo>
                  <a:pt x="21320" y="86345"/>
                </a:lnTo>
                <a:lnTo>
                  <a:pt x="20164" y="93281"/>
                </a:lnTo>
                <a:lnTo>
                  <a:pt x="18648" y="100883"/>
                </a:lnTo>
                <a:lnTo>
                  <a:pt x="16895" y="108927"/>
                </a:lnTo>
                <a:lnTo>
                  <a:pt x="15726" y="116274"/>
                </a:lnTo>
                <a:lnTo>
                  <a:pt x="14946" y="123156"/>
                </a:lnTo>
                <a:lnTo>
                  <a:pt x="14427" y="129729"/>
                </a:lnTo>
                <a:lnTo>
                  <a:pt x="13337" y="137087"/>
                </a:lnTo>
                <a:lnTo>
                  <a:pt x="11866" y="144969"/>
                </a:lnTo>
                <a:lnTo>
                  <a:pt x="10142" y="153201"/>
                </a:lnTo>
                <a:lnTo>
                  <a:pt x="8992" y="160673"/>
                </a:lnTo>
                <a:lnTo>
                  <a:pt x="8226" y="167638"/>
                </a:lnTo>
                <a:lnTo>
                  <a:pt x="7715" y="174267"/>
                </a:lnTo>
                <a:lnTo>
                  <a:pt x="6631" y="180670"/>
                </a:lnTo>
                <a:lnTo>
                  <a:pt x="5164" y="186923"/>
                </a:lnTo>
                <a:lnTo>
                  <a:pt x="3443" y="193075"/>
                </a:lnTo>
                <a:lnTo>
                  <a:pt x="2295" y="198170"/>
                </a:lnTo>
                <a:lnTo>
                  <a:pt x="1020" y="206477"/>
                </a:lnTo>
                <a:lnTo>
                  <a:pt x="680" y="211073"/>
                </a:lnTo>
                <a:lnTo>
                  <a:pt x="453" y="216121"/>
                </a:lnTo>
                <a:lnTo>
                  <a:pt x="202" y="227023"/>
                </a:lnTo>
                <a:lnTo>
                  <a:pt x="12" y="258224"/>
                </a:lnTo>
                <a:lnTo>
                  <a:pt x="0" y="26789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42" name="SMARTInkAnnotation113"/>
          <p:cNvSpPr>
            <a:spLocks/>
          </p:cNvSpPr>
          <p:nvPr/>
        </p:nvSpPr>
        <p:spPr bwMode="auto">
          <a:xfrm>
            <a:off x="3822700" y="6375400"/>
            <a:ext cx="2168525" cy="98425"/>
          </a:xfrm>
          <a:custGeom>
            <a:avLst/>
            <a:gdLst>
              <a:gd name="T0" fmla="*/ 2166960 w 2167809"/>
              <a:gd name="T1" fmla="*/ 7689 h 98228"/>
              <a:gd name="T2" fmla="*/ 2167477 w 2167809"/>
              <a:gd name="T3" fmla="*/ 11025 h 98228"/>
              <a:gd name="T4" fmla="*/ 2167091 w 2167809"/>
              <a:gd name="T5" fmla="*/ 16960 h 98228"/>
              <a:gd name="T6" fmla="*/ 2159623 w 2167809"/>
              <a:gd name="T7" fmla="*/ 20453 h 98228"/>
              <a:gd name="T8" fmla="*/ 2156034 w 2167809"/>
              <a:gd name="T9" fmla="*/ 23974 h 98228"/>
              <a:gd name="T10" fmla="*/ 2112151 w 2167809"/>
              <a:gd name="T11" fmla="*/ 27775 h 98228"/>
              <a:gd name="T12" fmla="*/ 2106424 w 2167809"/>
              <a:gd name="T13" fmla="*/ 31527 h 98228"/>
              <a:gd name="T14" fmla="*/ 2036509 w 2167809"/>
              <a:gd name="T15" fmla="*/ 35710 h 98228"/>
              <a:gd name="T16" fmla="*/ 1973302 w 2167809"/>
              <a:gd name="T17" fmla="*/ 38365 h 98228"/>
              <a:gd name="T18" fmla="*/ 1946896 w 2167809"/>
              <a:gd name="T19" fmla="*/ 43408 h 98228"/>
              <a:gd name="T20" fmla="*/ 1908208 w 2167809"/>
              <a:gd name="T21" fmla="*/ 41840 h 98228"/>
              <a:gd name="T22" fmla="*/ 1880321 w 2167809"/>
              <a:gd name="T23" fmla="*/ 36928 h 98228"/>
              <a:gd name="T24" fmla="*/ 1716853 w 2167809"/>
              <a:gd name="T25" fmla="*/ 35720 h 98228"/>
              <a:gd name="T26" fmla="*/ 1693847 w 2167809"/>
              <a:gd name="T27" fmla="*/ 40460 h 98228"/>
              <a:gd name="T28" fmla="*/ 1607769 w 2167809"/>
              <a:gd name="T29" fmla="*/ 44577 h 98228"/>
              <a:gd name="T30" fmla="*/ 1563191 w 2167809"/>
              <a:gd name="T31" fmla="*/ 49380 h 98228"/>
              <a:gd name="T32" fmla="*/ 1473946 w 2167809"/>
              <a:gd name="T33" fmla="*/ 53506 h 98228"/>
              <a:gd name="T34" fmla="*/ 1165348 w 2167809"/>
              <a:gd name="T35" fmla="*/ 50933 h 98228"/>
              <a:gd name="T36" fmla="*/ 1124843 w 2167809"/>
              <a:gd name="T37" fmla="*/ 45890 h 98228"/>
              <a:gd name="T38" fmla="*/ 660522 w 2167809"/>
              <a:gd name="T39" fmla="*/ 44649 h 98228"/>
              <a:gd name="T40" fmla="*/ 633034 w 2167809"/>
              <a:gd name="T41" fmla="*/ 49389 h 98228"/>
              <a:gd name="T42" fmla="*/ 543485 w 2167809"/>
              <a:gd name="T43" fmla="*/ 53506 h 98228"/>
              <a:gd name="T44" fmla="*/ 186466 w 2167809"/>
              <a:gd name="T45" fmla="*/ 56224 h 98228"/>
              <a:gd name="T46" fmla="*/ 150765 w 2167809"/>
              <a:gd name="T47" fmla="*/ 61268 h 98228"/>
              <a:gd name="T48" fmla="*/ 113420 w 2167809"/>
              <a:gd name="T49" fmla="*/ 64991 h 98228"/>
              <a:gd name="T50" fmla="*/ 89727 w 2167809"/>
              <a:gd name="T51" fmla="*/ 70164 h 98228"/>
              <a:gd name="T52" fmla="*/ 60867 w 2167809"/>
              <a:gd name="T53" fmla="*/ 73916 h 98228"/>
              <a:gd name="T54" fmla="*/ 41743 w 2167809"/>
              <a:gd name="T55" fmla="*/ 79094 h 98228"/>
              <a:gd name="T56" fmla="*/ 34628 w 2167809"/>
              <a:gd name="T57" fmla="*/ 82447 h 98228"/>
              <a:gd name="T58" fmla="*/ 26440 w 2167809"/>
              <a:gd name="T59" fmla="*/ 87268 h 98228"/>
              <a:gd name="T60" fmla="*/ 7062 w 2167809"/>
              <a:gd name="T61" fmla="*/ 89262 h 98228"/>
              <a:gd name="T62" fmla="*/ 6321 w 2167809"/>
              <a:gd name="T63" fmla="*/ 91928 h 98228"/>
              <a:gd name="T64" fmla="*/ 5248 w 2167809"/>
              <a:gd name="T65" fmla="*/ 95427 h 98228"/>
              <a:gd name="T66" fmla="*/ 0 w 2167809"/>
              <a:gd name="T67" fmla="*/ 97858 h 98228"/>
              <a:gd name="T68" fmla="*/ 5729 w 2167809"/>
              <a:gd name="T69" fmla="*/ 98227 h 982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67809"/>
              <a:gd name="T106" fmla="*/ 0 h 98228"/>
              <a:gd name="T107" fmla="*/ 2167809 w 2167809"/>
              <a:gd name="T108" fmla="*/ 98228 h 9822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67809" h="98228">
                <a:moveTo>
                  <a:pt x="2161196" y="0"/>
                </a:moveTo>
                <a:lnTo>
                  <a:pt x="2166960" y="7689"/>
                </a:lnTo>
                <a:lnTo>
                  <a:pt x="2167270" y="9095"/>
                </a:lnTo>
                <a:lnTo>
                  <a:pt x="2167477" y="11025"/>
                </a:lnTo>
                <a:lnTo>
                  <a:pt x="2167808" y="16510"/>
                </a:lnTo>
                <a:lnTo>
                  <a:pt x="2167091" y="16960"/>
                </a:lnTo>
                <a:lnTo>
                  <a:pt x="2162119" y="17742"/>
                </a:lnTo>
                <a:lnTo>
                  <a:pt x="2159623" y="20453"/>
                </a:lnTo>
                <a:lnTo>
                  <a:pt x="2157916" y="22565"/>
                </a:lnTo>
                <a:lnTo>
                  <a:pt x="2156034" y="23974"/>
                </a:lnTo>
                <a:lnTo>
                  <a:pt x="2151960" y="25538"/>
                </a:lnTo>
                <a:lnTo>
                  <a:pt x="2112151" y="27775"/>
                </a:lnTo>
                <a:lnTo>
                  <a:pt x="2109161" y="29431"/>
                </a:lnTo>
                <a:lnTo>
                  <a:pt x="2106424" y="31527"/>
                </a:lnTo>
                <a:lnTo>
                  <a:pt x="2099416" y="33856"/>
                </a:lnTo>
                <a:lnTo>
                  <a:pt x="2036509" y="35710"/>
                </a:lnTo>
                <a:lnTo>
                  <a:pt x="1979764" y="36711"/>
                </a:lnTo>
                <a:lnTo>
                  <a:pt x="1973302" y="38365"/>
                </a:lnTo>
                <a:lnTo>
                  <a:pt x="1966761" y="40460"/>
                </a:lnTo>
                <a:lnTo>
                  <a:pt x="1946896" y="43408"/>
                </a:lnTo>
                <a:lnTo>
                  <a:pt x="1915594" y="43412"/>
                </a:lnTo>
                <a:lnTo>
                  <a:pt x="1908208" y="41840"/>
                </a:lnTo>
                <a:lnTo>
                  <a:pt x="1901053" y="39799"/>
                </a:lnTo>
                <a:lnTo>
                  <a:pt x="1880321" y="36928"/>
                </a:lnTo>
                <a:lnTo>
                  <a:pt x="1813391" y="35751"/>
                </a:lnTo>
                <a:lnTo>
                  <a:pt x="1716853" y="35720"/>
                </a:lnTo>
                <a:lnTo>
                  <a:pt x="1701157" y="38365"/>
                </a:lnTo>
                <a:lnTo>
                  <a:pt x="1693847" y="40460"/>
                </a:lnTo>
                <a:lnTo>
                  <a:pt x="1669345" y="43408"/>
                </a:lnTo>
                <a:lnTo>
                  <a:pt x="1607769" y="44577"/>
                </a:lnTo>
                <a:lnTo>
                  <a:pt x="1572112" y="47280"/>
                </a:lnTo>
                <a:lnTo>
                  <a:pt x="1563191" y="49380"/>
                </a:lnTo>
                <a:lnTo>
                  <a:pt x="1536421" y="52334"/>
                </a:lnTo>
                <a:lnTo>
                  <a:pt x="1473946" y="53506"/>
                </a:lnTo>
                <a:lnTo>
                  <a:pt x="1185146" y="53579"/>
                </a:lnTo>
                <a:lnTo>
                  <a:pt x="1165348" y="50933"/>
                </a:lnTo>
                <a:lnTo>
                  <a:pt x="1155903" y="48839"/>
                </a:lnTo>
                <a:lnTo>
                  <a:pt x="1124843" y="45890"/>
                </a:lnTo>
                <a:lnTo>
                  <a:pt x="1064592" y="44758"/>
                </a:lnTo>
                <a:lnTo>
                  <a:pt x="660522" y="44649"/>
                </a:lnTo>
                <a:lnTo>
                  <a:pt x="642109" y="47294"/>
                </a:lnTo>
                <a:lnTo>
                  <a:pt x="633034" y="49389"/>
                </a:lnTo>
                <a:lnTo>
                  <a:pt x="606046" y="52337"/>
                </a:lnTo>
                <a:lnTo>
                  <a:pt x="543485" y="53506"/>
                </a:lnTo>
                <a:lnTo>
                  <a:pt x="204317" y="53579"/>
                </a:lnTo>
                <a:lnTo>
                  <a:pt x="186466" y="56224"/>
                </a:lnTo>
                <a:lnTo>
                  <a:pt x="177542" y="58319"/>
                </a:lnTo>
                <a:lnTo>
                  <a:pt x="150765" y="61268"/>
                </a:lnTo>
                <a:lnTo>
                  <a:pt x="120408" y="63255"/>
                </a:lnTo>
                <a:lnTo>
                  <a:pt x="113420" y="64991"/>
                </a:lnTo>
                <a:lnTo>
                  <a:pt x="106531" y="67140"/>
                </a:lnTo>
                <a:lnTo>
                  <a:pt x="89727" y="70164"/>
                </a:lnTo>
                <a:lnTo>
                  <a:pt x="66121" y="72179"/>
                </a:lnTo>
                <a:lnTo>
                  <a:pt x="60867" y="73916"/>
                </a:lnTo>
                <a:lnTo>
                  <a:pt x="55875" y="76067"/>
                </a:lnTo>
                <a:lnTo>
                  <a:pt x="41743" y="79094"/>
                </a:lnTo>
                <a:lnTo>
                  <a:pt x="37920" y="80511"/>
                </a:lnTo>
                <a:lnTo>
                  <a:pt x="34628" y="82447"/>
                </a:lnTo>
                <a:lnTo>
                  <a:pt x="31689" y="84730"/>
                </a:lnTo>
                <a:lnTo>
                  <a:pt x="26440" y="87268"/>
                </a:lnTo>
                <a:lnTo>
                  <a:pt x="17010" y="88897"/>
                </a:lnTo>
                <a:lnTo>
                  <a:pt x="7062" y="89262"/>
                </a:lnTo>
                <a:lnTo>
                  <a:pt x="6617" y="90266"/>
                </a:lnTo>
                <a:lnTo>
                  <a:pt x="6321" y="91928"/>
                </a:lnTo>
                <a:lnTo>
                  <a:pt x="6124" y="94028"/>
                </a:lnTo>
                <a:lnTo>
                  <a:pt x="5248" y="95427"/>
                </a:lnTo>
                <a:lnTo>
                  <a:pt x="3921" y="96360"/>
                </a:lnTo>
                <a:lnTo>
                  <a:pt x="0" y="97858"/>
                </a:lnTo>
                <a:lnTo>
                  <a:pt x="422" y="97982"/>
                </a:lnTo>
                <a:lnTo>
                  <a:pt x="5729" y="98227"/>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43" name="SMARTInkAnnotation114"/>
          <p:cNvSpPr>
            <a:spLocks/>
          </p:cNvSpPr>
          <p:nvPr/>
        </p:nvSpPr>
        <p:spPr bwMode="auto">
          <a:xfrm>
            <a:off x="4632325" y="6419850"/>
            <a:ext cx="219075" cy="312738"/>
          </a:xfrm>
          <a:custGeom>
            <a:avLst/>
            <a:gdLst>
              <a:gd name="T0" fmla="*/ 48115 w 219761"/>
              <a:gd name="T1" fmla="*/ 16806 h 312541"/>
              <a:gd name="T2" fmla="*/ 35532 w 219761"/>
              <a:gd name="T3" fmla="*/ 40926 h 312541"/>
              <a:gd name="T4" fmla="*/ 28652 w 219761"/>
              <a:gd name="T5" fmla="*/ 56077 h 312541"/>
              <a:gd name="T6" fmla="*/ 25283 w 219761"/>
              <a:gd name="T7" fmla="*/ 72178 h 312541"/>
              <a:gd name="T8" fmla="*/ 17481 w 219761"/>
              <a:gd name="T9" fmla="*/ 95396 h 312541"/>
              <a:gd name="T10" fmla="*/ 8549 w 219761"/>
              <a:gd name="T11" fmla="*/ 125036 h 312541"/>
              <a:gd name="T12" fmla="*/ 5195 w 219761"/>
              <a:gd name="T13" fmla="*/ 142881 h 312541"/>
              <a:gd name="T14" fmla="*/ 604 w 219761"/>
              <a:gd name="T15" fmla="*/ 166505 h 312541"/>
              <a:gd name="T16" fmla="*/ 0 w 219761"/>
              <a:gd name="T17" fmla="*/ 193845 h 312541"/>
              <a:gd name="T18" fmla="*/ 3488 w 219761"/>
              <a:gd name="T19" fmla="*/ 211445 h 312541"/>
              <a:gd name="T20" fmla="*/ 5679 w 219761"/>
              <a:gd name="T21" fmla="*/ 229228 h 312541"/>
              <a:gd name="T22" fmla="*/ 16364 w 219761"/>
              <a:gd name="T23" fmla="*/ 246877 h 312541"/>
              <a:gd name="T24" fmla="*/ 28392 w 219761"/>
              <a:gd name="T25" fmla="*/ 265798 h 312541"/>
              <a:gd name="T26" fmla="*/ 40577 w 219761"/>
              <a:gd name="T27" fmla="*/ 276200 h 312541"/>
              <a:gd name="T28" fmla="*/ 58022 w 219761"/>
              <a:gd name="T29" fmla="*/ 288605 h 312541"/>
              <a:gd name="T30" fmla="*/ 74894 w 219761"/>
              <a:gd name="T31" fmla="*/ 297620 h 312541"/>
              <a:gd name="T32" fmla="*/ 90471 w 219761"/>
              <a:gd name="T33" fmla="*/ 301835 h 312541"/>
              <a:gd name="T34" fmla="*/ 104507 w 219761"/>
              <a:gd name="T35" fmla="*/ 303084 h 312541"/>
              <a:gd name="T36" fmla="*/ 141333 w 219761"/>
              <a:gd name="T37" fmla="*/ 302587 h 312541"/>
              <a:gd name="T38" fmla="*/ 188877 w 219761"/>
              <a:gd name="T39" fmla="*/ 269845 h 312541"/>
              <a:gd name="T40" fmla="*/ 200150 w 219761"/>
              <a:gd name="T41" fmla="*/ 249241 h 312541"/>
              <a:gd name="T42" fmla="*/ 209539 w 219761"/>
              <a:gd name="T43" fmla="*/ 230804 h 312541"/>
              <a:gd name="T44" fmla="*/ 212760 w 219761"/>
              <a:gd name="T45" fmla="*/ 211261 h 312541"/>
              <a:gd name="T46" fmla="*/ 217267 w 219761"/>
              <a:gd name="T47" fmla="*/ 191360 h 312541"/>
              <a:gd name="T48" fmla="*/ 218360 w 219761"/>
              <a:gd name="T49" fmla="*/ 167916 h 312541"/>
              <a:gd name="T50" fmla="*/ 209330 w 219761"/>
              <a:gd name="T51" fmla="*/ 145805 h 312541"/>
              <a:gd name="T52" fmla="*/ 202120 w 219761"/>
              <a:gd name="T53" fmla="*/ 132058 h 312541"/>
              <a:gd name="T54" fmla="*/ 190892 w 219761"/>
              <a:gd name="T55" fmla="*/ 126110 h 312541"/>
              <a:gd name="T56" fmla="*/ 178145 w 219761"/>
              <a:gd name="T57" fmla="*/ 119497 h 312541"/>
              <a:gd name="T58" fmla="*/ 165691 w 219761"/>
              <a:gd name="T59" fmla="*/ 118089 h 312541"/>
              <a:gd name="T60" fmla="*/ 142047 w 219761"/>
              <a:gd name="T61" fmla="*/ 134237 h 312541"/>
              <a:gd name="T62" fmla="*/ 128312 w 219761"/>
              <a:gd name="T63" fmla="*/ 150650 h 312541"/>
              <a:gd name="T64" fmla="*/ 119190 w 219761"/>
              <a:gd name="T65" fmla="*/ 167228 h 312541"/>
              <a:gd name="T66" fmla="*/ 111777 w 219761"/>
              <a:gd name="T67" fmla="*/ 184707 h 312541"/>
              <a:gd name="T68" fmla="*/ 108424 w 219761"/>
              <a:gd name="T69" fmla="*/ 202454 h 312541"/>
              <a:gd name="T70" fmla="*/ 103877 w 219761"/>
              <a:gd name="T71" fmla="*/ 220280 h 312541"/>
              <a:gd name="T72" fmla="*/ 101372 w 219761"/>
              <a:gd name="T73" fmla="*/ 238129 h 312541"/>
              <a:gd name="T74" fmla="*/ 104184 w 219761"/>
              <a:gd name="T75" fmla="*/ 260727 h 312541"/>
              <a:gd name="T76" fmla="*/ 107197 w 219761"/>
              <a:gd name="T77" fmla="*/ 281763 h 312541"/>
              <a:gd name="T78" fmla="*/ 112190 w 219761"/>
              <a:gd name="T79" fmla="*/ 296255 h 312541"/>
              <a:gd name="T80" fmla="*/ 117636 w 219761"/>
              <a:gd name="T81" fmla="*/ 302422 h 312541"/>
              <a:gd name="T82" fmla="*/ 120325 w 219761"/>
              <a:gd name="T83" fmla="*/ 309100 h 31254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19761"/>
              <a:gd name="T127" fmla="*/ 0 h 312541"/>
              <a:gd name="T128" fmla="*/ 219761 w 219761"/>
              <a:gd name="T129" fmla="*/ 312541 h 31254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19761" h="312541">
                <a:moveTo>
                  <a:pt x="53460" y="0"/>
                </a:moveTo>
                <a:lnTo>
                  <a:pt x="53460" y="7689"/>
                </a:lnTo>
                <a:lnTo>
                  <a:pt x="48115" y="16806"/>
                </a:lnTo>
                <a:lnTo>
                  <a:pt x="44142" y="25990"/>
                </a:lnTo>
                <a:lnTo>
                  <a:pt x="39897" y="34040"/>
                </a:lnTo>
                <a:lnTo>
                  <a:pt x="35532" y="40926"/>
                </a:lnTo>
                <a:lnTo>
                  <a:pt x="31112" y="47293"/>
                </a:lnTo>
                <a:lnTo>
                  <a:pt x="29636" y="51373"/>
                </a:lnTo>
                <a:lnTo>
                  <a:pt x="28652" y="56077"/>
                </a:lnTo>
                <a:lnTo>
                  <a:pt x="27996" y="61197"/>
                </a:lnTo>
                <a:lnTo>
                  <a:pt x="26814" y="66595"/>
                </a:lnTo>
                <a:lnTo>
                  <a:pt x="25283" y="72178"/>
                </a:lnTo>
                <a:lnTo>
                  <a:pt x="23519" y="77884"/>
                </a:lnTo>
                <a:lnTo>
                  <a:pt x="21598" y="83673"/>
                </a:lnTo>
                <a:lnTo>
                  <a:pt x="17481" y="95396"/>
                </a:lnTo>
                <a:lnTo>
                  <a:pt x="10982" y="113153"/>
                </a:lnTo>
                <a:lnTo>
                  <a:pt x="9522" y="119092"/>
                </a:lnTo>
                <a:lnTo>
                  <a:pt x="8549" y="125036"/>
                </a:lnTo>
                <a:lnTo>
                  <a:pt x="7900" y="130982"/>
                </a:lnTo>
                <a:lnTo>
                  <a:pt x="6723" y="136931"/>
                </a:lnTo>
                <a:lnTo>
                  <a:pt x="5195" y="142881"/>
                </a:lnTo>
                <a:lnTo>
                  <a:pt x="3433" y="148833"/>
                </a:lnTo>
                <a:lnTo>
                  <a:pt x="1475" y="158090"/>
                </a:lnTo>
                <a:lnTo>
                  <a:pt x="604" y="166505"/>
                </a:lnTo>
                <a:lnTo>
                  <a:pt x="371" y="171527"/>
                </a:lnTo>
                <a:lnTo>
                  <a:pt x="114" y="182398"/>
                </a:lnTo>
                <a:lnTo>
                  <a:pt x="0" y="193845"/>
                </a:lnTo>
                <a:lnTo>
                  <a:pt x="712" y="199674"/>
                </a:lnTo>
                <a:lnTo>
                  <a:pt x="1932" y="205546"/>
                </a:lnTo>
                <a:lnTo>
                  <a:pt x="3488" y="211445"/>
                </a:lnTo>
                <a:lnTo>
                  <a:pt x="4526" y="217362"/>
                </a:lnTo>
                <a:lnTo>
                  <a:pt x="5217" y="223291"/>
                </a:lnTo>
                <a:lnTo>
                  <a:pt x="5679" y="229228"/>
                </a:lnTo>
                <a:lnTo>
                  <a:pt x="7475" y="234178"/>
                </a:lnTo>
                <a:lnTo>
                  <a:pt x="10159" y="238471"/>
                </a:lnTo>
                <a:lnTo>
                  <a:pt x="16364" y="246877"/>
                </a:lnTo>
                <a:lnTo>
                  <a:pt x="19060" y="251898"/>
                </a:lnTo>
                <a:lnTo>
                  <a:pt x="21601" y="257228"/>
                </a:lnTo>
                <a:lnTo>
                  <a:pt x="28392" y="265798"/>
                </a:lnTo>
                <a:lnTo>
                  <a:pt x="32285" y="269472"/>
                </a:lnTo>
                <a:lnTo>
                  <a:pt x="36368" y="272913"/>
                </a:lnTo>
                <a:lnTo>
                  <a:pt x="40577" y="276200"/>
                </a:lnTo>
                <a:lnTo>
                  <a:pt x="44871" y="279384"/>
                </a:lnTo>
                <a:lnTo>
                  <a:pt x="53610" y="285567"/>
                </a:lnTo>
                <a:lnTo>
                  <a:pt x="58022" y="288605"/>
                </a:lnTo>
                <a:lnTo>
                  <a:pt x="63195" y="291622"/>
                </a:lnTo>
                <a:lnTo>
                  <a:pt x="68876" y="294625"/>
                </a:lnTo>
                <a:lnTo>
                  <a:pt x="74894" y="297620"/>
                </a:lnTo>
                <a:lnTo>
                  <a:pt x="80393" y="299616"/>
                </a:lnTo>
                <a:lnTo>
                  <a:pt x="85547" y="300947"/>
                </a:lnTo>
                <a:lnTo>
                  <a:pt x="90471" y="301835"/>
                </a:lnTo>
                <a:lnTo>
                  <a:pt x="95241" y="302426"/>
                </a:lnTo>
                <a:lnTo>
                  <a:pt x="99908" y="302821"/>
                </a:lnTo>
                <a:lnTo>
                  <a:pt x="104507" y="303084"/>
                </a:lnTo>
                <a:lnTo>
                  <a:pt x="115568" y="303377"/>
                </a:lnTo>
                <a:lnTo>
                  <a:pt x="137296" y="303563"/>
                </a:lnTo>
                <a:lnTo>
                  <a:pt x="141333" y="302587"/>
                </a:lnTo>
                <a:lnTo>
                  <a:pt x="147802" y="298855"/>
                </a:lnTo>
                <a:lnTo>
                  <a:pt x="185182" y="273798"/>
                </a:lnTo>
                <a:lnTo>
                  <a:pt x="188877" y="269845"/>
                </a:lnTo>
                <a:lnTo>
                  <a:pt x="194965" y="260160"/>
                </a:lnTo>
                <a:lnTo>
                  <a:pt x="197630" y="254799"/>
                </a:lnTo>
                <a:lnTo>
                  <a:pt x="200150" y="249241"/>
                </a:lnTo>
                <a:lnTo>
                  <a:pt x="202574" y="243552"/>
                </a:lnTo>
                <a:lnTo>
                  <a:pt x="207251" y="234584"/>
                </a:lnTo>
                <a:lnTo>
                  <a:pt x="209539" y="230804"/>
                </a:lnTo>
                <a:lnTo>
                  <a:pt x="211065" y="225306"/>
                </a:lnTo>
                <a:lnTo>
                  <a:pt x="212081" y="218666"/>
                </a:lnTo>
                <a:lnTo>
                  <a:pt x="212760" y="211261"/>
                </a:lnTo>
                <a:lnTo>
                  <a:pt x="213956" y="204341"/>
                </a:lnTo>
                <a:lnTo>
                  <a:pt x="215497" y="197743"/>
                </a:lnTo>
                <a:lnTo>
                  <a:pt x="217267" y="191360"/>
                </a:lnTo>
                <a:lnTo>
                  <a:pt x="219236" y="181622"/>
                </a:lnTo>
                <a:lnTo>
                  <a:pt x="219760" y="177635"/>
                </a:lnTo>
                <a:lnTo>
                  <a:pt x="218360" y="167916"/>
                </a:lnTo>
                <a:lnTo>
                  <a:pt x="216945" y="162546"/>
                </a:lnTo>
                <a:lnTo>
                  <a:pt x="213390" y="153932"/>
                </a:lnTo>
                <a:lnTo>
                  <a:pt x="209330" y="145805"/>
                </a:lnTo>
                <a:lnTo>
                  <a:pt x="207207" y="140859"/>
                </a:lnTo>
                <a:lnTo>
                  <a:pt x="205046" y="135578"/>
                </a:lnTo>
                <a:lnTo>
                  <a:pt x="202120" y="132058"/>
                </a:lnTo>
                <a:lnTo>
                  <a:pt x="198680" y="129710"/>
                </a:lnTo>
                <a:lnTo>
                  <a:pt x="194900" y="128145"/>
                </a:lnTo>
                <a:lnTo>
                  <a:pt x="190892" y="126110"/>
                </a:lnTo>
                <a:lnTo>
                  <a:pt x="186733" y="123761"/>
                </a:lnTo>
                <a:lnTo>
                  <a:pt x="182473" y="121202"/>
                </a:lnTo>
                <a:lnTo>
                  <a:pt x="178145" y="119497"/>
                </a:lnTo>
                <a:lnTo>
                  <a:pt x="173772" y="118360"/>
                </a:lnTo>
                <a:lnTo>
                  <a:pt x="169369" y="117603"/>
                </a:lnTo>
                <a:lnTo>
                  <a:pt x="165691" y="118089"/>
                </a:lnTo>
                <a:lnTo>
                  <a:pt x="162494" y="119406"/>
                </a:lnTo>
                <a:lnTo>
                  <a:pt x="148466" y="128648"/>
                </a:lnTo>
                <a:lnTo>
                  <a:pt x="142047" y="134237"/>
                </a:lnTo>
                <a:lnTo>
                  <a:pt x="135971" y="141021"/>
                </a:lnTo>
                <a:lnTo>
                  <a:pt x="132268" y="145607"/>
                </a:lnTo>
                <a:lnTo>
                  <a:pt x="128312" y="150650"/>
                </a:lnTo>
                <a:lnTo>
                  <a:pt x="124931" y="155996"/>
                </a:lnTo>
                <a:lnTo>
                  <a:pt x="121933" y="161543"/>
                </a:lnTo>
                <a:lnTo>
                  <a:pt x="119190" y="167228"/>
                </a:lnTo>
                <a:lnTo>
                  <a:pt x="116619" y="173000"/>
                </a:lnTo>
                <a:lnTo>
                  <a:pt x="114159" y="178834"/>
                </a:lnTo>
                <a:lnTo>
                  <a:pt x="111777" y="184707"/>
                </a:lnTo>
                <a:lnTo>
                  <a:pt x="110188" y="190607"/>
                </a:lnTo>
                <a:lnTo>
                  <a:pt x="109130" y="196525"/>
                </a:lnTo>
                <a:lnTo>
                  <a:pt x="108424" y="202454"/>
                </a:lnTo>
                <a:lnTo>
                  <a:pt x="107209" y="208391"/>
                </a:lnTo>
                <a:lnTo>
                  <a:pt x="105656" y="214334"/>
                </a:lnTo>
                <a:lnTo>
                  <a:pt x="103877" y="220280"/>
                </a:lnTo>
                <a:lnTo>
                  <a:pt x="102690" y="226229"/>
                </a:lnTo>
                <a:lnTo>
                  <a:pt x="101899" y="232179"/>
                </a:lnTo>
                <a:lnTo>
                  <a:pt x="101372" y="238129"/>
                </a:lnTo>
                <a:lnTo>
                  <a:pt x="101764" y="245073"/>
                </a:lnTo>
                <a:lnTo>
                  <a:pt x="102770" y="252679"/>
                </a:lnTo>
                <a:lnTo>
                  <a:pt x="104184" y="260727"/>
                </a:lnTo>
                <a:lnTo>
                  <a:pt x="105127" y="267083"/>
                </a:lnTo>
                <a:lnTo>
                  <a:pt x="106173" y="276792"/>
                </a:lnTo>
                <a:lnTo>
                  <a:pt x="107197" y="281763"/>
                </a:lnTo>
                <a:lnTo>
                  <a:pt x="108622" y="287061"/>
                </a:lnTo>
                <a:lnTo>
                  <a:pt x="110317" y="292577"/>
                </a:lnTo>
                <a:lnTo>
                  <a:pt x="112190" y="296255"/>
                </a:lnTo>
                <a:lnTo>
                  <a:pt x="114183" y="298706"/>
                </a:lnTo>
                <a:lnTo>
                  <a:pt x="116255" y="300340"/>
                </a:lnTo>
                <a:lnTo>
                  <a:pt x="117636" y="302422"/>
                </a:lnTo>
                <a:lnTo>
                  <a:pt x="118558" y="304802"/>
                </a:lnTo>
                <a:lnTo>
                  <a:pt x="119171" y="307382"/>
                </a:lnTo>
                <a:lnTo>
                  <a:pt x="120325" y="309100"/>
                </a:lnTo>
                <a:lnTo>
                  <a:pt x="121837" y="310247"/>
                </a:lnTo>
                <a:lnTo>
                  <a:pt x="127094" y="31254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44" name="SMARTInkAnnotation115"/>
          <p:cNvSpPr>
            <a:spLocks/>
          </p:cNvSpPr>
          <p:nvPr/>
        </p:nvSpPr>
        <p:spPr bwMode="auto">
          <a:xfrm>
            <a:off x="4960938" y="6527800"/>
            <a:ext cx="139700" cy="169863"/>
          </a:xfrm>
          <a:custGeom>
            <a:avLst/>
            <a:gdLst>
              <a:gd name="T0" fmla="*/ 0 w 140575"/>
              <a:gd name="T1" fmla="*/ 0 h 169665"/>
              <a:gd name="T2" fmla="*/ 0 w 140575"/>
              <a:gd name="T3" fmla="*/ 7689 h 169665"/>
              <a:gd name="T4" fmla="*/ 744 w 140575"/>
              <a:gd name="T5" fmla="*/ 10087 h 169665"/>
              <a:gd name="T6" fmla="*/ 1984 w 140575"/>
              <a:gd name="T7" fmla="*/ 13671 h 169665"/>
              <a:gd name="T8" fmla="*/ 3553 w 140575"/>
              <a:gd name="T9" fmla="*/ 18043 h 169665"/>
              <a:gd name="T10" fmla="*/ 4600 w 140575"/>
              <a:gd name="T11" fmla="*/ 21951 h 169665"/>
              <a:gd name="T12" fmla="*/ 5299 w 140575"/>
              <a:gd name="T13" fmla="*/ 25548 h 169665"/>
              <a:gd name="T14" fmla="*/ 5764 w 140575"/>
              <a:gd name="T15" fmla="*/ 28939 h 169665"/>
              <a:gd name="T16" fmla="*/ 6817 w 140575"/>
              <a:gd name="T17" fmla="*/ 33183 h 169665"/>
              <a:gd name="T18" fmla="*/ 8264 w 140575"/>
              <a:gd name="T19" fmla="*/ 37997 h 169665"/>
              <a:gd name="T20" fmla="*/ 9972 w 140575"/>
              <a:gd name="T21" fmla="*/ 43190 h 169665"/>
              <a:gd name="T22" fmla="*/ 12599 w 140575"/>
              <a:gd name="T23" fmla="*/ 48638 h 169665"/>
              <a:gd name="T24" fmla="*/ 15837 w 140575"/>
              <a:gd name="T25" fmla="*/ 54253 h 169665"/>
              <a:gd name="T26" fmla="*/ 19483 w 140575"/>
              <a:gd name="T27" fmla="*/ 59982 h 169665"/>
              <a:gd name="T28" fmla="*/ 22658 w 140575"/>
              <a:gd name="T29" fmla="*/ 65784 h 169665"/>
              <a:gd name="T30" fmla="*/ 25518 w 140575"/>
              <a:gd name="T31" fmla="*/ 71638 h 169665"/>
              <a:gd name="T32" fmla="*/ 28169 w 140575"/>
              <a:gd name="T33" fmla="*/ 77524 h 169665"/>
              <a:gd name="T34" fmla="*/ 31423 w 140575"/>
              <a:gd name="T35" fmla="*/ 82441 h 169665"/>
              <a:gd name="T36" fmla="*/ 35081 w 140575"/>
              <a:gd name="T37" fmla="*/ 86710 h 169665"/>
              <a:gd name="T38" fmla="*/ 39007 w 140575"/>
              <a:gd name="T39" fmla="*/ 90549 h 169665"/>
              <a:gd name="T40" fmla="*/ 43111 w 140575"/>
              <a:gd name="T41" fmla="*/ 95093 h 169665"/>
              <a:gd name="T42" fmla="*/ 47335 w 140575"/>
              <a:gd name="T43" fmla="*/ 100106 h 169665"/>
              <a:gd name="T44" fmla="*/ 51639 w 140575"/>
              <a:gd name="T45" fmla="*/ 105432 h 169665"/>
              <a:gd name="T46" fmla="*/ 55995 w 140575"/>
              <a:gd name="T47" fmla="*/ 109976 h 169665"/>
              <a:gd name="T48" fmla="*/ 60387 w 140575"/>
              <a:gd name="T49" fmla="*/ 113997 h 169665"/>
              <a:gd name="T50" fmla="*/ 64803 w 140575"/>
              <a:gd name="T51" fmla="*/ 117670 h 169665"/>
              <a:gd name="T52" fmla="*/ 69235 w 140575"/>
              <a:gd name="T53" fmla="*/ 121110 h 169665"/>
              <a:gd name="T54" fmla="*/ 78125 w 140575"/>
              <a:gd name="T55" fmla="*/ 127579 h 169665"/>
              <a:gd name="T56" fmla="*/ 81834 w 140575"/>
              <a:gd name="T57" fmla="*/ 130694 h 169665"/>
              <a:gd name="T58" fmla="*/ 85051 w 140575"/>
              <a:gd name="T59" fmla="*/ 133762 h 169665"/>
              <a:gd name="T60" fmla="*/ 87940 w 140575"/>
              <a:gd name="T61" fmla="*/ 136799 h 169665"/>
              <a:gd name="T62" fmla="*/ 90609 w 140575"/>
              <a:gd name="T63" fmla="*/ 139817 h 169665"/>
              <a:gd name="T64" fmla="*/ 93132 w 140575"/>
              <a:gd name="T65" fmla="*/ 142821 h 169665"/>
              <a:gd name="T66" fmla="*/ 95558 w 140575"/>
              <a:gd name="T67" fmla="*/ 145815 h 169665"/>
              <a:gd name="T68" fmla="*/ 98663 w 140575"/>
              <a:gd name="T69" fmla="*/ 147812 h 169665"/>
              <a:gd name="T70" fmla="*/ 102220 w 140575"/>
              <a:gd name="T71" fmla="*/ 149143 h 169665"/>
              <a:gd name="T72" fmla="*/ 106080 w 140575"/>
              <a:gd name="T73" fmla="*/ 150030 h 169665"/>
              <a:gd name="T74" fmla="*/ 109396 w 140575"/>
              <a:gd name="T75" fmla="*/ 151614 h 169665"/>
              <a:gd name="T76" fmla="*/ 112351 w 140575"/>
              <a:gd name="T77" fmla="*/ 153662 h 169665"/>
              <a:gd name="T78" fmla="*/ 115064 w 140575"/>
              <a:gd name="T79" fmla="*/ 156020 h 169665"/>
              <a:gd name="T80" fmla="*/ 117618 w 140575"/>
              <a:gd name="T81" fmla="*/ 157591 h 169665"/>
              <a:gd name="T82" fmla="*/ 120063 w 140575"/>
              <a:gd name="T83" fmla="*/ 158638 h 169665"/>
              <a:gd name="T84" fmla="*/ 122437 w 140575"/>
              <a:gd name="T85" fmla="*/ 159337 h 169665"/>
              <a:gd name="T86" fmla="*/ 124764 w 140575"/>
              <a:gd name="T87" fmla="*/ 160795 h 169665"/>
              <a:gd name="T88" fmla="*/ 127059 w 140575"/>
              <a:gd name="T89" fmla="*/ 162760 h 169665"/>
              <a:gd name="T90" fmla="*/ 132532 w 140575"/>
              <a:gd name="T91" fmla="*/ 168300 h 169665"/>
              <a:gd name="T92" fmla="*/ 135264 w 140575"/>
              <a:gd name="T93" fmla="*/ 169058 h 169665"/>
              <a:gd name="T94" fmla="*/ 140574 w 140575"/>
              <a:gd name="T95" fmla="*/ 169664 h 16966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0575"/>
              <a:gd name="T145" fmla="*/ 0 h 169665"/>
              <a:gd name="T146" fmla="*/ 140575 w 140575"/>
              <a:gd name="T147" fmla="*/ 169665 h 16966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0575" h="169665">
                <a:moveTo>
                  <a:pt x="0" y="0"/>
                </a:moveTo>
                <a:lnTo>
                  <a:pt x="0" y="7689"/>
                </a:lnTo>
                <a:lnTo>
                  <a:pt x="744" y="10087"/>
                </a:lnTo>
                <a:lnTo>
                  <a:pt x="1984" y="13671"/>
                </a:lnTo>
                <a:lnTo>
                  <a:pt x="3553" y="18043"/>
                </a:lnTo>
                <a:lnTo>
                  <a:pt x="4600" y="21951"/>
                </a:lnTo>
                <a:lnTo>
                  <a:pt x="5299" y="25548"/>
                </a:lnTo>
                <a:lnTo>
                  <a:pt x="5764" y="28939"/>
                </a:lnTo>
                <a:lnTo>
                  <a:pt x="6817" y="33183"/>
                </a:lnTo>
                <a:lnTo>
                  <a:pt x="8264" y="37997"/>
                </a:lnTo>
                <a:lnTo>
                  <a:pt x="9972" y="43190"/>
                </a:lnTo>
                <a:lnTo>
                  <a:pt x="12599" y="48638"/>
                </a:lnTo>
                <a:lnTo>
                  <a:pt x="15837" y="54253"/>
                </a:lnTo>
                <a:lnTo>
                  <a:pt x="19483" y="59982"/>
                </a:lnTo>
                <a:lnTo>
                  <a:pt x="22658" y="65784"/>
                </a:lnTo>
                <a:lnTo>
                  <a:pt x="25518" y="71638"/>
                </a:lnTo>
                <a:lnTo>
                  <a:pt x="28169" y="77524"/>
                </a:lnTo>
                <a:lnTo>
                  <a:pt x="31423" y="82441"/>
                </a:lnTo>
                <a:lnTo>
                  <a:pt x="35081" y="86710"/>
                </a:lnTo>
                <a:lnTo>
                  <a:pt x="39007" y="90549"/>
                </a:lnTo>
                <a:lnTo>
                  <a:pt x="43111" y="95093"/>
                </a:lnTo>
                <a:lnTo>
                  <a:pt x="47335" y="100106"/>
                </a:lnTo>
                <a:lnTo>
                  <a:pt x="51639" y="105432"/>
                </a:lnTo>
                <a:lnTo>
                  <a:pt x="55995" y="109976"/>
                </a:lnTo>
                <a:lnTo>
                  <a:pt x="60387" y="113997"/>
                </a:lnTo>
                <a:lnTo>
                  <a:pt x="64803" y="117670"/>
                </a:lnTo>
                <a:lnTo>
                  <a:pt x="69235" y="121110"/>
                </a:lnTo>
                <a:lnTo>
                  <a:pt x="78125" y="127579"/>
                </a:lnTo>
                <a:lnTo>
                  <a:pt x="81834" y="130694"/>
                </a:lnTo>
                <a:lnTo>
                  <a:pt x="85051" y="133762"/>
                </a:lnTo>
                <a:lnTo>
                  <a:pt x="87940" y="136799"/>
                </a:lnTo>
                <a:lnTo>
                  <a:pt x="90609" y="139817"/>
                </a:lnTo>
                <a:lnTo>
                  <a:pt x="93132" y="142821"/>
                </a:lnTo>
                <a:lnTo>
                  <a:pt x="95558" y="145815"/>
                </a:lnTo>
                <a:lnTo>
                  <a:pt x="98663" y="147812"/>
                </a:lnTo>
                <a:lnTo>
                  <a:pt x="102220" y="149143"/>
                </a:lnTo>
                <a:lnTo>
                  <a:pt x="106080" y="150030"/>
                </a:lnTo>
                <a:lnTo>
                  <a:pt x="109396" y="151614"/>
                </a:lnTo>
                <a:lnTo>
                  <a:pt x="112351" y="153662"/>
                </a:lnTo>
                <a:lnTo>
                  <a:pt x="115064" y="156020"/>
                </a:lnTo>
                <a:lnTo>
                  <a:pt x="117618" y="157591"/>
                </a:lnTo>
                <a:lnTo>
                  <a:pt x="120063" y="158638"/>
                </a:lnTo>
                <a:lnTo>
                  <a:pt x="122437" y="159337"/>
                </a:lnTo>
                <a:lnTo>
                  <a:pt x="124764" y="160795"/>
                </a:lnTo>
                <a:lnTo>
                  <a:pt x="127059" y="162760"/>
                </a:lnTo>
                <a:lnTo>
                  <a:pt x="132532" y="168300"/>
                </a:lnTo>
                <a:lnTo>
                  <a:pt x="135264" y="169058"/>
                </a:lnTo>
                <a:lnTo>
                  <a:pt x="140574" y="169664"/>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45" name="SMARTInkAnnotation116"/>
          <p:cNvSpPr>
            <a:spLocks/>
          </p:cNvSpPr>
          <p:nvPr/>
        </p:nvSpPr>
        <p:spPr bwMode="auto">
          <a:xfrm>
            <a:off x="4979988" y="6483350"/>
            <a:ext cx="134937" cy="196850"/>
          </a:xfrm>
          <a:custGeom>
            <a:avLst/>
            <a:gdLst>
              <a:gd name="T0" fmla="*/ 133880 w 133881"/>
              <a:gd name="T1" fmla="*/ 0 h 196455"/>
              <a:gd name="T2" fmla="*/ 118145 w 133881"/>
              <a:gd name="T3" fmla="*/ 20991 h 196455"/>
              <a:gd name="T4" fmla="*/ 115209 w 133881"/>
              <a:gd name="T5" fmla="*/ 23915 h 196455"/>
              <a:gd name="T6" fmla="*/ 111764 w 133881"/>
              <a:gd name="T7" fmla="*/ 26858 h 196455"/>
              <a:gd name="T8" fmla="*/ 107979 w 133881"/>
              <a:gd name="T9" fmla="*/ 29811 h 196455"/>
              <a:gd name="T10" fmla="*/ 104712 w 133881"/>
              <a:gd name="T11" fmla="*/ 33765 h 196455"/>
              <a:gd name="T12" fmla="*/ 101791 w 133881"/>
              <a:gd name="T13" fmla="*/ 38385 h 196455"/>
              <a:gd name="T14" fmla="*/ 99099 w 133881"/>
              <a:gd name="T15" fmla="*/ 43449 h 196455"/>
              <a:gd name="T16" fmla="*/ 95818 w 133881"/>
              <a:gd name="T17" fmla="*/ 48810 h 196455"/>
              <a:gd name="T18" fmla="*/ 92142 w 133881"/>
              <a:gd name="T19" fmla="*/ 54368 h 196455"/>
              <a:gd name="T20" fmla="*/ 84091 w 133881"/>
              <a:gd name="T21" fmla="*/ 65835 h 196455"/>
              <a:gd name="T22" fmla="*/ 75555 w 133881"/>
              <a:gd name="T23" fmla="*/ 77547 h 196455"/>
              <a:gd name="T24" fmla="*/ 71940 w 133881"/>
              <a:gd name="T25" fmla="*/ 83447 h 196455"/>
              <a:gd name="T26" fmla="*/ 68786 w 133881"/>
              <a:gd name="T27" fmla="*/ 89366 h 196455"/>
              <a:gd name="T28" fmla="*/ 65939 w 133881"/>
              <a:gd name="T29" fmla="*/ 95296 h 196455"/>
              <a:gd name="T30" fmla="*/ 63298 w 133881"/>
              <a:gd name="T31" fmla="*/ 100242 h 196455"/>
              <a:gd name="T32" fmla="*/ 60793 w 133881"/>
              <a:gd name="T33" fmla="*/ 104531 h 196455"/>
              <a:gd name="T34" fmla="*/ 58380 w 133881"/>
              <a:gd name="T35" fmla="*/ 108383 h 196455"/>
              <a:gd name="T36" fmla="*/ 55283 w 133881"/>
              <a:gd name="T37" fmla="*/ 112935 h 196455"/>
              <a:gd name="T38" fmla="*/ 47875 w 133881"/>
              <a:gd name="T39" fmla="*/ 123284 h 196455"/>
              <a:gd name="T40" fmla="*/ 44561 w 133881"/>
              <a:gd name="T41" fmla="*/ 128823 h 196455"/>
              <a:gd name="T42" fmla="*/ 41608 w 133881"/>
              <a:gd name="T43" fmla="*/ 134499 h 196455"/>
              <a:gd name="T44" fmla="*/ 38895 w 133881"/>
              <a:gd name="T45" fmla="*/ 140268 h 196455"/>
              <a:gd name="T46" fmla="*/ 36343 w 133881"/>
              <a:gd name="T47" fmla="*/ 145105 h 196455"/>
              <a:gd name="T48" fmla="*/ 33898 w 133881"/>
              <a:gd name="T49" fmla="*/ 149322 h 196455"/>
              <a:gd name="T50" fmla="*/ 31525 w 133881"/>
              <a:gd name="T51" fmla="*/ 153127 h 196455"/>
              <a:gd name="T52" fmla="*/ 28454 w 133881"/>
              <a:gd name="T53" fmla="*/ 156654 h 196455"/>
              <a:gd name="T54" fmla="*/ 24920 w 133881"/>
              <a:gd name="T55" fmla="*/ 159999 h 196455"/>
              <a:gd name="T56" fmla="*/ 21076 w 133881"/>
              <a:gd name="T57" fmla="*/ 163221 h 196455"/>
              <a:gd name="T58" fmla="*/ 17770 w 133881"/>
              <a:gd name="T59" fmla="*/ 166361 h 196455"/>
              <a:gd name="T60" fmla="*/ 14822 w 133881"/>
              <a:gd name="T61" fmla="*/ 169446 h 196455"/>
              <a:gd name="T62" fmla="*/ 12113 w 133881"/>
              <a:gd name="T63" fmla="*/ 172495 h 196455"/>
              <a:gd name="T64" fmla="*/ 10306 w 133881"/>
              <a:gd name="T65" fmla="*/ 175521 h 196455"/>
              <a:gd name="T66" fmla="*/ 8300 w 133881"/>
              <a:gd name="T67" fmla="*/ 181527 h 196455"/>
              <a:gd name="T68" fmla="*/ 7021 w 133881"/>
              <a:gd name="T69" fmla="*/ 183526 h 196455"/>
              <a:gd name="T70" fmla="*/ 5424 w 133881"/>
              <a:gd name="T71" fmla="*/ 184858 h 196455"/>
              <a:gd name="T72" fmla="*/ 3616 w 133881"/>
              <a:gd name="T73" fmla="*/ 185746 h 196455"/>
              <a:gd name="T74" fmla="*/ 2410 w 133881"/>
              <a:gd name="T75" fmla="*/ 187331 h 196455"/>
              <a:gd name="T76" fmla="*/ 1607 w 133881"/>
              <a:gd name="T77" fmla="*/ 189380 h 196455"/>
              <a:gd name="T78" fmla="*/ 0 w 133881"/>
              <a:gd name="T79" fmla="*/ 196454 h 1964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33881"/>
              <a:gd name="T121" fmla="*/ 0 h 196455"/>
              <a:gd name="T122" fmla="*/ 133881 w 133881"/>
              <a:gd name="T123" fmla="*/ 196455 h 19645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33881" h="196455">
                <a:moveTo>
                  <a:pt x="133880" y="0"/>
                </a:moveTo>
                <a:lnTo>
                  <a:pt x="118145" y="20991"/>
                </a:lnTo>
                <a:lnTo>
                  <a:pt x="115209" y="23915"/>
                </a:lnTo>
                <a:lnTo>
                  <a:pt x="111764" y="26858"/>
                </a:lnTo>
                <a:lnTo>
                  <a:pt x="107979" y="29811"/>
                </a:lnTo>
                <a:lnTo>
                  <a:pt x="104712" y="33765"/>
                </a:lnTo>
                <a:lnTo>
                  <a:pt x="101791" y="38385"/>
                </a:lnTo>
                <a:lnTo>
                  <a:pt x="99099" y="43449"/>
                </a:lnTo>
                <a:lnTo>
                  <a:pt x="95818" y="48810"/>
                </a:lnTo>
                <a:lnTo>
                  <a:pt x="92142" y="54368"/>
                </a:lnTo>
                <a:lnTo>
                  <a:pt x="84091" y="65835"/>
                </a:lnTo>
                <a:lnTo>
                  <a:pt x="75555" y="77547"/>
                </a:lnTo>
                <a:lnTo>
                  <a:pt x="71940" y="83447"/>
                </a:lnTo>
                <a:lnTo>
                  <a:pt x="68786" y="89366"/>
                </a:lnTo>
                <a:lnTo>
                  <a:pt x="65939" y="95296"/>
                </a:lnTo>
                <a:lnTo>
                  <a:pt x="63298" y="100242"/>
                </a:lnTo>
                <a:lnTo>
                  <a:pt x="60793" y="104531"/>
                </a:lnTo>
                <a:lnTo>
                  <a:pt x="58380" y="108383"/>
                </a:lnTo>
                <a:lnTo>
                  <a:pt x="55283" y="112935"/>
                </a:lnTo>
                <a:lnTo>
                  <a:pt x="47875" y="123284"/>
                </a:lnTo>
                <a:lnTo>
                  <a:pt x="44561" y="128823"/>
                </a:lnTo>
                <a:lnTo>
                  <a:pt x="41608" y="134499"/>
                </a:lnTo>
                <a:lnTo>
                  <a:pt x="38895" y="140268"/>
                </a:lnTo>
                <a:lnTo>
                  <a:pt x="36343" y="145105"/>
                </a:lnTo>
                <a:lnTo>
                  <a:pt x="33898" y="149322"/>
                </a:lnTo>
                <a:lnTo>
                  <a:pt x="31525" y="153127"/>
                </a:lnTo>
                <a:lnTo>
                  <a:pt x="28454" y="156654"/>
                </a:lnTo>
                <a:lnTo>
                  <a:pt x="24920" y="159999"/>
                </a:lnTo>
                <a:lnTo>
                  <a:pt x="21076" y="163221"/>
                </a:lnTo>
                <a:lnTo>
                  <a:pt x="17770" y="166361"/>
                </a:lnTo>
                <a:lnTo>
                  <a:pt x="14822" y="169446"/>
                </a:lnTo>
                <a:lnTo>
                  <a:pt x="12113" y="172495"/>
                </a:lnTo>
                <a:lnTo>
                  <a:pt x="10306" y="175521"/>
                </a:lnTo>
                <a:lnTo>
                  <a:pt x="8300" y="181527"/>
                </a:lnTo>
                <a:lnTo>
                  <a:pt x="7021" y="183526"/>
                </a:lnTo>
                <a:lnTo>
                  <a:pt x="5424" y="184858"/>
                </a:lnTo>
                <a:lnTo>
                  <a:pt x="3616" y="185746"/>
                </a:lnTo>
                <a:lnTo>
                  <a:pt x="2410" y="187331"/>
                </a:lnTo>
                <a:lnTo>
                  <a:pt x="1607" y="189380"/>
                </a:lnTo>
                <a:lnTo>
                  <a:pt x="0" y="196454"/>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46" name="SMARTInkAnnotation117"/>
          <p:cNvSpPr>
            <a:spLocks/>
          </p:cNvSpPr>
          <p:nvPr/>
        </p:nvSpPr>
        <p:spPr bwMode="auto">
          <a:xfrm>
            <a:off x="5241925" y="6562725"/>
            <a:ext cx="139700" cy="9525"/>
          </a:xfrm>
          <a:custGeom>
            <a:avLst/>
            <a:gdLst>
              <a:gd name="T0" fmla="*/ 0 w 140575"/>
              <a:gd name="T1" fmla="*/ 8930 h 8931"/>
              <a:gd name="T2" fmla="*/ 70507 w 140575"/>
              <a:gd name="T3" fmla="*/ 8930 h 8931"/>
              <a:gd name="T4" fmla="*/ 75269 w 140575"/>
              <a:gd name="T5" fmla="*/ 7938 h 8931"/>
              <a:gd name="T6" fmla="*/ 79930 w 140575"/>
              <a:gd name="T7" fmla="*/ 6284 h 8931"/>
              <a:gd name="T8" fmla="*/ 84525 w 140575"/>
              <a:gd name="T9" fmla="*/ 4189 h 8931"/>
              <a:gd name="T10" fmla="*/ 89076 w 140575"/>
              <a:gd name="T11" fmla="*/ 2793 h 8931"/>
              <a:gd name="T12" fmla="*/ 93599 w 140575"/>
              <a:gd name="T13" fmla="*/ 1862 h 8931"/>
              <a:gd name="T14" fmla="*/ 98100 w 140575"/>
              <a:gd name="T15" fmla="*/ 1241 h 8931"/>
              <a:gd name="T16" fmla="*/ 102589 w 140575"/>
              <a:gd name="T17" fmla="*/ 827 h 8931"/>
              <a:gd name="T18" fmla="*/ 107069 w 140575"/>
              <a:gd name="T19" fmla="*/ 552 h 8931"/>
              <a:gd name="T20" fmla="*/ 118498 w 140575"/>
              <a:gd name="T21" fmla="*/ 163 h 8931"/>
              <a:gd name="T22" fmla="*/ 140574 w 140575"/>
              <a:gd name="T23" fmla="*/ 0 h 89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0575"/>
              <a:gd name="T37" fmla="*/ 0 h 8931"/>
              <a:gd name="T38" fmla="*/ 140575 w 140575"/>
              <a:gd name="T39" fmla="*/ 8931 h 893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0575" h="8931">
                <a:moveTo>
                  <a:pt x="0" y="8930"/>
                </a:moveTo>
                <a:lnTo>
                  <a:pt x="70507" y="8930"/>
                </a:lnTo>
                <a:lnTo>
                  <a:pt x="75269" y="7938"/>
                </a:lnTo>
                <a:lnTo>
                  <a:pt x="79930" y="6284"/>
                </a:lnTo>
                <a:lnTo>
                  <a:pt x="84525" y="4189"/>
                </a:lnTo>
                <a:lnTo>
                  <a:pt x="89076" y="2793"/>
                </a:lnTo>
                <a:lnTo>
                  <a:pt x="93599" y="1862"/>
                </a:lnTo>
                <a:lnTo>
                  <a:pt x="98100" y="1241"/>
                </a:lnTo>
                <a:lnTo>
                  <a:pt x="102589" y="827"/>
                </a:lnTo>
                <a:lnTo>
                  <a:pt x="107069" y="552"/>
                </a:lnTo>
                <a:lnTo>
                  <a:pt x="118498" y="163"/>
                </a:lnTo>
                <a:lnTo>
                  <a:pt x="140574"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47" name="SMARTInkAnnotation118"/>
          <p:cNvSpPr>
            <a:spLocks/>
          </p:cNvSpPr>
          <p:nvPr/>
        </p:nvSpPr>
        <p:spPr bwMode="auto">
          <a:xfrm>
            <a:off x="5214938" y="6643688"/>
            <a:ext cx="173037" cy="9525"/>
          </a:xfrm>
          <a:custGeom>
            <a:avLst/>
            <a:gdLst>
              <a:gd name="T0" fmla="*/ 0 w 174045"/>
              <a:gd name="T1" fmla="*/ 0 h 8931"/>
              <a:gd name="T2" fmla="*/ 131537 w 174045"/>
              <a:gd name="T3" fmla="*/ 0 h 8931"/>
              <a:gd name="T4" fmla="*/ 136037 w 174045"/>
              <a:gd name="T5" fmla="*/ 992 h 8931"/>
              <a:gd name="T6" fmla="*/ 140524 w 174045"/>
              <a:gd name="T7" fmla="*/ 2646 h 8931"/>
              <a:gd name="T8" fmla="*/ 145004 w 174045"/>
              <a:gd name="T9" fmla="*/ 4741 h 8931"/>
              <a:gd name="T10" fmla="*/ 149477 w 174045"/>
              <a:gd name="T11" fmla="*/ 6138 h 8931"/>
              <a:gd name="T12" fmla="*/ 153948 w 174045"/>
              <a:gd name="T13" fmla="*/ 7069 h 8931"/>
              <a:gd name="T14" fmla="*/ 164702 w 174045"/>
              <a:gd name="T15" fmla="*/ 8562 h 8931"/>
              <a:gd name="T16" fmla="*/ 170120 w 174045"/>
              <a:gd name="T17" fmla="*/ 8821 h 8931"/>
              <a:gd name="T18" fmla="*/ 174044 w 174045"/>
              <a:gd name="T19" fmla="*/ 8930 h 89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4045"/>
              <a:gd name="T31" fmla="*/ 0 h 8931"/>
              <a:gd name="T32" fmla="*/ 174045 w 174045"/>
              <a:gd name="T33" fmla="*/ 8931 h 893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4045" h="8931">
                <a:moveTo>
                  <a:pt x="0" y="0"/>
                </a:moveTo>
                <a:lnTo>
                  <a:pt x="131537" y="0"/>
                </a:lnTo>
                <a:lnTo>
                  <a:pt x="136037" y="992"/>
                </a:lnTo>
                <a:lnTo>
                  <a:pt x="140524" y="2646"/>
                </a:lnTo>
                <a:lnTo>
                  <a:pt x="145004" y="4741"/>
                </a:lnTo>
                <a:lnTo>
                  <a:pt x="149477" y="6138"/>
                </a:lnTo>
                <a:lnTo>
                  <a:pt x="153948" y="7069"/>
                </a:lnTo>
                <a:lnTo>
                  <a:pt x="164702" y="8562"/>
                </a:lnTo>
                <a:lnTo>
                  <a:pt x="170120" y="8821"/>
                </a:lnTo>
                <a:lnTo>
                  <a:pt x="174044" y="893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48" name="SMARTInkAnnotation119"/>
          <p:cNvSpPr>
            <a:spLocks/>
          </p:cNvSpPr>
          <p:nvPr/>
        </p:nvSpPr>
        <p:spPr bwMode="auto">
          <a:xfrm>
            <a:off x="5529263" y="6456363"/>
            <a:ext cx="66675" cy="231775"/>
          </a:xfrm>
          <a:custGeom>
            <a:avLst/>
            <a:gdLst>
              <a:gd name="T0" fmla="*/ 46858 w 66851"/>
              <a:gd name="T1" fmla="*/ 0 h 232172"/>
              <a:gd name="T2" fmla="*/ 56830 w 66851"/>
              <a:gd name="T3" fmla="*/ 0 h 232172"/>
              <a:gd name="T4" fmla="*/ 57969 w 66851"/>
              <a:gd name="T5" fmla="*/ 992 h 232172"/>
              <a:gd name="T6" fmla="*/ 58727 w 66851"/>
              <a:gd name="T7" fmla="*/ 2646 h 232172"/>
              <a:gd name="T8" fmla="*/ 59233 w 66851"/>
              <a:gd name="T9" fmla="*/ 4740 h 232172"/>
              <a:gd name="T10" fmla="*/ 60315 w 66851"/>
              <a:gd name="T11" fmla="*/ 7129 h 232172"/>
              <a:gd name="T12" fmla="*/ 61779 w 66851"/>
              <a:gd name="T13" fmla="*/ 9713 h 232172"/>
              <a:gd name="T14" fmla="*/ 63500 w 66851"/>
              <a:gd name="T15" fmla="*/ 12428 h 232172"/>
              <a:gd name="T16" fmla="*/ 64646 w 66851"/>
              <a:gd name="T17" fmla="*/ 15231 h 232172"/>
              <a:gd name="T18" fmla="*/ 65920 w 66851"/>
              <a:gd name="T19" fmla="*/ 20991 h 232172"/>
              <a:gd name="T20" fmla="*/ 66487 w 66851"/>
              <a:gd name="T21" fmla="*/ 26857 h 232172"/>
              <a:gd name="T22" fmla="*/ 66739 w 66851"/>
              <a:gd name="T23" fmla="*/ 32773 h 232172"/>
              <a:gd name="T24" fmla="*/ 66850 w 66851"/>
              <a:gd name="T25" fmla="*/ 38708 h 232172"/>
              <a:gd name="T26" fmla="*/ 66137 w 66851"/>
              <a:gd name="T27" fmla="*/ 42673 h 232172"/>
              <a:gd name="T28" fmla="*/ 64917 w 66851"/>
              <a:gd name="T29" fmla="*/ 47301 h 232172"/>
              <a:gd name="T30" fmla="*/ 63359 w 66851"/>
              <a:gd name="T31" fmla="*/ 52370 h 232172"/>
              <a:gd name="T32" fmla="*/ 62322 w 66851"/>
              <a:gd name="T33" fmla="*/ 57733 h 232172"/>
              <a:gd name="T34" fmla="*/ 61630 w 66851"/>
              <a:gd name="T35" fmla="*/ 63293 h 232172"/>
              <a:gd name="T36" fmla="*/ 61169 w 66851"/>
              <a:gd name="T37" fmla="*/ 68984 h 232172"/>
              <a:gd name="T38" fmla="*/ 60117 w 66851"/>
              <a:gd name="T39" fmla="*/ 74762 h 232172"/>
              <a:gd name="T40" fmla="*/ 58672 w 66851"/>
              <a:gd name="T41" fmla="*/ 80600 h 232172"/>
              <a:gd name="T42" fmla="*/ 56966 w 66851"/>
              <a:gd name="T43" fmla="*/ 86476 h 232172"/>
              <a:gd name="T44" fmla="*/ 55084 w 66851"/>
              <a:gd name="T45" fmla="*/ 91385 h 232172"/>
              <a:gd name="T46" fmla="*/ 53086 w 66851"/>
              <a:gd name="T47" fmla="*/ 95650 h 232172"/>
              <a:gd name="T48" fmla="*/ 51009 w 66851"/>
              <a:gd name="T49" fmla="*/ 99485 h 232172"/>
              <a:gd name="T50" fmla="*/ 48882 w 66851"/>
              <a:gd name="T51" fmla="*/ 104027 h 232172"/>
              <a:gd name="T52" fmla="*/ 46720 w 66851"/>
              <a:gd name="T53" fmla="*/ 109038 h 232172"/>
              <a:gd name="T54" fmla="*/ 44535 w 66851"/>
              <a:gd name="T55" fmla="*/ 114364 h 232172"/>
              <a:gd name="T56" fmla="*/ 42334 w 66851"/>
              <a:gd name="T57" fmla="*/ 118906 h 232172"/>
              <a:gd name="T58" fmla="*/ 40123 w 66851"/>
              <a:gd name="T59" fmla="*/ 122927 h 232172"/>
              <a:gd name="T60" fmla="*/ 37905 w 66851"/>
              <a:gd name="T61" fmla="*/ 126600 h 232172"/>
              <a:gd name="T62" fmla="*/ 35683 w 66851"/>
              <a:gd name="T63" fmla="*/ 131033 h 232172"/>
              <a:gd name="T64" fmla="*/ 33458 w 66851"/>
              <a:gd name="T65" fmla="*/ 135972 h 232172"/>
              <a:gd name="T66" fmla="*/ 31231 w 66851"/>
              <a:gd name="T67" fmla="*/ 141250 h 232172"/>
              <a:gd name="T68" fmla="*/ 29746 w 66851"/>
              <a:gd name="T69" fmla="*/ 145760 h 232172"/>
              <a:gd name="T70" fmla="*/ 28756 w 66851"/>
              <a:gd name="T71" fmla="*/ 149759 h 232172"/>
              <a:gd name="T72" fmla="*/ 28096 w 66851"/>
              <a:gd name="T73" fmla="*/ 153417 h 232172"/>
              <a:gd name="T74" fmla="*/ 26912 w 66851"/>
              <a:gd name="T75" fmla="*/ 157840 h 232172"/>
              <a:gd name="T76" fmla="*/ 25380 w 66851"/>
              <a:gd name="T77" fmla="*/ 162774 h 232172"/>
              <a:gd name="T78" fmla="*/ 23614 w 66851"/>
              <a:gd name="T79" fmla="*/ 168047 h 232172"/>
              <a:gd name="T80" fmla="*/ 21693 w 66851"/>
              <a:gd name="T81" fmla="*/ 172555 h 232172"/>
              <a:gd name="T82" fmla="*/ 19668 w 66851"/>
              <a:gd name="T83" fmla="*/ 176552 h 232172"/>
              <a:gd name="T84" fmla="*/ 17575 w 66851"/>
              <a:gd name="T85" fmla="*/ 180209 h 232172"/>
              <a:gd name="T86" fmla="*/ 15436 w 66851"/>
              <a:gd name="T87" fmla="*/ 184631 h 232172"/>
              <a:gd name="T88" fmla="*/ 13265 w 66851"/>
              <a:gd name="T89" fmla="*/ 189565 h 232172"/>
              <a:gd name="T90" fmla="*/ 11075 w 66851"/>
              <a:gd name="T91" fmla="*/ 194837 h 232172"/>
              <a:gd name="T92" fmla="*/ 9614 w 66851"/>
              <a:gd name="T93" fmla="*/ 199344 h 232172"/>
              <a:gd name="T94" fmla="*/ 8641 w 66851"/>
              <a:gd name="T95" fmla="*/ 203341 h 232172"/>
              <a:gd name="T96" fmla="*/ 7992 w 66851"/>
              <a:gd name="T97" fmla="*/ 206999 h 232172"/>
              <a:gd name="T98" fmla="*/ 6815 w 66851"/>
              <a:gd name="T99" fmla="*/ 210429 h 232172"/>
              <a:gd name="T100" fmla="*/ 5288 w 66851"/>
              <a:gd name="T101" fmla="*/ 213708 h 232172"/>
              <a:gd name="T102" fmla="*/ 1045 w 66851"/>
              <a:gd name="T103" fmla="*/ 221359 h 232172"/>
              <a:gd name="T104" fmla="*/ 465 w 66851"/>
              <a:gd name="T105" fmla="*/ 225051 h 232172"/>
              <a:gd name="T106" fmla="*/ 0 w 66851"/>
              <a:gd name="T107" fmla="*/ 232171 h 23217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6851"/>
              <a:gd name="T163" fmla="*/ 0 h 232172"/>
              <a:gd name="T164" fmla="*/ 66851 w 66851"/>
              <a:gd name="T165" fmla="*/ 232172 h 23217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6851" h="232172">
                <a:moveTo>
                  <a:pt x="46858" y="0"/>
                </a:moveTo>
                <a:lnTo>
                  <a:pt x="56830" y="0"/>
                </a:lnTo>
                <a:lnTo>
                  <a:pt x="57969" y="992"/>
                </a:lnTo>
                <a:lnTo>
                  <a:pt x="58727" y="2646"/>
                </a:lnTo>
                <a:lnTo>
                  <a:pt x="59233" y="4740"/>
                </a:lnTo>
                <a:lnTo>
                  <a:pt x="60315" y="7129"/>
                </a:lnTo>
                <a:lnTo>
                  <a:pt x="61779" y="9713"/>
                </a:lnTo>
                <a:lnTo>
                  <a:pt x="63500" y="12428"/>
                </a:lnTo>
                <a:lnTo>
                  <a:pt x="64646" y="15231"/>
                </a:lnTo>
                <a:lnTo>
                  <a:pt x="65920" y="20991"/>
                </a:lnTo>
                <a:lnTo>
                  <a:pt x="66487" y="26857"/>
                </a:lnTo>
                <a:lnTo>
                  <a:pt x="66739" y="32773"/>
                </a:lnTo>
                <a:lnTo>
                  <a:pt x="66850" y="38708"/>
                </a:lnTo>
                <a:lnTo>
                  <a:pt x="66137" y="42673"/>
                </a:lnTo>
                <a:lnTo>
                  <a:pt x="64917" y="47301"/>
                </a:lnTo>
                <a:lnTo>
                  <a:pt x="63359" y="52370"/>
                </a:lnTo>
                <a:lnTo>
                  <a:pt x="62322" y="57733"/>
                </a:lnTo>
                <a:lnTo>
                  <a:pt x="61630" y="63293"/>
                </a:lnTo>
                <a:lnTo>
                  <a:pt x="61169" y="68984"/>
                </a:lnTo>
                <a:lnTo>
                  <a:pt x="60117" y="74762"/>
                </a:lnTo>
                <a:lnTo>
                  <a:pt x="58672" y="80600"/>
                </a:lnTo>
                <a:lnTo>
                  <a:pt x="56966" y="86476"/>
                </a:lnTo>
                <a:lnTo>
                  <a:pt x="55084" y="91385"/>
                </a:lnTo>
                <a:lnTo>
                  <a:pt x="53086" y="95650"/>
                </a:lnTo>
                <a:lnTo>
                  <a:pt x="51009" y="99485"/>
                </a:lnTo>
                <a:lnTo>
                  <a:pt x="48882" y="104027"/>
                </a:lnTo>
                <a:lnTo>
                  <a:pt x="46720" y="109038"/>
                </a:lnTo>
                <a:lnTo>
                  <a:pt x="44535" y="114364"/>
                </a:lnTo>
                <a:lnTo>
                  <a:pt x="42334" y="118906"/>
                </a:lnTo>
                <a:lnTo>
                  <a:pt x="40123" y="122927"/>
                </a:lnTo>
                <a:lnTo>
                  <a:pt x="37905" y="126600"/>
                </a:lnTo>
                <a:lnTo>
                  <a:pt x="35683" y="131033"/>
                </a:lnTo>
                <a:lnTo>
                  <a:pt x="33458" y="135972"/>
                </a:lnTo>
                <a:lnTo>
                  <a:pt x="31231" y="141250"/>
                </a:lnTo>
                <a:lnTo>
                  <a:pt x="29746" y="145760"/>
                </a:lnTo>
                <a:lnTo>
                  <a:pt x="28756" y="149759"/>
                </a:lnTo>
                <a:lnTo>
                  <a:pt x="28096" y="153417"/>
                </a:lnTo>
                <a:lnTo>
                  <a:pt x="26912" y="157840"/>
                </a:lnTo>
                <a:lnTo>
                  <a:pt x="25380" y="162774"/>
                </a:lnTo>
                <a:lnTo>
                  <a:pt x="23614" y="168047"/>
                </a:lnTo>
                <a:lnTo>
                  <a:pt x="21693" y="172555"/>
                </a:lnTo>
                <a:lnTo>
                  <a:pt x="19668" y="176552"/>
                </a:lnTo>
                <a:lnTo>
                  <a:pt x="17575" y="180209"/>
                </a:lnTo>
                <a:lnTo>
                  <a:pt x="15436" y="184631"/>
                </a:lnTo>
                <a:lnTo>
                  <a:pt x="13265" y="189565"/>
                </a:lnTo>
                <a:lnTo>
                  <a:pt x="11075" y="194837"/>
                </a:lnTo>
                <a:lnTo>
                  <a:pt x="9614" y="199344"/>
                </a:lnTo>
                <a:lnTo>
                  <a:pt x="8641" y="203341"/>
                </a:lnTo>
                <a:lnTo>
                  <a:pt x="7992" y="206999"/>
                </a:lnTo>
                <a:lnTo>
                  <a:pt x="6815" y="210429"/>
                </a:lnTo>
                <a:lnTo>
                  <a:pt x="5288" y="213708"/>
                </a:lnTo>
                <a:lnTo>
                  <a:pt x="1045" y="221359"/>
                </a:lnTo>
                <a:lnTo>
                  <a:pt x="465" y="225051"/>
                </a:lnTo>
                <a:lnTo>
                  <a:pt x="0" y="23217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49" name="SMARTInkAnnotation120"/>
          <p:cNvSpPr>
            <a:spLocks/>
          </p:cNvSpPr>
          <p:nvPr/>
        </p:nvSpPr>
        <p:spPr bwMode="auto">
          <a:xfrm>
            <a:off x="5670550" y="6473825"/>
            <a:ext cx="206375" cy="285750"/>
          </a:xfrm>
          <a:custGeom>
            <a:avLst/>
            <a:gdLst>
              <a:gd name="T0" fmla="*/ 45796 w 206143"/>
              <a:gd name="T1" fmla="*/ 7129 h 285752"/>
              <a:gd name="T2" fmla="*/ 35429 w 206143"/>
              <a:gd name="T3" fmla="*/ 31780 h 285752"/>
              <a:gd name="T4" fmla="*/ 19765 w 206143"/>
              <a:gd name="T5" fmla="*/ 45889 h 285752"/>
              <a:gd name="T6" fmla="*/ 29029 w 206143"/>
              <a:gd name="T7" fmla="*/ 42166 h 285752"/>
              <a:gd name="T8" fmla="*/ 40609 w 206143"/>
              <a:gd name="T9" fmla="*/ 37629 h 285752"/>
              <a:gd name="T10" fmla="*/ 58404 w 206143"/>
              <a:gd name="T11" fmla="*/ 28842 h 285752"/>
              <a:gd name="T12" fmla="*/ 74104 w 206143"/>
              <a:gd name="T13" fmla="*/ 21554 h 285752"/>
              <a:gd name="T14" fmla="*/ 88508 w 206143"/>
              <a:gd name="T15" fmla="*/ 18954 h 285752"/>
              <a:gd name="T16" fmla="*/ 120149 w 206143"/>
              <a:gd name="T17" fmla="*/ 17923 h 285752"/>
              <a:gd name="T18" fmla="*/ 161247 w 206143"/>
              <a:gd name="T19" fmla="*/ 22601 h 285752"/>
              <a:gd name="T20" fmla="*/ 175535 w 206143"/>
              <a:gd name="T21" fmla="*/ 35952 h 285752"/>
              <a:gd name="T22" fmla="*/ 190933 w 206143"/>
              <a:gd name="T23" fmla="*/ 50633 h 285752"/>
              <a:gd name="T24" fmla="*/ 198392 w 206143"/>
              <a:gd name="T25" fmla="*/ 65160 h 285752"/>
              <a:gd name="T26" fmla="*/ 201860 w 206143"/>
              <a:gd name="T27" fmla="*/ 81153 h 285752"/>
              <a:gd name="T28" fmla="*/ 205615 w 206143"/>
              <a:gd name="T29" fmla="*/ 98460 h 285752"/>
              <a:gd name="T30" fmla="*/ 204744 w 206143"/>
              <a:gd name="T31" fmla="*/ 116156 h 285752"/>
              <a:gd name="T32" fmla="*/ 201758 w 206143"/>
              <a:gd name="T33" fmla="*/ 133965 h 285752"/>
              <a:gd name="T34" fmla="*/ 198891 w 206143"/>
              <a:gd name="T35" fmla="*/ 151811 h 285752"/>
              <a:gd name="T36" fmla="*/ 191347 w 206143"/>
              <a:gd name="T37" fmla="*/ 169666 h 285752"/>
              <a:gd name="T38" fmla="*/ 179691 w 206143"/>
              <a:gd name="T39" fmla="*/ 184879 h 285752"/>
              <a:gd name="T40" fmla="*/ 166816 w 206143"/>
              <a:gd name="T41" fmla="*/ 198316 h 285752"/>
              <a:gd name="T42" fmla="*/ 153580 w 206143"/>
              <a:gd name="T43" fmla="*/ 212219 h 285752"/>
              <a:gd name="T44" fmla="*/ 140237 w 206143"/>
              <a:gd name="T45" fmla="*/ 225268 h 285752"/>
              <a:gd name="T46" fmla="*/ 126862 w 206143"/>
              <a:gd name="T47" fmla="*/ 239056 h 285752"/>
              <a:gd name="T48" fmla="*/ 111495 w 206143"/>
              <a:gd name="T49" fmla="*/ 246779 h 285752"/>
              <a:gd name="T50" fmla="*/ 94794 w 206143"/>
              <a:gd name="T51" fmla="*/ 251713 h 285752"/>
              <a:gd name="T52" fmla="*/ 80424 w 206143"/>
              <a:gd name="T53" fmla="*/ 259460 h 285752"/>
              <a:gd name="T54" fmla="*/ 66745 w 206143"/>
              <a:gd name="T55" fmla="*/ 265393 h 285752"/>
              <a:gd name="T56" fmla="*/ 53271 w 206143"/>
              <a:gd name="T57" fmla="*/ 267151 h 285752"/>
              <a:gd name="T58" fmla="*/ 36270 w 206143"/>
              <a:gd name="T59" fmla="*/ 266801 h 285752"/>
              <a:gd name="T60" fmla="*/ 24650 w 206143"/>
              <a:gd name="T61" fmla="*/ 260803 h 285752"/>
              <a:gd name="T62" fmla="*/ 11804 w 206143"/>
              <a:gd name="T63" fmla="*/ 254584 h 285752"/>
              <a:gd name="T64" fmla="*/ 7984 w 206143"/>
              <a:gd name="T65" fmla="*/ 246641 h 285752"/>
              <a:gd name="T66" fmla="*/ 2094 w 206143"/>
              <a:gd name="T67" fmla="*/ 235067 h 285752"/>
              <a:gd name="T68" fmla="*/ 0 w 206143"/>
              <a:gd name="T69" fmla="*/ 215515 h 285752"/>
              <a:gd name="T70" fmla="*/ 4345 w 206143"/>
              <a:gd name="T71" fmla="*/ 199263 h 285752"/>
              <a:gd name="T72" fmla="*/ 7262 w 206143"/>
              <a:gd name="T73" fmla="*/ 184608 h 285752"/>
              <a:gd name="T74" fmla="*/ 24559 w 206143"/>
              <a:gd name="T75" fmla="*/ 163978 h 285752"/>
              <a:gd name="T76" fmla="*/ 36143 w 206143"/>
              <a:gd name="T77" fmla="*/ 154860 h 285752"/>
              <a:gd name="T78" fmla="*/ 54243 w 206143"/>
              <a:gd name="T79" fmla="*/ 144650 h 285752"/>
              <a:gd name="T80" fmla="*/ 65351 w 206143"/>
              <a:gd name="T81" fmla="*/ 143401 h 285752"/>
              <a:gd name="T82" fmla="*/ 78063 w 206143"/>
              <a:gd name="T83" fmla="*/ 147772 h 285752"/>
              <a:gd name="T84" fmla="*/ 91251 w 206143"/>
              <a:gd name="T85" fmla="*/ 155350 h 285752"/>
              <a:gd name="T86" fmla="*/ 104433 w 206143"/>
              <a:gd name="T87" fmla="*/ 166800 h 285752"/>
              <a:gd name="T88" fmla="*/ 120591 w 206143"/>
              <a:gd name="T89" fmla="*/ 178616 h 285752"/>
              <a:gd name="T90" fmla="*/ 134554 w 206143"/>
              <a:gd name="T91" fmla="*/ 190505 h 285752"/>
              <a:gd name="T92" fmla="*/ 146787 w 206143"/>
              <a:gd name="T93" fmla="*/ 212451 h 285752"/>
              <a:gd name="T94" fmla="*/ 157342 w 206143"/>
              <a:gd name="T95" fmla="*/ 228950 h 285752"/>
              <a:gd name="T96" fmla="*/ 160260 w 206143"/>
              <a:gd name="T97" fmla="*/ 249841 h 285752"/>
              <a:gd name="T98" fmla="*/ 158354 w 206143"/>
              <a:gd name="T99" fmla="*/ 278697 h 28575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06143"/>
              <a:gd name="T151" fmla="*/ 0 h 285752"/>
              <a:gd name="T152" fmla="*/ 206143 w 206143"/>
              <a:gd name="T153" fmla="*/ 285752 h 28575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06143" h="285752">
                <a:moveTo>
                  <a:pt x="46540" y="0"/>
                </a:moveTo>
                <a:lnTo>
                  <a:pt x="46540" y="4740"/>
                </a:lnTo>
                <a:lnTo>
                  <a:pt x="45796" y="7129"/>
                </a:lnTo>
                <a:lnTo>
                  <a:pt x="41940" y="15232"/>
                </a:lnTo>
                <a:lnTo>
                  <a:pt x="39723" y="23916"/>
                </a:lnTo>
                <a:lnTo>
                  <a:pt x="35429" y="31780"/>
                </a:lnTo>
                <a:lnTo>
                  <a:pt x="29899" y="39941"/>
                </a:lnTo>
                <a:lnTo>
                  <a:pt x="19767" y="53575"/>
                </a:lnTo>
                <a:lnTo>
                  <a:pt x="19765" y="45889"/>
                </a:lnTo>
                <a:lnTo>
                  <a:pt x="20508" y="45476"/>
                </a:lnTo>
                <a:lnTo>
                  <a:pt x="23318" y="45016"/>
                </a:lnTo>
                <a:lnTo>
                  <a:pt x="29029" y="42166"/>
                </a:lnTo>
                <a:lnTo>
                  <a:pt x="32635" y="40017"/>
                </a:lnTo>
                <a:lnTo>
                  <a:pt x="36527" y="38584"/>
                </a:lnTo>
                <a:lnTo>
                  <a:pt x="40609" y="37629"/>
                </a:lnTo>
                <a:lnTo>
                  <a:pt x="44817" y="36992"/>
                </a:lnTo>
                <a:lnTo>
                  <a:pt x="48366" y="35575"/>
                </a:lnTo>
                <a:lnTo>
                  <a:pt x="58404" y="28842"/>
                </a:lnTo>
                <a:lnTo>
                  <a:pt x="63375" y="26173"/>
                </a:lnTo>
                <a:lnTo>
                  <a:pt x="68920" y="23402"/>
                </a:lnTo>
                <a:lnTo>
                  <a:pt x="74104" y="21554"/>
                </a:lnTo>
                <a:lnTo>
                  <a:pt x="79047" y="20323"/>
                </a:lnTo>
                <a:lnTo>
                  <a:pt x="83831" y="19502"/>
                </a:lnTo>
                <a:lnTo>
                  <a:pt x="88508" y="18954"/>
                </a:lnTo>
                <a:lnTo>
                  <a:pt x="93113" y="18589"/>
                </a:lnTo>
                <a:lnTo>
                  <a:pt x="102197" y="18184"/>
                </a:lnTo>
                <a:lnTo>
                  <a:pt x="120149" y="17923"/>
                </a:lnTo>
                <a:lnTo>
                  <a:pt x="151411" y="17864"/>
                </a:lnTo>
                <a:lnTo>
                  <a:pt x="155131" y="18854"/>
                </a:lnTo>
                <a:lnTo>
                  <a:pt x="161247" y="22601"/>
                </a:lnTo>
                <a:lnTo>
                  <a:pt x="166444" y="27574"/>
                </a:lnTo>
                <a:lnTo>
                  <a:pt x="171977" y="33091"/>
                </a:lnTo>
                <a:lnTo>
                  <a:pt x="175535" y="35952"/>
                </a:lnTo>
                <a:lnTo>
                  <a:pt x="179395" y="38851"/>
                </a:lnTo>
                <a:lnTo>
                  <a:pt x="185667" y="44717"/>
                </a:lnTo>
                <a:lnTo>
                  <a:pt x="190933" y="50633"/>
                </a:lnTo>
                <a:lnTo>
                  <a:pt x="195753" y="56569"/>
                </a:lnTo>
                <a:lnTo>
                  <a:pt x="197337" y="60533"/>
                </a:lnTo>
                <a:lnTo>
                  <a:pt x="198392" y="65160"/>
                </a:lnTo>
                <a:lnTo>
                  <a:pt x="199095" y="70229"/>
                </a:lnTo>
                <a:lnTo>
                  <a:pt x="200307" y="75593"/>
                </a:lnTo>
                <a:lnTo>
                  <a:pt x="201860" y="81153"/>
                </a:lnTo>
                <a:lnTo>
                  <a:pt x="203639" y="86844"/>
                </a:lnTo>
                <a:lnTo>
                  <a:pt x="204825" y="92623"/>
                </a:lnTo>
                <a:lnTo>
                  <a:pt x="205615" y="98460"/>
                </a:lnTo>
                <a:lnTo>
                  <a:pt x="206142" y="104335"/>
                </a:lnTo>
                <a:lnTo>
                  <a:pt x="205749" y="110237"/>
                </a:lnTo>
                <a:lnTo>
                  <a:pt x="204744" y="116156"/>
                </a:lnTo>
                <a:lnTo>
                  <a:pt x="203330" y="122086"/>
                </a:lnTo>
                <a:lnTo>
                  <a:pt x="202388" y="128023"/>
                </a:lnTo>
                <a:lnTo>
                  <a:pt x="201758" y="133965"/>
                </a:lnTo>
                <a:lnTo>
                  <a:pt x="201340" y="139912"/>
                </a:lnTo>
                <a:lnTo>
                  <a:pt x="200317" y="145861"/>
                </a:lnTo>
                <a:lnTo>
                  <a:pt x="198891" y="151811"/>
                </a:lnTo>
                <a:lnTo>
                  <a:pt x="197197" y="157762"/>
                </a:lnTo>
                <a:lnTo>
                  <a:pt x="194579" y="163714"/>
                </a:lnTo>
                <a:lnTo>
                  <a:pt x="191347" y="169666"/>
                </a:lnTo>
                <a:lnTo>
                  <a:pt x="187705" y="175619"/>
                </a:lnTo>
                <a:lnTo>
                  <a:pt x="183789" y="180579"/>
                </a:lnTo>
                <a:lnTo>
                  <a:pt x="179691" y="184879"/>
                </a:lnTo>
                <a:lnTo>
                  <a:pt x="175471" y="188737"/>
                </a:lnTo>
                <a:lnTo>
                  <a:pt x="171170" y="193294"/>
                </a:lnTo>
                <a:lnTo>
                  <a:pt x="166816" y="198316"/>
                </a:lnTo>
                <a:lnTo>
                  <a:pt x="162426" y="203648"/>
                </a:lnTo>
                <a:lnTo>
                  <a:pt x="158011" y="208195"/>
                </a:lnTo>
                <a:lnTo>
                  <a:pt x="153580" y="212219"/>
                </a:lnTo>
                <a:lnTo>
                  <a:pt x="149138" y="215894"/>
                </a:lnTo>
                <a:lnTo>
                  <a:pt x="144690" y="220328"/>
                </a:lnTo>
                <a:lnTo>
                  <a:pt x="140237" y="225268"/>
                </a:lnTo>
                <a:lnTo>
                  <a:pt x="135781" y="230546"/>
                </a:lnTo>
                <a:lnTo>
                  <a:pt x="131322" y="235057"/>
                </a:lnTo>
                <a:lnTo>
                  <a:pt x="126862" y="239056"/>
                </a:lnTo>
                <a:lnTo>
                  <a:pt x="122402" y="242715"/>
                </a:lnTo>
                <a:lnTo>
                  <a:pt x="117196" y="245154"/>
                </a:lnTo>
                <a:lnTo>
                  <a:pt x="111495" y="246779"/>
                </a:lnTo>
                <a:lnTo>
                  <a:pt x="105463" y="247863"/>
                </a:lnTo>
                <a:lnTo>
                  <a:pt x="99954" y="249578"/>
                </a:lnTo>
                <a:lnTo>
                  <a:pt x="94794" y="251713"/>
                </a:lnTo>
                <a:lnTo>
                  <a:pt x="89866" y="254129"/>
                </a:lnTo>
                <a:lnTo>
                  <a:pt x="85093" y="256732"/>
                </a:lnTo>
                <a:lnTo>
                  <a:pt x="80424" y="259460"/>
                </a:lnTo>
                <a:lnTo>
                  <a:pt x="75823" y="262270"/>
                </a:lnTo>
                <a:lnTo>
                  <a:pt x="71268" y="264144"/>
                </a:lnTo>
                <a:lnTo>
                  <a:pt x="66745" y="265393"/>
                </a:lnTo>
                <a:lnTo>
                  <a:pt x="62241" y="266226"/>
                </a:lnTo>
                <a:lnTo>
                  <a:pt x="57752" y="266781"/>
                </a:lnTo>
                <a:lnTo>
                  <a:pt x="53271" y="267151"/>
                </a:lnTo>
                <a:lnTo>
                  <a:pt x="45069" y="267562"/>
                </a:lnTo>
                <a:lnTo>
                  <a:pt x="38944" y="267745"/>
                </a:lnTo>
                <a:lnTo>
                  <a:pt x="36270" y="266801"/>
                </a:lnTo>
                <a:lnTo>
                  <a:pt x="31315" y="263107"/>
                </a:lnTo>
                <a:lnTo>
                  <a:pt x="28208" y="261725"/>
                </a:lnTo>
                <a:lnTo>
                  <a:pt x="24650" y="260803"/>
                </a:lnTo>
                <a:lnTo>
                  <a:pt x="20790" y="260189"/>
                </a:lnTo>
                <a:lnTo>
                  <a:pt x="17473" y="258788"/>
                </a:lnTo>
                <a:lnTo>
                  <a:pt x="11804" y="254584"/>
                </a:lnTo>
                <a:lnTo>
                  <a:pt x="9994" y="252075"/>
                </a:lnTo>
                <a:lnTo>
                  <a:pt x="8789" y="249410"/>
                </a:lnTo>
                <a:lnTo>
                  <a:pt x="7984" y="246641"/>
                </a:lnTo>
                <a:lnTo>
                  <a:pt x="5108" y="240918"/>
                </a:lnTo>
                <a:lnTo>
                  <a:pt x="3300" y="238002"/>
                </a:lnTo>
                <a:lnTo>
                  <a:pt x="2094" y="235067"/>
                </a:lnTo>
                <a:lnTo>
                  <a:pt x="754" y="229160"/>
                </a:lnTo>
                <a:lnTo>
                  <a:pt x="159" y="220580"/>
                </a:lnTo>
                <a:lnTo>
                  <a:pt x="0" y="215515"/>
                </a:lnTo>
                <a:lnTo>
                  <a:pt x="638" y="211145"/>
                </a:lnTo>
                <a:lnTo>
                  <a:pt x="3331" y="203645"/>
                </a:lnTo>
                <a:lnTo>
                  <a:pt x="4345" y="199263"/>
                </a:lnTo>
                <a:lnTo>
                  <a:pt x="5023" y="194358"/>
                </a:lnTo>
                <a:lnTo>
                  <a:pt x="5474" y="189103"/>
                </a:lnTo>
                <a:lnTo>
                  <a:pt x="7262" y="184608"/>
                </a:lnTo>
                <a:lnTo>
                  <a:pt x="13216" y="176967"/>
                </a:lnTo>
                <a:lnTo>
                  <a:pt x="18838" y="170265"/>
                </a:lnTo>
                <a:lnTo>
                  <a:pt x="24559" y="163978"/>
                </a:lnTo>
                <a:lnTo>
                  <a:pt x="28167" y="160912"/>
                </a:lnTo>
                <a:lnTo>
                  <a:pt x="32060" y="157876"/>
                </a:lnTo>
                <a:lnTo>
                  <a:pt x="36143" y="154860"/>
                </a:lnTo>
                <a:lnTo>
                  <a:pt x="44647" y="148864"/>
                </a:lnTo>
                <a:lnTo>
                  <a:pt x="48253" y="146868"/>
                </a:lnTo>
                <a:lnTo>
                  <a:pt x="54243" y="144650"/>
                </a:lnTo>
                <a:lnTo>
                  <a:pt x="57625" y="144058"/>
                </a:lnTo>
                <a:lnTo>
                  <a:pt x="61368" y="143664"/>
                </a:lnTo>
                <a:lnTo>
                  <a:pt x="65351" y="143401"/>
                </a:lnTo>
                <a:lnTo>
                  <a:pt x="69493" y="144218"/>
                </a:lnTo>
                <a:lnTo>
                  <a:pt x="73743" y="145755"/>
                </a:lnTo>
                <a:lnTo>
                  <a:pt x="78063" y="147772"/>
                </a:lnTo>
                <a:lnTo>
                  <a:pt x="82431" y="150109"/>
                </a:lnTo>
                <a:lnTo>
                  <a:pt x="86831" y="152658"/>
                </a:lnTo>
                <a:lnTo>
                  <a:pt x="91251" y="155350"/>
                </a:lnTo>
                <a:lnTo>
                  <a:pt x="94941" y="158137"/>
                </a:lnTo>
                <a:lnTo>
                  <a:pt x="101026" y="163880"/>
                </a:lnTo>
                <a:lnTo>
                  <a:pt x="104433" y="166800"/>
                </a:lnTo>
                <a:lnTo>
                  <a:pt x="108193" y="169740"/>
                </a:lnTo>
                <a:lnTo>
                  <a:pt x="112187" y="172691"/>
                </a:lnTo>
                <a:lnTo>
                  <a:pt x="120591" y="178616"/>
                </a:lnTo>
                <a:lnTo>
                  <a:pt x="124915" y="181586"/>
                </a:lnTo>
                <a:lnTo>
                  <a:pt x="128541" y="184557"/>
                </a:lnTo>
                <a:lnTo>
                  <a:pt x="134554" y="190505"/>
                </a:lnTo>
                <a:lnTo>
                  <a:pt x="139705" y="199101"/>
                </a:lnTo>
                <a:lnTo>
                  <a:pt x="142120" y="204171"/>
                </a:lnTo>
                <a:lnTo>
                  <a:pt x="146787" y="212451"/>
                </a:lnTo>
                <a:lnTo>
                  <a:pt x="151340" y="219438"/>
                </a:lnTo>
                <a:lnTo>
                  <a:pt x="155843" y="225851"/>
                </a:lnTo>
                <a:lnTo>
                  <a:pt x="157342" y="228950"/>
                </a:lnTo>
                <a:lnTo>
                  <a:pt x="159006" y="235040"/>
                </a:lnTo>
                <a:lnTo>
                  <a:pt x="159746" y="241053"/>
                </a:lnTo>
                <a:lnTo>
                  <a:pt x="160260" y="249841"/>
                </a:lnTo>
                <a:lnTo>
                  <a:pt x="160323" y="259512"/>
                </a:lnTo>
                <a:lnTo>
                  <a:pt x="160338" y="275089"/>
                </a:lnTo>
                <a:lnTo>
                  <a:pt x="158354" y="278697"/>
                </a:lnTo>
                <a:lnTo>
                  <a:pt x="153644" y="28575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50" name="SMARTInkAnnotation121"/>
          <p:cNvSpPr>
            <a:spLocks/>
          </p:cNvSpPr>
          <p:nvPr/>
        </p:nvSpPr>
        <p:spPr bwMode="auto">
          <a:xfrm>
            <a:off x="6278563" y="5938838"/>
            <a:ext cx="228600" cy="347662"/>
          </a:xfrm>
          <a:custGeom>
            <a:avLst/>
            <a:gdLst>
              <a:gd name="T0" fmla="*/ 9557 w 227319"/>
              <a:gd name="T1" fmla="*/ 0 h 348259"/>
              <a:gd name="T2" fmla="*/ 7812 w 227319"/>
              <a:gd name="T3" fmla="*/ 2646 h 348259"/>
              <a:gd name="T4" fmla="*/ 6601 w 227319"/>
              <a:gd name="T5" fmla="*/ 15231 h 348259"/>
              <a:gd name="T6" fmla="*/ 4470 w 227319"/>
              <a:gd name="T7" fmla="*/ 29503 h 348259"/>
              <a:gd name="T8" fmla="*/ 1832 w 227319"/>
              <a:gd name="T9" fmla="*/ 40894 h 348259"/>
              <a:gd name="T10" fmla="*/ 660 w 227319"/>
              <a:gd name="T11" fmla="*/ 55878 h 348259"/>
              <a:gd name="T12" fmla="*/ 0 w 227319"/>
              <a:gd name="T13" fmla="*/ 81049 h 348259"/>
              <a:gd name="T14" fmla="*/ 1829 w 227319"/>
              <a:gd name="T15" fmla="*/ 95883 h 348259"/>
              <a:gd name="T16" fmla="*/ 9065 w 227319"/>
              <a:gd name="T17" fmla="*/ 126316 h 348259"/>
              <a:gd name="T18" fmla="*/ 11312 w 227319"/>
              <a:gd name="T19" fmla="*/ 143453 h 348259"/>
              <a:gd name="T20" fmla="*/ 13055 w 227319"/>
              <a:gd name="T21" fmla="*/ 159999 h 348259"/>
              <a:gd name="T22" fmla="*/ 16309 w 227319"/>
              <a:gd name="T23" fmla="*/ 173968 h 348259"/>
              <a:gd name="T24" fmla="*/ 22217 w 227319"/>
              <a:gd name="T25" fmla="*/ 189436 h 348259"/>
              <a:gd name="T26" fmla="*/ 29803 w 227319"/>
              <a:gd name="T27" fmla="*/ 205241 h 348259"/>
              <a:gd name="T28" fmla="*/ 38132 w 227319"/>
              <a:gd name="T29" fmla="*/ 218879 h 348259"/>
              <a:gd name="T30" fmla="*/ 46793 w 227319"/>
              <a:gd name="T31" fmla="*/ 234201 h 348259"/>
              <a:gd name="T32" fmla="*/ 55600 w 227319"/>
              <a:gd name="T33" fmla="*/ 249941 h 348259"/>
              <a:gd name="T34" fmla="*/ 64474 w 227319"/>
              <a:gd name="T35" fmla="*/ 263551 h 348259"/>
              <a:gd name="T36" fmla="*/ 75359 w 227319"/>
              <a:gd name="T37" fmla="*/ 276215 h 348259"/>
              <a:gd name="T38" fmla="*/ 86891 w 227319"/>
              <a:gd name="T39" fmla="*/ 287465 h 348259"/>
              <a:gd name="T40" fmla="*/ 96974 w 227319"/>
              <a:gd name="T41" fmla="*/ 295772 h 348259"/>
              <a:gd name="T42" fmla="*/ 106415 w 227319"/>
              <a:gd name="T43" fmla="*/ 305418 h 348259"/>
              <a:gd name="T44" fmla="*/ 115569 w 227319"/>
              <a:gd name="T45" fmla="*/ 315327 h 348259"/>
              <a:gd name="T46" fmla="*/ 124596 w 227319"/>
              <a:gd name="T47" fmla="*/ 323039 h 348259"/>
              <a:gd name="T48" fmla="*/ 133566 w 227319"/>
              <a:gd name="T49" fmla="*/ 327127 h 348259"/>
              <a:gd name="T50" fmla="*/ 142512 w 227319"/>
              <a:gd name="T51" fmla="*/ 329937 h 348259"/>
              <a:gd name="T52" fmla="*/ 151446 w 227319"/>
              <a:gd name="T53" fmla="*/ 334493 h 348259"/>
              <a:gd name="T54" fmla="*/ 164702 w 227319"/>
              <a:gd name="T55" fmla="*/ 339365 h 348259"/>
              <a:gd name="T56" fmla="*/ 172465 w 227319"/>
              <a:gd name="T57" fmla="*/ 343644 h 348259"/>
              <a:gd name="T58" fmla="*/ 184970 w 227319"/>
              <a:gd name="T59" fmla="*/ 347346 h 348259"/>
              <a:gd name="T60" fmla="*/ 196011 w 227319"/>
              <a:gd name="T61" fmla="*/ 347988 h 348259"/>
              <a:gd name="T62" fmla="*/ 227318 w 227319"/>
              <a:gd name="T63" fmla="*/ 348258 h 34825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7319"/>
              <a:gd name="T97" fmla="*/ 0 h 348259"/>
              <a:gd name="T98" fmla="*/ 227319 w 227319"/>
              <a:gd name="T99" fmla="*/ 348259 h 34825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7319" h="348259">
                <a:moveTo>
                  <a:pt x="13111" y="0"/>
                </a:moveTo>
                <a:lnTo>
                  <a:pt x="9557" y="0"/>
                </a:lnTo>
                <a:lnTo>
                  <a:pt x="8510" y="992"/>
                </a:lnTo>
                <a:lnTo>
                  <a:pt x="7812" y="2646"/>
                </a:lnTo>
                <a:lnTo>
                  <a:pt x="7037" y="7129"/>
                </a:lnTo>
                <a:lnTo>
                  <a:pt x="6601" y="15231"/>
                </a:lnTo>
                <a:lnTo>
                  <a:pt x="6499" y="20991"/>
                </a:lnTo>
                <a:lnTo>
                  <a:pt x="4470" y="29503"/>
                </a:lnTo>
                <a:lnTo>
                  <a:pt x="2887" y="34551"/>
                </a:lnTo>
                <a:lnTo>
                  <a:pt x="1832" y="40894"/>
                </a:lnTo>
                <a:lnTo>
                  <a:pt x="1129" y="48098"/>
                </a:lnTo>
                <a:lnTo>
                  <a:pt x="660" y="55878"/>
                </a:lnTo>
                <a:lnTo>
                  <a:pt x="347" y="64041"/>
                </a:lnTo>
                <a:lnTo>
                  <a:pt x="0" y="81049"/>
                </a:lnTo>
                <a:lnTo>
                  <a:pt x="652" y="88759"/>
                </a:lnTo>
                <a:lnTo>
                  <a:pt x="1829" y="95883"/>
                </a:lnTo>
                <a:lnTo>
                  <a:pt x="5122" y="110084"/>
                </a:lnTo>
                <a:lnTo>
                  <a:pt x="9065" y="126316"/>
                </a:lnTo>
                <a:lnTo>
                  <a:pt x="10413" y="134812"/>
                </a:lnTo>
                <a:lnTo>
                  <a:pt x="11312" y="143453"/>
                </a:lnTo>
                <a:lnTo>
                  <a:pt x="11911" y="152190"/>
                </a:lnTo>
                <a:lnTo>
                  <a:pt x="13055" y="159999"/>
                </a:lnTo>
                <a:lnTo>
                  <a:pt x="14561" y="167190"/>
                </a:lnTo>
                <a:lnTo>
                  <a:pt x="16309" y="173968"/>
                </a:lnTo>
                <a:lnTo>
                  <a:pt x="18962" y="181463"/>
                </a:lnTo>
                <a:lnTo>
                  <a:pt x="22217" y="189436"/>
                </a:lnTo>
                <a:lnTo>
                  <a:pt x="25876" y="197728"/>
                </a:lnTo>
                <a:lnTo>
                  <a:pt x="29803" y="205241"/>
                </a:lnTo>
                <a:lnTo>
                  <a:pt x="33908" y="212233"/>
                </a:lnTo>
                <a:lnTo>
                  <a:pt x="38132" y="218879"/>
                </a:lnTo>
                <a:lnTo>
                  <a:pt x="42435" y="226287"/>
                </a:lnTo>
                <a:lnTo>
                  <a:pt x="46793" y="234201"/>
                </a:lnTo>
                <a:lnTo>
                  <a:pt x="51185" y="242455"/>
                </a:lnTo>
                <a:lnTo>
                  <a:pt x="55600" y="249941"/>
                </a:lnTo>
                <a:lnTo>
                  <a:pt x="60032" y="256917"/>
                </a:lnTo>
                <a:lnTo>
                  <a:pt x="64474" y="263551"/>
                </a:lnTo>
                <a:lnTo>
                  <a:pt x="69666" y="269958"/>
                </a:lnTo>
                <a:lnTo>
                  <a:pt x="75359" y="276215"/>
                </a:lnTo>
                <a:lnTo>
                  <a:pt x="81385" y="282370"/>
                </a:lnTo>
                <a:lnTo>
                  <a:pt x="86891" y="287465"/>
                </a:lnTo>
                <a:lnTo>
                  <a:pt x="92048" y="291854"/>
                </a:lnTo>
                <a:lnTo>
                  <a:pt x="96974" y="295772"/>
                </a:lnTo>
                <a:lnTo>
                  <a:pt x="101746" y="300369"/>
                </a:lnTo>
                <a:lnTo>
                  <a:pt x="106415" y="305418"/>
                </a:lnTo>
                <a:lnTo>
                  <a:pt x="111015" y="310768"/>
                </a:lnTo>
                <a:lnTo>
                  <a:pt x="115569" y="315327"/>
                </a:lnTo>
                <a:lnTo>
                  <a:pt x="120093" y="319359"/>
                </a:lnTo>
                <a:lnTo>
                  <a:pt x="124596" y="323039"/>
                </a:lnTo>
                <a:lnTo>
                  <a:pt x="129086" y="325492"/>
                </a:lnTo>
                <a:lnTo>
                  <a:pt x="133566" y="327127"/>
                </a:lnTo>
                <a:lnTo>
                  <a:pt x="138041" y="328218"/>
                </a:lnTo>
                <a:lnTo>
                  <a:pt x="142512" y="329937"/>
                </a:lnTo>
                <a:lnTo>
                  <a:pt x="146980" y="332075"/>
                </a:lnTo>
                <a:lnTo>
                  <a:pt x="151446" y="334493"/>
                </a:lnTo>
                <a:lnTo>
                  <a:pt x="158393" y="337179"/>
                </a:lnTo>
                <a:lnTo>
                  <a:pt x="164702" y="339365"/>
                </a:lnTo>
                <a:lnTo>
                  <a:pt x="168467" y="341337"/>
                </a:lnTo>
                <a:lnTo>
                  <a:pt x="172465" y="343644"/>
                </a:lnTo>
                <a:lnTo>
                  <a:pt x="178891" y="346207"/>
                </a:lnTo>
                <a:lnTo>
                  <a:pt x="184970" y="347346"/>
                </a:lnTo>
                <a:lnTo>
                  <a:pt x="188673" y="347650"/>
                </a:lnTo>
                <a:lnTo>
                  <a:pt x="196011" y="347988"/>
                </a:lnTo>
                <a:lnTo>
                  <a:pt x="201751" y="348138"/>
                </a:lnTo>
                <a:lnTo>
                  <a:pt x="227318" y="348258"/>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51" name="SMARTInkAnnotation122"/>
          <p:cNvSpPr>
            <a:spLocks/>
          </p:cNvSpPr>
          <p:nvPr/>
        </p:nvSpPr>
        <p:spPr bwMode="auto">
          <a:xfrm>
            <a:off x="6292850" y="5924550"/>
            <a:ext cx="247650" cy="398463"/>
          </a:xfrm>
          <a:custGeom>
            <a:avLst/>
            <a:gdLst>
              <a:gd name="T0" fmla="*/ 247365 w 247366"/>
              <a:gd name="T1" fmla="*/ 14002 h 397979"/>
              <a:gd name="T2" fmla="*/ 247365 w 247366"/>
              <a:gd name="T3" fmla="*/ 6313 h 397979"/>
              <a:gd name="T4" fmla="*/ 246622 w 247366"/>
              <a:gd name="T5" fmla="*/ 5899 h 397979"/>
              <a:gd name="T6" fmla="*/ 243812 w 247366"/>
              <a:gd name="T7" fmla="*/ 5440 h 397979"/>
              <a:gd name="T8" fmla="*/ 242765 w 247366"/>
              <a:gd name="T9" fmla="*/ 4325 h 397979"/>
              <a:gd name="T10" fmla="*/ 242067 w 247366"/>
              <a:gd name="T11" fmla="*/ 2590 h 397979"/>
              <a:gd name="T12" fmla="*/ 241601 w 247366"/>
              <a:gd name="T13" fmla="*/ 440 h 397979"/>
              <a:gd name="T14" fmla="*/ 240547 w 247366"/>
              <a:gd name="T15" fmla="*/ 0 h 397979"/>
              <a:gd name="T16" fmla="*/ 239102 w 247366"/>
              <a:gd name="T17" fmla="*/ 698 h 397979"/>
              <a:gd name="T18" fmla="*/ 233513 w 247366"/>
              <a:gd name="T19" fmla="*/ 6422 h 397979"/>
              <a:gd name="T20" fmla="*/ 228564 w 247366"/>
              <a:gd name="T21" fmla="*/ 11625 h 397979"/>
              <a:gd name="T22" fmla="*/ 221407 w 247366"/>
              <a:gd name="T23" fmla="*/ 17245 h 397979"/>
              <a:gd name="T24" fmla="*/ 215250 w 247366"/>
              <a:gd name="T25" fmla="*/ 25696 h 397979"/>
              <a:gd name="T26" fmla="*/ 209291 w 247366"/>
              <a:gd name="T27" fmla="*/ 36067 h 397979"/>
              <a:gd name="T28" fmla="*/ 201684 w 247366"/>
              <a:gd name="T29" fmla="*/ 47290 h 397979"/>
              <a:gd name="T30" fmla="*/ 193345 w 247366"/>
              <a:gd name="T31" fmla="*/ 58893 h 397979"/>
              <a:gd name="T32" fmla="*/ 189038 w 247366"/>
              <a:gd name="T33" fmla="*/ 64765 h 397979"/>
              <a:gd name="T34" fmla="*/ 185424 w 247366"/>
              <a:gd name="T35" fmla="*/ 71657 h 397979"/>
              <a:gd name="T36" fmla="*/ 182271 w 247366"/>
              <a:gd name="T37" fmla="*/ 79228 h 397979"/>
              <a:gd name="T38" fmla="*/ 179425 w 247366"/>
              <a:gd name="T39" fmla="*/ 87251 h 397979"/>
              <a:gd name="T40" fmla="*/ 175295 w 247366"/>
              <a:gd name="T41" fmla="*/ 94585 h 397979"/>
              <a:gd name="T42" fmla="*/ 170311 w 247366"/>
              <a:gd name="T43" fmla="*/ 101458 h 397979"/>
              <a:gd name="T44" fmla="*/ 164758 w 247366"/>
              <a:gd name="T45" fmla="*/ 108024 h 397979"/>
              <a:gd name="T46" fmla="*/ 159567 w 247366"/>
              <a:gd name="T47" fmla="*/ 115379 h 397979"/>
              <a:gd name="T48" fmla="*/ 154619 w 247366"/>
              <a:gd name="T49" fmla="*/ 123258 h 397979"/>
              <a:gd name="T50" fmla="*/ 149834 w 247366"/>
              <a:gd name="T51" fmla="*/ 131488 h 397979"/>
              <a:gd name="T52" fmla="*/ 145155 w 247366"/>
              <a:gd name="T53" fmla="*/ 139951 h 397979"/>
              <a:gd name="T54" fmla="*/ 135991 w 247366"/>
              <a:gd name="T55" fmla="*/ 157291 h 397979"/>
              <a:gd name="T56" fmla="*/ 130720 w 247366"/>
              <a:gd name="T57" fmla="*/ 165091 h 397979"/>
              <a:gd name="T58" fmla="*/ 124976 w 247366"/>
              <a:gd name="T59" fmla="*/ 172275 h 397979"/>
              <a:gd name="T60" fmla="*/ 118914 w 247366"/>
              <a:gd name="T61" fmla="*/ 179049 h 397979"/>
              <a:gd name="T62" fmla="*/ 113386 w 247366"/>
              <a:gd name="T63" fmla="*/ 186540 h 397979"/>
              <a:gd name="T64" fmla="*/ 108212 w 247366"/>
              <a:gd name="T65" fmla="*/ 194512 h 397979"/>
              <a:gd name="T66" fmla="*/ 103276 w 247366"/>
              <a:gd name="T67" fmla="*/ 202803 h 397979"/>
              <a:gd name="T68" fmla="*/ 97754 w 247366"/>
              <a:gd name="T69" fmla="*/ 210314 h 397979"/>
              <a:gd name="T70" fmla="*/ 91842 w 247366"/>
              <a:gd name="T71" fmla="*/ 217307 h 397979"/>
              <a:gd name="T72" fmla="*/ 85668 w 247366"/>
              <a:gd name="T73" fmla="*/ 223952 h 397979"/>
              <a:gd name="T74" fmla="*/ 80064 w 247366"/>
              <a:gd name="T75" fmla="*/ 231359 h 397979"/>
              <a:gd name="T76" fmla="*/ 74841 w 247366"/>
              <a:gd name="T77" fmla="*/ 239274 h 397979"/>
              <a:gd name="T78" fmla="*/ 69873 w 247366"/>
              <a:gd name="T79" fmla="*/ 247527 h 397979"/>
              <a:gd name="T80" fmla="*/ 65071 w 247366"/>
              <a:gd name="T81" fmla="*/ 255013 h 397979"/>
              <a:gd name="T82" fmla="*/ 60384 w 247366"/>
              <a:gd name="T83" fmla="*/ 261988 h 397979"/>
              <a:gd name="T84" fmla="*/ 55771 w 247366"/>
              <a:gd name="T85" fmla="*/ 268623 h 397979"/>
              <a:gd name="T86" fmla="*/ 51953 w 247366"/>
              <a:gd name="T87" fmla="*/ 276023 h 397979"/>
              <a:gd name="T88" fmla="*/ 48662 w 247366"/>
              <a:gd name="T89" fmla="*/ 283932 h 397979"/>
              <a:gd name="T90" fmla="*/ 38037 w 247366"/>
              <a:gd name="T91" fmla="*/ 313273 h 397979"/>
              <a:gd name="T92" fmla="*/ 34924 w 247366"/>
              <a:gd name="T93" fmla="*/ 319680 h 397979"/>
              <a:gd name="T94" fmla="*/ 27496 w 247366"/>
              <a:gd name="T95" fmla="*/ 332091 h 397979"/>
              <a:gd name="T96" fmla="*/ 21220 w 247366"/>
              <a:gd name="T97" fmla="*/ 344221 h 397979"/>
              <a:gd name="T98" fmla="*/ 15951 w 247366"/>
              <a:gd name="T99" fmla="*/ 355235 h 397979"/>
              <a:gd name="T100" fmla="*/ 11131 w 247366"/>
              <a:gd name="T101" fmla="*/ 363437 h 397979"/>
              <a:gd name="T102" fmla="*/ 9547 w 247366"/>
              <a:gd name="T103" fmla="*/ 368005 h 397979"/>
              <a:gd name="T104" fmla="*/ 7788 w 247366"/>
              <a:gd name="T105" fmla="*/ 378373 h 397979"/>
              <a:gd name="T106" fmla="*/ 5024 w 247366"/>
              <a:gd name="T107" fmla="*/ 386950 h 397979"/>
              <a:gd name="T108" fmla="*/ 0 w 247366"/>
              <a:gd name="T109" fmla="*/ 397333 h 397979"/>
              <a:gd name="T110" fmla="*/ 639 w 247366"/>
              <a:gd name="T111" fmla="*/ 397548 h 397979"/>
              <a:gd name="T112" fmla="*/ 6382 w 247366"/>
              <a:gd name="T113" fmla="*/ 397978 h 39797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7366"/>
              <a:gd name="T172" fmla="*/ 0 h 397979"/>
              <a:gd name="T173" fmla="*/ 247366 w 247366"/>
              <a:gd name="T174" fmla="*/ 397979 h 39797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7366" h="397979">
                <a:moveTo>
                  <a:pt x="247365" y="14002"/>
                </a:moveTo>
                <a:lnTo>
                  <a:pt x="247365" y="6313"/>
                </a:lnTo>
                <a:lnTo>
                  <a:pt x="246622" y="5899"/>
                </a:lnTo>
                <a:lnTo>
                  <a:pt x="243812" y="5440"/>
                </a:lnTo>
                <a:lnTo>
                  <a:pt x="242765" y="4325"/>
                </a:lnTo>
                <a:lnTo>
                  <a:pt x="242067" y="2590"/>
                </a:lnTo>
                <a:lnTo>
                  <a:pt x="241601" y="440"/>
                </a:lnTo>
                <a:lnTo>
                  <a:pt x="240547" y="0"/>
                </a:lnTo>
                <a:lnTo>
                  <a:pt x="239102" y="698"/>
                </a:lnTo>
                <a:lnTo>
                  <a:pt x="233513" y="6422"/>
                </a:lnTo>
                <a:lnTo>
                  <a:pt x="228564" y="11625"/>
                </a:lnTo>
                <a:lnTo>
                  <a:pt x="221407" y="17245"/>
                </a:lnTo>
                <a:lnTo>
                  <a:pt x="215250" y="25696"/>
                </a:lnTo>
                <a:lnTo>
                  <a:pt x="209291" y="36067"/>
                </a:lnTo>
                <a:lnTo>
                  <a:pt x="201684" y="47290"/>
                </a:lnTo>
                <a:lnTo>
                  <a:pt x="193345" y="58893"/>
                </a:lnTo>
                <a:lnTo>
                  <a:pt x="189038" y="64765"/>
                </a:lnTo>
                <a:lnTo>
                  <a:pt x="185424" y="71657"/>
                </a:lnTo>
                <a:lnTo>
                  <a:pt x="182271" y="79228"/>
                </a:lnTo>
                <a:lnTo>
                  <a:pt x="179425" y="87251"/>
                </a:lnTo>
                <a:lnTo>
                  <a:pt x="175295" y="94585"/>
                </a:lnTo>
                <a:lnTo>
                  <a:pt x="170311" y="101458"/>
                </a:lnTo>
                <a:lnTo>
                  <a:pt x="164758" y="108024"/>
                </a:lnTo>
                <a:lnTo>
                  <a:pt x="159567" y="115379"/>
                </a:lnTo>
                <a:lnTo>
                  <a:pt x="154619" y="123258"/>
                </a:lnTo>
                <a:lnTo>
                  <a:pt x="149834" y="131488"/>
                </a:lnTo>
                <a:lnTo>
                  <a:pt x="145155" y="139951"/>
                </a:lnTo>
                <a:lnTo>
                  <a:pt x="135991" y="157291"/>
                </a:lnTo>
                <a:lnTo>
                  <a:pt x="130720" y="165091"/>
                </a:lnTo>
                <a:lnTo>
                  <a:pt x="124976" y="172275"/>
                </a:lnTo>
                <a:lnTo>
                  <a:pt x="118914" y="179049"/>
                </a:lnTo>
                <a:lnTo>
                  <a:pt x="113386" y="186540"/>
                </a:lnTo>
                <a:lnTo>
                  <a:pt x="108212" y="194512"/>
                </a:lnTo>
                <a:lnTo>
                  <a:pt x="103276" y="202803"/>
                </a:lnTo>
                <a:lnTo>
                  <a:pt x="97754" y="210314"/>
                </a:lnTo>
                <a:lnTo>
                  <a:pt x="91842" y="217307"/>
                </a:lnTo>
                <a:lnTo>
                  <a:pt x="85668" y="223952"/>
                </a:lnTo>
                <a:lnTo>
                  <a:pt x="80064" y="231359"/>
                </a:lnTo>
                <a:lnTo>
                  <a:pt x="74841" y="239274"/>
                </a:lnTo>
                <a:lnTo>
                  <a:pt x="69873" y="247527"/>
                </a:lnTo>
                <a:lnTo>
                  <a:pt x="65071" y="255013"/>
                </a:lnTo>
                <a:lnTo>
                  <a:pt x="60384" y="261988"/>
                </a:lnTo>
                <a:lnTo>
                  <a:pt x="55771" y="268623"/>
                </a:lnTo>
                <a:lnTo>
                  <a:pt x="51953" y="276023"/>
                </a:lnTo>
                <a:lnTo>
                  <a:pt x="48662" y="283932"/>
                </a:lnTo>
                <a:lnTo>
                  <a:pt x="38037" y="313273"/>
                </a:lnTo>
                <a:lnTo>
                  <a:pt x="34924" y="319680"/>
                </a:lnTo>
                <a:lnTo>
                  <a:pt x="27496" y="332091"/>
                </a:lnTo>
                <a:lnTo>
                  <a:pt x="21220" y="344221"/>
                </a:lnTo>
                <a:lnTo>
                  <a:pt x="15951" y="355235"/>
                </a:lnTo>
                <a:lnTo>
                  <a:pt x="11131" y="363437"/>
                </a:lnTo>
                <a:lnTo>
                  <a:pt x="9547" y="368005"/>
                </a:lnTo>
                <a:lnTo>
                  <a:pt x="7788" y="378373"/>
                </a:lnTo>
                <a:lnTo>
                  <a:pt x="5024" y="386950"/>
                </a:lnTo>
                <a:lnTo>
                  <a:pt x="0" y="397333"/>
                </a:lnTo>
                <a:lnTo>
                  <a:pt x="639" y="397548"/>
                </a:lnTo>
                <a:lnTo>
                  <a:pt x="6382" y="397978"/>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52" name="SMARTInkAnnotation123"/>
          <p:cNvSpPr>
            <a:spLocks/>
          </p:cNvSpPr>
          <p:nvPr/>
        </p:nvSpPr>
        <p:spPr bwMode="auto">
          <a:xfrm>
            <a:off x="6613525" y="6045200"/>
            <a:ext cx="160338" cy="63500"/>
          </a:xfrm>
          <a:custGeom>
            <a:avLst/>
            <a:gdLst>
              <a:gd name="T0" fmla="*/ 0 w 160657"/>
              <a:gd name="T1" fmla="*/ 62508 h 62509"/>
              <a:gd name="T2" fmla="*/ 0 w 160657"/>
              <a:gd name="T3" fmla="*/ 57768 h 62509"/>
              <a:gd name="T4" fmla="*/ 743 w 160657"/>
              <a:gd name="T5" fmla="*/ 56371 h 62509"/>
              <a:gd name="T6" fmla="*/ 1983 w 160657"/>
              <a:gd name="T7" fmla="*/ 55440 h 62509"/>
              <a:gd name="T8" fmla="*/ 5344 w 160657"/>
              <a:gd name="T9" fmla="*/ 54406 h 62509"/>
              <a:gd name="T10" fmla="*/ 9316 w 160657"/>
              <a:gd name="T11" fmla="*/ 53946 h 62509"/>
              <a:gd name="T12" fmla="*/ 13562 w 160657"/>
              <a:gd name="T13" fmla="*/ 53742 h 62509"/>
              <a:gd name="T14" fmla="*/ 19416 w 160657"/>
              <a:gd name="T15" fmla="*/ 53651 h 62509"/>
              <a:gd name="T16" fmla="*/ 29454 w 160657"/>
              <a:gd name="T17" fmla="*/ 53611 h 62509"/>
              <a:gd name="T18" fmla="*/ 34512 w 160657"/>
              <a:gd name="T19" fmla="*/ 52608 h 62509"/>
              <a:gd name="T20" fmla="*/ 39371 w 160657"/>
              <a:gd name="T21" fmla="*/ 50947 h 62509"/>
              <a:gd name="T22" fmla="*/ 44098 w 160657"/>
              <a:gd name="T23" fmla="*/ 48847 h 62509"/>
              <a:gd name="T24" fmla="*/ 48737 w 160657"/>
              <a:gd name="T25" fmla="*/ 47448 h 62509"/>
              <a:gd name="T26" fmla="*/ 53317 w 160657"/>
              <a:gd name="T27" fmla="*/ 46515 h 62509"/>
              <a:gd name="T28" fmla="*/ 57858 w 160657"/>
              <a:gd name="T29" fmla="*/ 45893 h 62509"/>
              <a:gd name="T30" fmla="*/ 63116 w 160657"/>
              <a:gd name="T31" fmla="*/ 44486 h 62509"/>
              <a:gd name="T32" fmla="*/ 68854 w 160657"/>
              <a:gd name="T33" fmla="*/ 42556 h 62509"/>
              <a:gd name="T34" fmla="*/ 74909 w 160657"/>
              <a:gd name="T35" fmla="*/ 40277 h 62509"/>
              <a:gd name="T36" fmla="*/ 80434 w 160657"/>
              <a:gd name="T37" fmla="*/ 38757 h 62509"/>
              <a:gd name="T38" fmla="*/ 85605 w 160657"/>
              <a:gd name="T39" fmla="*/ 37745 h 62509"/>
              <a:gd name="T40" fmla="*/ 90541 w 160657"/>
              <a:gd name="T41" fmla="*/ 37070 h 62509"/>
              <a:gd name="T42" fmla="*/ 95318 w 160657"/>
              <a:gd name="T43" fmla="*/ 35627 h 62509"/>
              <a:gd name="T44" fmla="*/ 99990 w 160657"/>
              <a:gd name="T45" fmla="*/ 33673 h 62509"/>
              <a:gd name="T46" fmla="*/ 104593 w 160657"/>
              <a:gd name="T47" fmla="*/ 31379 h 62509"/>
              <a:gd name="T48" fmla="*/ 109149 w 160657"/>
              <a:gd name="T49" fmla="*/ 28856 h 62509"/>
              <a:gd name="T50" fmla="*/ 113673 w 160657"/>
              <a:gd name="T51" fmla="*/ 26183 h 62509"/>
              <a:gd name="T52" fmla="*/ 118178 w 160657"/>
              <a:gd name="T53" fmla="*/ 23409 h 62509"/>
              <a:gd name="T54" fmla="*/ 122667 w 160657"/>
              <a:gd name="T55" fmla="*/ 21559 h 62509"/>
              <a:gd name="T56" fmla="*/ 127149 w 160657"/>
              <a:gd name="T57" fmla="*/ 20326 h 62509"/>
              <a:gd name="T58" fmla="*/ 131624 w 160657"/>
              <a:gd name="T59" fmla="*/ 19504 h 62509"/>
              <a:gd name="T60" fmla="*/ 135351 w 160657"/>
              <a:gd name="T61" fmla="*/ 17964 h 62509"/>
              <a:gd name="T62" fmla="*/ 138579 w 160657"/>
              <a:gd name="T63" fmla="*/ 15944 h 62509"/>
              <a:gd name="T64" fmla="*/ 141476 w 160657"/>
              <a:gd name="T65" fmla="*/ 13606 h 62509"/>
              <a:gd name="T66" fmla="*/ 144150 w 160657"/>
              <a:gd name="T67" fmla="*/ 12048 h 62509"/>
              <a:gd name="T68" fmla="*/ 149105 w 160657"/>
              <a:gd name="T69" fmla="*/ 10316 h 62509"/>
              <a:gd name="T70" fmla="*/ 151468 w 160657"/>
              <a:gd name="T71" fmla="*/ 8861 h 62509"/>
              <a:gd name="T72" fmla="*/ 153787 w 160657"/>
              <a:gd name="T73" fmla="*/ 6900 h 62509"/>
              <a:gd name="T74" fmla="*/ 160656 w 160657"/>
              <a:gd name="T75" fmla="*/ 0 h 6250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0657"/>
              <a:gd name="T115" fmla="*/ 0 h 62509"/>
              <a:gd name="T116" fmla="*/ 160657 w 160657"/>
              <a:gd name="T117" fmla="*/ 62509 h 6250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0657" h="62509">
                <a:moveTo>
                  <a:pt x="0" y="62508"/>
                </a:moveTo>
                <a:lnTo>
                  <a:pt x="0" y="57768"/>
                </a:lnTo>
                <a:lnTo>
                  <a:pt x="743" y="56371"/>
                </a:lnTo>
                <a:lnTo>
                  <a:pt x="1983" y="55440"/>
                </a:lnTo>
                <a:lnTo>
                  <a:pt x="5344" y="54406"/>
                </a:lnTo>
                <a:lnTo>
                  <a:pt x="9316" y="53946"/>
                </a:lnTo>
                <a:lnTo>
                  <a:pt x="13562" y="53742"/>
                </a:lnTo>
                <a:lnTo>
                  <a:pt x="19416" y="53651"/>
                </a:lnTo>
                <a:lnTo>
                  <a:pt x="29454" y="53611"/>
                </a:lnTo>
                <a:lnTo>
                  <a:pt x="34512" y="52608"/>
                </a:lnTo>
                <a:lnTo>
                  <a:pt x="39371" y="50947"/>
                </a:lnTo>
                <a:lnTo>
                  <a:pt x="44098" y="48847"/>
                </a:lnTo>
                <a:lnTo>
                  <a:pt x="48737" y="47448"/>
                </a:lnTo>
                <a:lnTo>
                  <a:pt x="53317" y="46515"/>
                </a:lnTo>
                <a:lnTo>
                  <a:pt x="57858" y="45893"/>
                </a:lnTo>
                <a:lnTo>
                  <a:pt x="63116" y="44486"/>
                </a:lnTo>
                <a:lnTo>
                  <a:pt x="68854" y="42556"/>
                </a:lnTo>
                <a:lnTo>
                  <a:pt x="74909" y="40277"/>
                </a:lnTo>
                <a:lnTo>
                  <a:pt x="80434" y="38757"/>
                </a:lnTo>
                <a:lnTo>
                  <a:pt x="85605" y="37745"/>
                </a:lnTo>
                <a:lnTo>
                  <a:pt x="90541" y="37070"/>
                </a:lnTo>
                <a:lnTo>
                  <a:pt x="95318" y="35627"/>
                </a:lnTo>
                <a:lnTo>
                  <a:pt x="99990" y="33673"/>
                </a:lnTo>
                <a:lnTo>
                  <a:pt x="104593" y="31379"/>
                </a:lnTo>
                <a:lnTo>
                  <a:pt x="109149" y="28856"/>
                </a:lnTo>
                <a:lnTo>
                  <a:pt x="113673" y="26183"/>
                </a:lnTo>
                <a:lnTo>
                  <a:pt x="118178" y="23409"/>
                </a:lnTo>
                <a:lnTo>
                  <a:pt x="122667" y="21559"/>
                </a:lnTo>
                <a:lnTo>
                  <a:pt x="127149" y="20326"/>
                </a:lnTo>
                <a:lnTo>
                  <a:pt x="131624" y="19504"/>
                </a:lnTo>
                <a:lnTo>
                  <a:pt x="135351" y="17964"/>
                </a:lnTo>
                <a:lnTo>
                  <a:pt x="138579" y="15944"/>
                </a:lnTo>
                <a:lnTo>
                  <a:pt x="141476" y="13606"/>
                </a:lnTo>
                <a:lnTo>
                  <a:pt x="144150" y="12048"/>
                </a:lnTo>
                <a:lnTo>
                  <a:pt x="149105" y="10316"/>
                </a:lnTo>
                <a:lnTo>
                  <a:pt x="151468" y="8861"/>
                </a:lnTo>
                <a:lnTo>
                  <a:pt x="153787" y="6900"/>
                </a:lnTo>
                <a:lnTo>
                  <a:pt x="160656"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53" name="SMARTInkAnnotation124"/>
          <p:cNvSpPr>
            <a:spLocks/>
          </p:cNvSpPr>
          <p:nvPr/>
        </p:nvSpPr>
        <p:spPr bwMode="auto">
          <a:xfrm>
            <a:off x="6634163" y="6153150"/>
            <a:ext cx="180975" cy="7938"/>
          </a:xfrm>
          <a:custGeom>
            <a:avLst/>
            <a:gdLst>
              <a:gd name="T0" fmla="*/ 0 w 180739"/>
              <a:gd name="T1" fmla="*/ 8929 h 8930"/>
              <a:gd name="T2" fmla="*/ 145665 w 180739"/>
              <a:gd name="T3" fmla="*/ 8929 h 8930"/>
              <a:gd name="T4" fmla="*/ 149174 w 180739"/>
              <a:gd name="T5" fmla="*/ 7937 h 8930"/>
              <a:gd name="T6" fmla="*/ 152258 w 180739"/>
              <a:gd name="T7" fmla="*/ 6284 h 8930"/>
              <a:gd name="T8" fmla="*/ 155057 w 180739"/>
              <a:gd name="T9" fmla="*/ 4189 h 8930"/>
              <a:gd name="T10" fmla="*/ 158411 w 180739"/>
              <a:gd name="T11" fmla="*/ 2792 h 8930"/>
              <a:gd name="T12" fmla="*/ 162134 w 180739"/>
              <a:gd name="T13" fmla="*/ 1861 h 8930"/>
              <a:gd name="T14" fmla="*/ 166104 w 180739"/>
              <a:gd name="T15" fmla="*/ 1241 h 8930"/>
              <a:gd name="T16" fmla="*/ 169494 w 180739"/>
              <a:gd name="T17" fmla="*/ 827 h 8930"/>
              <a:gd name="T18" fmla="*/ 172499 w 180739"/>
              <a:gd name="T19" fmla="*/ 551 h 8930"/>
              <a:gd name="T20" fmla="*/ 180738 w 180739"/>
              <a:gd name="T21" fmla="*/ 0 h 89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0739"/>
              <a:gd name="T34" fmla="*/ 0 h 8930"/>
              <a:gd name="T35" fmla="*/ 180739 w 180739"/>
              <a:gd name="T36" fmla="*/ 8930 h 893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0739" h="8930">
                <a:moveTo>
                  <a:pt x="0" y="8929"/>
                </a:moveTo>
                <a:lnTo>
                  <a:pt x="145665" y="8929"/>
                </a:lnTo>
                <a:lnTo>
                  <a:pt x="149174" y="7937"/>
                </a:lnTo>
                <a:lnTo>
                  <a:pt x="152258" y="6284"/>
                </a:lnTo>
                <a:lnTo>
                  <a:pt x="155057" y="4189"/>
                </a:lnTo>
                <a:lnTo>
                  <a:pt x="158411" y="2792"/>
                </a:lnTo>
                <a:lnTo>
                  <a:pt x="162134" y="1861"/>
                </a:lnTo>
                <a:lnTo>
                  <a:pt x="166104" y="1241"/>
                </a:lnTo>
                <a:lnTo>
                  <a:pt x="169494" y="827"/>
                </a:lnTo>
                <a:lnTo>
                  <a:pt x="172499" y="551"/>
                </a:lnTo>
                <a:lnTo>
                  <a:pt x="180738" y="0"/>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54" name="SMARTInkAnnotation125"/>
          <p:cNvSpPr>
            <a:spLocks/>
          </p:cNvSpPr>
          <p:nvPr/>
        </p:nvSpPr>
        <p:spPr bwMode="auto">
          <a:xfrm>
            <a:off x="6915150" y="5957888"/>
            <a:ext cx="233363" cy="373062"/>
          </a:xfrm>
          <a:custGeom>
            <a:avLst/>
            <a:gdLst>
              <a:gd name="T0" fmla="*/ 88713 w 232539"/>
              <a:gd name="T1" fmla="*/ 14663 h 373652"/>
              <a:gd name="T2" fmla="*/ 86060 w 232539"/>
              <a:gd name="T3" fmla="*/ 31450 h 373652"/>
              <a:gd name="T4" fmla="*/ 76655 w 232539"/>
              <a:gd name="T5" fmla="*/ 55162 h 373652"/>
              <a:gd name="T6" fmla="*/ 70691 w 232539"/>
              <a:gd name="T7" fmla="*/ 59350 h 373652"/>
              <a:gd name="T8" fmla="*/ 67768 w 232539"/>
              <a:gd name="T9" fmla="*/ 65330 h 373652"/>
              <a:gd name="T10" fmla="*/ 59852 w 232539"/>
              <a:gd name="T11" fmla="*/ 70038 h 373652"/>
              <a:gd name="T12" fmla="*/ 89011 w 232539"/>
              <a:gd name="T13" fmla="*/ 37269 h 373652"/>
              <a:gd name="T14" fmla="*/ 105520 w 232539"/>
              <a:gd name="T15" fmla="*/ 22413 h 373652"/>
              <a:gd name="T16" fmla="*/ 122528 w 232539"/>
              <a:gd name="T17" fmla="*/ 11501 h 373652"/>
              <a:gd name="T18" fmla="*/ 136514 w 232539"/>
              <a:gd name="T19" fmla="*/ 7717 h 373652"/>
              <a:gd name="T20" fmla="*/ 153716 w 232539"/>
              <a:gd name="T21" fmla="*/ 1745 h 373652"/>
              <a:gd name="T22" fmla="*/ 167820 w 232539"/>
              <a:gd name="T23" fmla="*/ 527 h 373652"/>
              <a:gd name="T24" fmla="*/ 177784 w 232539"/>
              <a:gd name="T25" fmla="*/ 5017 h 373652"/>
              <a:gd name="T26" fmla="*/ 189083 w 232539"/>
              <a:gd name="T27" fmla="*/ 7780 h 373652"/>
              <a:gd name="T28" fmla="*/ 205886 w 232539"/>
              <a:gd name="T29" fmla="*/ 19864 h 373652"/>
              <a:gd name="T30" fmla="*/ 222427 w 232539"/>
              <a:gd name="T31" fmla="*/ 49766 h 373652"/>
              <a:gd name="T32" fmla="*/ 230852 w 232539"/>
              <a:gd name="T33" fmla="*/ 73129 h 373652"/>
              <a:gd name="T34" fmla="*/ 232244 w 232539"/>
              <a:gd name="T35" fmla="*/ 91903 h 373652"/>
              <a:gd name="T36" fmla="*/ 228276 w 232539"/>
              <a:gd name="T37" fmla="*/ 115876 h 373652"/>
              <a:gd name="T38" fmla="*/ 220272 w 232539"/>
              <a:gd name="T39" fmla="*/ 147997 h 373652"/>
              <a:gd name="T40" fmla="*/ 211755 w 232539"/>
              <a:gd name="T41" fmla="*/ 170199 h 373652"/>
              <a:gd name="T42" fmla="*/ 195550 w 232539"/>
              <a:gd name="T43" fmla="*/ 204369 h 373652"/>
              <a:gd name="T44" fmla="*/ 182447 w 232539"/>
              <a:gd name="T45" fmla="*/ 226149 h 373652"/>
              <a:gd name="T46" fmla="*/ 159348 w 232539"/>
              <a:gd name="T47" fmla="*/ 257423 h 373652"/>
              <a:gd name="T48" fmla="*/ 139904 w 232539"/>
              <a:gd name="T49" fmla="*/ 277477 h 373652"/>
              <a:gd name="T50" fmla="*/ 113342 w 232539"/>
              <a:gd name="T51" fmla="*/ 299386 h 373652"/>
              <a:gd name="T52" fmla="*/ 95281 w 232539"/>
              <a:gd name="T53" fmla="*/ 312951 h 373652"/>
              <a:gd name="T54" fmla="*/ 78525 w 232539"/>
              <a:gd name="T55" fmla="*/ 326893 h 373652"/>
              <a:gd name="T56" fmla="*/ 61411 w 232539"/>
              <a:gd name="T57" fmla="*/ 334661 h 373652"/>
              <a:gd name="T58" fmla="*/ 46921 w 232539"/>
              <a:gd name="T59" fmla="*/ 339609 h 373652"/>
              <a:gd name="T60" fmla="*/ 33206 w 232539"/>
              <a:gd name="T61" fmla="*/ 342068 h 373652"/>
              <a:gd name="T62" fmla="*/ 16116 w 232539"/>
              <a:gd name="T63" fmla="*/ 338477 h 373652"/>
              <a:gd name="T64" fmla="*/ 4179 w 232539"/>
              <a:gd name="T65" fmla="*/ 333264 h 373652"/>
              <a:gd name="T66" fmla="*/ 0 w 232539"/>
              <a:gd name="T67" fmla="*/ 309259 h 373652"/>
              <a:gd name="T68" fmla="*/ 5396 w 232539"/>
              <a:gd name="T69" fmla="*/ 277975 h 373652"/>
              <a:gd name="T70" fmla="*/ 16803 w 232539"/>
              <a:gd name="T71" fmla="*/ 255497 h 373652"/>
              <a:gd name="T72" fmla="*/ 29075 w 232539"/>
              <a:gd name="T73" fmla="*/ 243833 h 373652"/>
              <a:gd name="T74" fmla="*/ 46549 w 232539"/>
              <a:gd name="T75" fmla="*/ 231003 h 373652"/>
              <a:gd name="T76" fmla="*/ 61855 w 232539"/>
              <a:gd name="T77" fmla="*/ 221914 h 373652"/>
              <a:gd name="T78" fmla="*/ 80521 w 232539"/>
              <a:gd name="T79" fmla="*/ 215583 h 373652"/>
              <a:gd name="T80" fmla="*/ 98199 w 232539"/>
              <a:gd name="T81" fmla="*/ 213707 h 373652"/>
              <a:gd name="T82" fmla="*/ 114843 w 232539"/>
              <a:gd name="T83" fmla="*/ 215797 h 373652"/>
              <a:gd name="T84" fmla="*/ 131923 w 232539"/>
              <a:gd name="T85" fmla="*/ 222700 h 373652"/>
              <a:gd name="T86" fmla="*/ 151021 w 232539"/>
              <a:gd name="T87" fmla="*/ 233921 h 373652"/>
              <a:gd name="T88" fmla="*/ 181805 w 232539"/>
              <a:gd name="T89" fmla="*/ 255591 h 373652"/>
              <a:gd name="T90" fmla="*/ 200242 w 232539"/>
              <a:gd name="T91" fmla="*/ 283803 h 373652"/>
              <a:gd name="T92" fmla="*/ 212472 w 232539"/>
              <a:gd name="T93" fmla="*/ 309899 h 373652"/>
              <a:gd name="T94" fmla="*/ 213689 w 232539"/>
              <a:gd name="T95" fmla="*/ 331609 h 373652"/>
              <a:gd name="T96" fmla="*/ 202380 w 232539"/>
              <a:gd name="T97" fmla="*/ 360896 h 37365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32539"/>
              <a:gd name="T148" fmla="*/ 0 h 373652"/>
              <a:gd name="T149" fmla="*/ 232539 w 232539"/>
              <a:gd name="T150" fmla="*/ 373652 h 37365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32539" h="373652">
                <a:moveTo>
                  <a:pt x="93313" y="7534"/>
                </a:moveTo>
                <a:lnTo>
                  <a:pt x="89759" y="12274"/>
                </a:lnTo>
                <a:lnTo>
                  <a:pt x="88713" y="14663"/>
                </a:lnTo>
                <a:lnTo>
                  <a:pt x="87549" y="19963"/>
                </a:lnTo>
                <a:lnTo>
                  <a:pt x="86895" y="28524"/>
                </a:lnTo>
                <a:lnTo>
                  <a:pt x="86060" y="31450"/>
                </a:lnTo>
                <a:lnTo>
                  <a:pt x="82074" y="40307"/>
                </a:lnTo>
                <a:lnTo>
                  <a:pt x="79818" y="49215"/>
                </a:lnTo>
                <a:lnTo>
                  <a:pt x="76655" y="55162"/>
                </a:lnTo>
                <a:lnTo>
                  <a:pt x="74770" y="57146"/>
                </a:lnTo>
                <a:lnTo>
                  <a:pt x="72770" y="58468"/>
                </a:lnTo>
                <a:lnTo>
                  <a:pt x="70691" y="59350"/>
                </a:lnTo>
                <a:lnTo>
                  <a:pt x="69308" y="60929"/>
                </a:lnTo>
                <a:lnTo>
                  <a:pt x="68384" y="62974"/>
                </a:lnTo>
                <a:lnTo>
                  <a:pt x="67768" y="65330"/>
                </a:lnTo>
                <a:lnTo>
                  <a:pt x="66614" y="66901"/>
                </a:lnTo>
                <a:lnTo>
                  <a:pt x="65102" y="67948"/>
                </a:lnTo>
                <a:lnTo>
                  <a:pt x="59852" y="70038"/>
                </a:lnTo>
                <a:lnTo>
                  <a:pt x="75579" y="49051"/>
                </a:lnTo>
                <a:lnTo>
                  <a:pt x="81961" y="43184"/>
                </a:lnTo>
                <a:lnTo>
                  <a:pt x="89011" y="37269"/>
                </a:lnTo>
                <a:lnTo>
                  <a:pt x="94625" y="31333"/>
                </a:lnTo>
                <a:lnTo>
                  <a:pt x="101582" y="25387"/>
                </a:lnTo>
                <a:lnTo>
                  <a:pt x="105520" y="22413"/>
                </a:lnTo>
                <a:lnTo>
                  <a:pt x="113862" y="16461"/>
                </a:lnTo>
                <a:lnTo>
                  <a:pt x="118169" y="13485"/>
                </a:lnTo>
                <a:lnTo>
                  <a:pt x="122528" y="11501"/>
                </a:lnTo>
                <a:lnTo>
                  <a:pt x="126921" y="10179"/>
                </a:lnTo>
                <a:lnTo>
                  <a:pt x="131338" y="9298"/>
                </a:lnTo>
                <a:lnTo>
                  <a:pt x="136514" y="7717"/>
                </a:lnTo>
                <a:lnTo>
                  <a:pt x="142196" y="5671"/>
                </a:lnTo>
                <a:lnTo>
                  <a:pt x="148215" y="3316"/>
                </a:lnTo>
                <a:lnTo>
                  <a:pt x="153716" y="1745"/>
                </a:lnTo>
                <a:lnTo>
                  <a:pt x="158870" y="698"/>
                </a:lnTo>
                <a:lnTo>
                  <a:pt x="163794" y="0"/>
                </a:lnTo>
                <a:lnTo>
                  <a:pt x="167820" y="527"/>
                </a:lnTo>
                <a:lnTo>
                  <a:pt x="171248" y="1871"/>
                </a:lnTo>
                <a:lnTo>
                  <a:pt x="174277" y="3759"/>
                </a:lnTo>
                <a:lnTo>
                  <a:pt x="177784" y="5017"/>
                </a:lnTo>
                <a:lnTo>
                  <a:pt x="181609" y="5856"/>
                </a:lnTo>
                <a:lnTo>
                  <a:pt x="185648" y="6415"/>
                </a:lnTo>
                <a:lnTo>
                  <a:pt x="189083" y="7780"/>
                </a:lnTo>
                <a:lnTo>
                  <a:pt x="194884" y="11943"/>
                </a:lnTo>
                <a:lnTo>
                  <a:pt x="201925" y="17100"/>
                </a:lnTo>
                <a:lnTo>
                  <a:pt x="205886" y="19864"/>
                </a:lnTo>
                <a:lnTo>
                  <a:pt x="212269" y="28228"/>
                </a:lnTo>
                <a:lnTo>
                  <a:pt x="217584" y="38559"/>
                </a:lnTo>
                <a:lnTo>
                  <a:pt x="222427" y="49766"/>
                </a:lnTo>
                <a:lnTo>
                  <a:pt x="227059" y="61361"/>
                </a:lnTo>
                <a:lnTo>
                  <a:pt x="229334" y="67231"/>
                </a:lnTo>
                <a:lnTo>
                  <a:pt x="230852" y="73129"/>
                </a:lnTo>
                <a:lnTo>
                  <a:pt x="231864" y="79045"/>
                </a:lnTo>
                <a:lnTo>
                  <a:pt x="232538" y="84974"/>
                </a:lnTo>
                <a:lnTo>
                  <a:pt x="232244" y="91903"/>
                </a:lnTo>
                <a:lnTo>
                  <a:pt x="231304" y="99498"/>
                </a:lnTo>
                <a:lnTo>
                  <a:pt x="229934" y="107539"/>
                </a:lnTo>
                <a:lnTo>
                  <a:pt x="228276" y="115876"/>
                </a:lnTo>
                <a:lnTo>
                  <a:pt x="224452" y="133076"/>
                </a:lnTo>
                <a:lnTo>
                  <a:pt x="222390" y="140838"/>
                </a:lnTo>
                <a:lnTo>
                  <a:pt x="220272" y="147997"/>
                </a:lnTo>
                <a:lnTo>
                  <a:pt x="218117" y="154755"/>
                </a:lnTo>
                <a:lnTo>
                  <a:pt x="215192" y="162236"/>
                </a:lnTo>
                <a:lnTo>
                  <a:pt x="211755" y="170199"/>
                </a:lnTo>
                <a:lnTo>
                  <a:pt x="207975" y="178485"/>
                </a:lnTo>
                <a:lnTo>
                  <a:pt x="199810" y="195630"/>
                </a:lnTo>
                <a:lnTo>
                  <a:pt x="195550" y="204369"/>
                </a:lnTo>
                <a:lnTo>
                  <a:pt x="191222" y="212179"/>
                </a:lnTo>
                <a:lnTo>
                  <a:pt x="186849" y="219370"/>
                </a:lnTo>
                <a:lnTo>
                  <a:pt x="182447" y="226149"/>
                </a:lnTo>
                <a:lnTo>
                  <a:pt x="177280" y="233645"/>
                </a:lnTo>
                <a:lnTo>
                  <a:pt x="165590" y="249910"/>
                </a:lnTo>
                <a:lnTo>
                  <a:pt x="159348" y="257423"/>
                </a:lnTo>
                <a:lnTo>
                  <a:pt x="152955" y="264416"/>
                </a:lnTo>
                <a:lnTo>
                  <a:pt x="146464" y="271062"/>
                </a:lnTo>
                <a:lnTo>
                  <a:pt x="139904" y="277477"/>
                </a:lnTo>
                <a:lnTo>
                  <a:pt x="126664" y="289897"/>
                </a:lnTo>
                <a:lnTo>
                  <a:pt x="120010" y="294994"/>
                </a:lnTo>
                <a:lnTo>
                  <a:pt x="113342" y="299386"/>
                </a:lnTo>
                <a:lnTo>
                  <a:pt x="106666" y="303305"/>
                </a:lnTo>
                <a:lnTo>
                  <a:pt x="100728" y="307902"/>
                </a:lnTo>
                <a:lnTo>
                  <a:pt x="95281" y="312951"/>
                </a:lnTo>
                <a:lnTo>
                  <a:pt x="90162" y="318302"/>
                </a:lnTo>
                <a:lnTo>
                  <a:pt x="84519" y="322861"/>
                </a:lnTo>
                <a:lnTo>
                  <a:pt x="78525" y="326893"/>
                </a:lnTo>
                <a:lnTo>
                  <a:pt x="72298" y="330573"/>
                </a:lnTo>
                <a:lnTo>
                  <a:pt x="66659" y="333026"/>
                </a:lnTo>
                <a:lnTo>
                  <a:pt x="61411" y="334661"/>
                </a:lnTo>
                <a:lnTo>
                  <a:pt x="56426" y="335752"/>
                </a:lnTo>
                <a:lnTo>
                  <a:pt x="51615" y="337471"/>
                </a:lnTo>
                <a:lnTo>
                  <a:pt x="46921" y="339609"/>
                </a:lnTo>
                <a:lnTo>
                  <a:pt x="42303" y="342027"/>
                </a:lnTo>
                <a:lnTo>
                  <a:pt x="37737" y="342647"/>
                </a:lnTo>
                <a:lnTo>
                  <a:pt x="33206" y="342068"/>
                </a:lnTo>
                <a:lnTo>
                  <a:pt x="28696" y="340689"/>
                </a:lnTo>
                <a:lnTo>
                  <a:pt x="21704" y="339158"/>
                </a:lnTo>
                <a:lnTo>
                  <a:pt x="16116" y="338477"/>
                </a:lnTo>
                <a:lnTo>
                  <a:pt x="11154" y="338174"/>
                </a:lnTo>
                <a:lnTo>
                  <a:pt x="8789" y="337102"/>
                </a:lnTo>
                <a:lnTo>
                  <a:pt x="4179" y="333264"/>
                </a:lnTo>
                <a:lnTo>
                  <a:pt x="2651" y="329859"/>
                </a:lnTo>
                <a:lnTo>
                  <a:pt x="955" y="320784"/>
                </a:lnTo>
                <a:lnTo>
                  <a:pt x="0" y="309259"/>
                </a:lnTo>
                <a:lnTo>
                  <a:pt x="1760" y="300053"/>
                </a:lnTo>
                <a:lnTo>
                  <a:pt x="4277" y="289348"/>
                </a:lnTo>
                <a:lnTo>
                  <a:pt x="5396" y="277975"/>
                </a:lnTo>
                <a:lnTo>
                  <a:pt x="7182" y="272164"/>
                </a:lnTo>
                <a:lnTo>
                  <a:pt x="9860" y="266306"/>
                </a:lnTo>
                <a:lnTo>
                  <a:pt x="16803" y="255497"/>
                </a:lnTo>
                <a:lnTo>
                  <a:pt x="20737" y="251225"/>
                </a:lnTo>
                <a:lnTo>
                  <a:pt x="24847" y="247385"/>
                </a:lnTo>
                <a:lnTo>
                  <a:pt x="29075" y="243833"/>
                </a:lnTo>
                <a:lnTo>
                  <a:pt x="33381" y="240473"/>
                </a:lnTo>
                <a:lnTo>
                  <a:pt x="37738" y="237241"/>
                </a:lnTo>
                <a:lnTo>
                  <a:pt x="46549" y="231003"/>
                </a:lnTo>
                <a:lnTo>
                  <a:pt x="50980" y="227951"/>
                </a:lnTo>
                <a:lnTo>
                  <a:pt x="56165" y="224924"/>
                </a:lnTo>
                <a:lnTo>
                  <a:pt x="61855" y="221914"/>
                </a:lnTo>
                <a:lnTo>
                  <a:pt x="67878" y="218915"/>
                </a:lnTo>
                <a:lnTo>
                  <a:pt x="74125" y="216916"/>
                </a:lnTo>
                <a:lnTo>
                  <a:pt x="80521" y="215583"/>
                </a:lnTo>
                <a:lnTo>
                  <a:pt x="87017" y="214694"/>
                </a:lnTo>
                <a:lnTo>
                  <a:pt x="92835" y="214102"/>
                </a:lnTo>
                <a:lnTo>
                  <a:pt x="98199" y="213707"/>
                </a:lnTo>
                <a:lnTo>
                  <a:pt x="103265" y="213444"/>
                </a:lnTo>
                <a:lnTo>
                  <a:pt x="108873" y="214260"/>
                </a:lnTo>
                <a:lnTo>
                  <a:pt x="114843" y="215797"/>
                </a:lnTo>
                <a:lnTo>
                  <a:pt x="121054" y="217814"/>
                </a:lnTo>
                <a:lnTo>
                  <a:pt x="126683" y="220150"/>
                </a:lnTo>
                <a:lnTo>
                  <a:pt x="131923" y="222700"/>
                </a:lnTo>
                <a:lnTo>
                  <a:pt x="136904" y="225392"/>
                </a:lnTo>
                <a:lnTo>
                  <a:pt x="141712" y="228179"/>
                </a:lnTo>
                <a:lnTo>
                  <a:pt x="151021" y="233921"/>
                </a:lnTo>
                <a:lnTo>
                  <a:pt x="173601" y="248658"/>
                </a:lnTo>
                <a:lnTo>
                  <a:pt x="178076" y="251627"/>
                </a:lnTo>
                <a:lnTo>
                  <a:pt x="181805" y="255591"/>
                </a:lnTo>
                <a:lnTo>
                  <a:pt x="187931" y="265287"/>
                </a:lnTo>
                <a:lnTo>
                  <a:pt x="193131" y="273565"/>
                </a:lnTo>
                <a:lnTo>
                  <a:pt x="200242" y="283803"/>
                </a:lnTo>
                <a:lnTo>
                  <a:pt x="209309" y="296152"/>
                </a:lnTo>
                <a:lnTo>
                  <a:pt x="210807" y="300157"/>
                </a:lnTo>
                <a:lnTo>
                  <a:pt x="212472" y="309899"/>
                </a:lnTo>
                <a:lnTo>
                  <a:pt x="213214" y="318197"/>
                </a:lnTo>
                <a:lnTo>
                  <a:pt x="213630" y="328447"/>
                </a:lnTo>
                <a:lnTo>
                  <a:pt x="213689" y="331609"/>
                </a:lnTo>
                <a:lnTo>
                  <a:pt x="211770" y="340413"/>
                </a:lnTo>
                <a:lnTo>
                  <a:pt x="208438" y="349949"/>
                </a:lnTo>
                <a:lnTo>
                  <a:pt x="202380" y="360896"/>
                </a:lnTo>
                <a:lnTo>
                  <a:pt x="195654" y="370838"/>
                </a:lnTo>
                <a:lnTo>
                  <a:pt x="193723" y="373651"/>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55" name="SMARTInkAnnotation126"/>
          <p:cNvSpPr>
            <a:spLocks/>
          </p:cNvSpPr>
          <p:nvPr/>
        </p:nvSpPr>
        <p:spPr bwMode="auto">
          <a:xfrm>
            <a:off x="6124575" y="5699125"/>
            <a:ext cx="1246188" cy="690563"/>
          </a:xfrm>
          <a:custGeom>
            <a:avLst/>
            <a:gdLst>
              <a:gd name="T0" fmla="*/ 216333 w 1245078"/>
              <a:gd name="T1" fmla="*/ 666623 h 691085"/>
              <a:gd name="T2" fmla="*/ 320048 w 1245078"/>
              <a:gd name="T3" fmla="*/ 676849 h 691085"/>
              <a:gd name="T4" fmla="*/ 453257 w 1245078"/>
              <a:gd name="T5" fmla="*/ 685100 h 691085"/>
              <a:gd name="T6" fmla="*/ 553371 w 1245078"/>
              <a:gd name="T7" fmla="*/ 677750 h 691085"/>
              <a:gd name="T8" fmla="*/ 663745 w 1245078"/>
              <a:gd name="T9" fmla="*/ 685985 h 691085"/>
              <a:gd name="T10" fmla="*/ 1018410 w 1245078"/>
              <a:gd name="T11" fmla="*/ 689292 h 691085"/>
              <a:gd name="T12" fmla="*/ 1121286 w 1245078"/>
              <a:gd name="T13" fmla="*/ 685403 h 691085"/>
              <a:gd name="T14" fmla="*/ 1236663 w 1245078"/>
              <a:gd name="T15" fmla="*/ 677416 h 691085"/>
              <a:gd name="T16" fmla="*/ 1245074 w 1245078"/>
              <a:gd name="T17" fmla="*/ 668487 h 691085"/>
              <a:gd name="T18" fmla="*/ 1238659 w 1245078"/>
              <a:gd name="T19" fmla="*/ 607554 h 691085"/>
              <a:gd name="T20" fmla="*/ 1232325 w 1245078"/>
              <a:gd name="T21" fmla="*/ 566208 h 691085"/>
              <a:gd name="T22" fmla="*/ 1229743 w 1245078"/>
              <a:gd name="T23" fmla="*/ 514581 h 691085"/>
              <a:gd name="T24" fmla="*/ 1223428 w 1245078"/>
              <a:gd name="T25" fmla="*/ 462918 h 691085"/>
              <a:gd name="T26" fmla="*/ 1218601 w 1245078"/>
              <a:gd name="T27" fmla="*/ 408272 h 691085"/>
              <a:gd name="T28" fmla="*/ 1212563 w 1245078"/>
              <a:gd name="T29" fmla="*/ 351096 h 691085"/>
              <a:gd name="T30" fmla="*/ 1205926 w 1245078"/>
              <a:gd name="T31" fmla="*/ 293796 h 691085"/>
              <a:gd name="T32" fmla="*/ 1199237 w 1245078"/>
              <a:gd name="T33" fmla="*/ 239891 h 691085"/>
              <a:gd name="T34" fmla="*/ 1188991 w 1245078"/>
              <a:gd name="T35" fmla="*/ 186284 h 691085"/>
              <a:gd name="T36" fmla="*/ 1181642 w 1245078"/>
              <a:gd name="T37" fmla="*/ 140393 h 691085"/>
              <a:gd name="T38" fmla="*/ 1166695 w 1245078"/>
              <a:gd name="T39" fmla="*/ 90885 h 691085"/>
              <a:gd name="T40" fmla="*/ 1152382 w 1245078"/>
              <a:gd name="T41" fmla="*/ 53856 h 691085"/>
              <a:gd name="T42" fmla="*/ 1150818 w 1245078"/>
              <a:gd name="T43" fmla="*/ 46500 h 691085"/>
              <a:gd name="T44" fmla="*/ 1141120 w 1245078"/>
              <a:gd name="T45" fmla="*/ 48150 h 691085"/>
              <a:gd name="T46" fmla="*/ 1110593 w 1245078"/>
              <a:gd name="T47" fmla="*/ 54934 h 691085"/>
              <a:gd name="T48" fmla="*/ 1052341 w 1245078"/>
              <a:gd name="T49" fmla="*/ 68285 h 691085"/>
              <a:gd name="T50" fmla="*/ 958566 w 1245078"/>
              <a:gd name="T51" fmla="*/ 61505 h 691085"/>
              <a:gd name="T52" fmla="*/ 847754 w 1245078"/>
              <a:gd name="T53" fmla="*/ 52173 h 691085"/>
              <a:gd name="T54" fmla="*/ 753976 w 1245078"/>
              <a:gd name="T55" fmla="*/ 37536 h 691085"/>
              <a:gd name="T56" fmla="*/ 653767 w 1245078"/>
              <a:gd name="T57" fmla="*/ 27428 h 691085"/>
              <a:gd name="T58" fmla="*/ 546546 w 1245078"/>
              <a:gd name="T59" fmla="*/ 15946 h 691085"/>
              <a:gd name="T60" fmla="*/ 408024 w 1245078"/>
              <a:gd name="T61" fmla="*/ 7801 h 691085"/>
              <a:gd name="T62" fmla="*/ 230105 w 1245078"/>
              <a:gd name="T63" fmla="*/ 0 h 691085"/>
              <a:gd name="T64" fmla="*/ 134713 w 1245078"/>
              <a:gd name="T65" fmla="*/ 7465 h 691085"/>
              <a:gd name="T66" fmla="*/ 13381 w 1245078"/>
              <a:gd name="T67" fmla="*/ 51528 h 691085"/>
              <a:gd name="T68" fmla="*/ 19660 w 1245078"/>
              <a:gd name="T69" fmla="*/ 88691 h 691085"/>
              <a:gd name="T70" fmla="*/ 18091 w 1245078"/>
              <a:gd name="T71" fmla="*/ 311303 h 691085"/>
              <a:gd name="T72" fmla="*/ 13793 w 1245078"/>
              <a:gd name="T73" fmla="*/ 364876 h 691085"/>
              <a:gd name="T74" fmla="*/ 8119 w 1245078"/>
              <a:gd name="T75" fmla="*/ 418454 h 691085"/>
              <a:gd name="T76" fmla="*/ 6724 w 1245078"/>
              <a:gd name="T77" fmla="*/ 487796 h 691085"/>
              <a:gd name="T78" fmla="*/ 2091 w 1245078"/>
              <a:gd name="T79" fmla="*/ 519381 h 691085"/>
              <a:gd name="T80" fmla="*/ 0 w 1245078"/>
              <a:gd name="T81" fmla="*/ 582009 h 691085"/>
              <a:gd name="T82" fmla="*/ 3548 w 1245078"/>
              <a:gd name="T83" fmla="*/ 586308 h 691085"/>
              <a:gd name="T84" fmla="*/ 6411 w 1245078"/>
              <a:gd name="T85" fmla="*/ 595647 h 691085"/>
              <a:gd name="T86" fmla="*/ 29109 w 1245078"/>
              <a:gd name="T87" fmla="*/ 597046 h 691085"/>
              <a:gd name="T88" fmla="*/ 42155 w 1245078"/>
              <a:gd name="T89" fmla="*/ 589979 h 691085"/>
              <a:gd name="T90" fmla="*/ 62733 w 1245078"/>
              <a:gd name="T91" fmla="*/ 594500 h 691085"/>
              <a:gd name="T92" fmla="*/ 113381 w 1245078"/>
              <a:gd name="T93" fmla="*/ 599649 h 691085"/>
              <a:gd name="T94" fmla="*/ 176203 w 1245078"/>
              <a:gd name="T95" fmla="*/ 620725 h 691085"/>
              <a:gd name="T96" fmla="*/ 280548 w 1245078"/>
              <a:gd name="T97" fmla="*/ 641517 h 691085"/>
              <a:gd name="T98" fmla="*/ 298968 w 1245078"/>
              <a:gd name="T99" fmla="*/ 647826 h 69108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45078"/>
              <a:gd name="T151" fmla="*/ 0 h 691085"/>
              <a:gd name="T152" fmla="*/ 1245078 w 1245078"/>
              <a:gd name="T153" fmla="*/ 691085 h 69108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45078" h="691085">
                <a:moveTo>
                  <a:pt x="113791" y="659555"/>
                </a:moveTo>
                <a:lnTo>
                  <a:pt x="181872" y="659555"/>
                </a:lnTo>
                <a:lnTo>
                  <a:pt x="216333" y="666623"/>
                </a:lnTo>
                <a:lnTo>
                  <a:pt x="254508" y="669232"/>
                </a:lnTo>
                <a:lnTo>
                  <a:pt x="290288" y="675504"/>
                </a:lnTo>
                <a:lnTo>
                  <a:pt x="320048" y="676849"/>
                </a:lnTo>
                <a:lnTo>
                  <a:pt x="389472" y="677381"/>
                </a:lnTo>
                <a:lnTo>
                  <a:pt x="420508" y="682145"/>
                </a:lnTo>
                <a:lnTo>
                  <a:pt x="453257" y="685100"/>
                </a:lnTo>
                <a:lnTo>
                  <a:pt x="486513" y="681235"/>
                </a:lnTo>
                <a:lnTo>
                  <a:pt x="519919" y="678547"/>
                </a:lnTo>
                <a:lnTo>
                  <a:pt x="553371" y="677750"/>
                </a:lnTo>
                <a:lnTo>
                  <a:pt x="590389" y="682254"/>
                </a:lnTo>
                <a:lnTo>
                  <a:pt x="626067" y="685133"/>
                </a:lnTo>
                <a:lnTo>
                  <a:pt x="663745" y="685985"/>
                </a:lnTo>
                <a:lnTo>
                  <a:pt x="943846" y="686344"/>
                </a:lnTo>
                <a:lnTo>
                  <a:pt x="980456" y="691084"/>
                </a:lnTo>
                <a:lnTo>
                  <a:pt x="1018410" y="689292"/>
                </a:lnTo>
                <a:lnTo>
                  <a:pt x="1054367" y="687218"/>
                </a:lnTo>
                <a:lnTo>
                  <a:pt x="1094489" y="686517"/>
                </a:lnTo>
                <a:lnTo>
                  <a:pt x="1121286" y="685403"/>
                </a:lnTo>
                <a:lnTo>
                  <a:pt x="1152692" y="679287"/>
                </a:lnTo>
                <a:lnTo>
                  <a:pt x="1190466" y="677579"/>
                </a:lnTo>
                <a:lnTo>
                  <a:pt x="1236663" y="677416"/>
                </a:lnTo>
                <a:lnTo>
                  <a:pt x="1239602" y="674770"/>
                </a:lnTo>
                <a:lnTo>
                  <a:pt x="1245073" y="668489"/>
                </a:lnTo>
                <a:lnTo>
                  <a:pt x="1245074" y="668487"/>
                </a:lnTo>
                <a:lnTo>
                  <a:pt x="1245077" y="647494"/>
                </a:lnTo>
                <a:lnTo>
                  <a:pt x="1239778" y="625678"/>
                </a:lnTo>
                <a:lnTo>
                  <a:pt x="1238659" y="607554"/>
                </a:lnTo>
                <a:lnTo>
                  <a:pt x="1236522" y="596426"/>
                </a:lnTo>
                <a:lnTo>
                  <a:pt x="1233837" y="584864"/>
                </a:lnTo>
                <a:lnTo>
                  <a:pt x="1232325" y="566208"/>
                </a:lnTo>
                <a:lnTo>
                  <a:pt x="1231971" y="550599"/>
                </a:lnTo>
                <a:lnTo>
                  <a:pt x="1231773" y="529817"/>
                </a:lnTo>
                <a:lnTo>
                  <a:pt x="1229743" y="514581"/>
                </a:lnTo>
                <a:lnTo>
                  <a:pt x="1227106" y="497888"/>
                </a:lnTo>
                <a:lnTo>
                  <a:pt x="1225932" y="480547"/>
                </a:lnTo>
                <a:lnTo>
                  <a:pt x="1223428" y="462918"/>
                </a:lnTo>
                <a:lnTo>
                  <a:pt x="1220579" y="446153"/>
                </a:lnTo>
                <a:lnTo>
                  <a:pt x="1218975" y="424566"/>
                </a:lnTo>
                <a:lnTo>
                  <a:pt x="1218601" y="408272"/>
                </a:lnTo>
                <a:lnTo>
                  <a:pt x="1216451" y="391109"/>
                </a:lnTo>
                <a:lnTo>
                  <a:pt x="1213760" y="372566"/>
                </a:lnTo>
                <a:lnTo>
                  <a:pt x="1212563" y="351096"/>
                </a:lnTo>
                <a:lnTo>
                  <a:pt x="1210048" y="330970"/>
                </a:lnTo>
                <a:lnTo>
                  <a:pt x="1207195" y="312103"/>
                </a:lnTo>
                <a:lnTo>
                  <a:pt x="1205926" y="293796"/>
                </a:lnTo>
                <a:lnTo>
                  <a:pt x="1203379" y="275738"/>
                </a:lnTo>
                <a:lnTo>
                  <a:pt x="1200512" y="257790"/>
                </a:lnTo>
                <a:lnTo>
                  <a:pt x="1199237" y="239891"/>
                </a:lnTo>
                <a:lnTo>
                  <a:pt x="1196687" y="222015"/>
                </a:lnTo>
                <a:lnTo>
                  <a:pt x="1193075" y="204147"/>
                </a:lnTo>
                <a:lnTo>
                  <a:pt x="1188991" y="186284"/>
                </a:lnTo>
                <a:lnTo>
                  <a:pt x="1186680" y="171070"/>
                </a:lnTo>
                <a:lnTo>
                  <a:pt x="1184909" y="156701"/>
                </a:lnTo>
                <a:lnTo>
                  <a:pt x="1181642" y="140393"/>
                </a:lnTo>
                <a:lnTo>
                  <a:pt x="1175622" y="119217"/>
                </a:lnTo>
                <a:lnTo>
                  <a:pt x="1169128" y="100375"/>
                </a:lnTo>
                <a:lnTo>
                  <a:pt x="1166695" y="90885"/>
                </a:lnTo>
                <a:lnTo>
                  <a:pt x="1164870" y="82367"/>
                </a:lnTo>
                <a:lnTo>
                  <a:pt x="1159099" y="64437"/>
                </a:lnTo>
                <a:lnTo>
                  <a:pt x="1152382" y="53856"/>
                </a:lnTo>
                <a:lnTo>
                  <a:pt x="1151814" y="50366"/>
                </a:lnTo>
                <a:lnTo>
                  <a:pt x="1151662" y="48047"/>
                </a:lnTo>
                <a:lnTo>
                  <a:pt x="1150818" y="46500"/>
                </a:lnTo>
                <a:lnTo>
                  <a:pt x="1149512" y="45468"/>
                </a:lnTo>
                <a:lnTo>
                  <a:pt x="1144692" y="43418"/>
                </a:lnTo>
                <a:lnTo>
                  <a:pt x="1141120" y="48150"/>
                </a:lnTo>
                <a:lnTo>
                  <a:pt x="1139327" y="49546"/>
                </a:lnTo>
                <a:lnTo>
                  <a:pt x="1135352" y="51096"/>
                </a:lnTo>
                <a:lnTo>
                  <a:pt x="1110593" y="54934"/>
                </a:lnTo>
                <a:lnTo>
                  <a:pt x="1102003" y="58452"/>
                </a:lnTo>
                <a:lnTo>
                  <a:pt x="1069033" y="63747"/>
                </a:lnTo>
                <a:lnTo>
                  <a:pt x="1052341" y="68285"/>
                </a:lnTo>
                <a:lnTo>
                  <a:pt x="1029821" y="69818"/>
                </a:lnTo>
                <a:lnTo>
                  <a:pt x="997260" y="63078"/>
                </a:lnTo>
                <a:lnTo>
                  <a:pt x="958566" y="61505"/>
                </a:lnTo>
                <a:lnTo>
                  <a:pt x="914720" y="61297"/>
                </a:lnTo>
                <a:lnTo>
                  <a:pt x="878371" y="55135"/>
                </a:lnTo>
                <a:lnTo>
                  <a:pt x="847754" y="52173"/>
                </a:lnTo>
                <a:lnTo>
                  <a:pt x="818766" y="46446"/>
                </a:lnTo>
                <a:lnTo>
                  <a:pt x="786955" y="43315"/>
                </a:lnTo>
                <a:lnTo>
                  <a:pt x="753976" y="37536"/>
                </a:lnTo>
                <a:lnTo>
                  <a:pt x="720652" y="35383"/>
                </a:lnTo>
                <a:lnTo>
                  <a:pt x="687225" y="33753"/>
                </a:lnTo>
                <a:lnTo>
                  <a:pt x="653767" y="27428"/>
                </a:lnTo>
                <a:lnTo>
                  <a:pt x="619558" y="20261"/>
                </a:lnTo>
                <a:lnTo>
                  <a:pt x="582233" y="17697"/>
                </a:lnTo>
                <a:lnTo>
                  <a:pt x="546546" y="15946"/>
                </a:lnTo>
                <a:lnTo>
                  <a:pt x="508782" y="10576"/>
                </a:lnTo>
                <a:lnTo>
                  <a:pt x="472966" y="8544"/>
                </a:lnTo>
                <a:lnTo>
                  <a:pt x="408024" y="7801"/>
                </a:lnTo>
                <a:lnTo>
                  <a:pt x="300009" y="7691"/>
                </a:lnTo>
                <a:lnTo>
                  <a:pt x="264252" y="2949"/>
                </a:lnTo>
                <a:lnTo>
                  <a:pt x="230105" y="0"/>
                </a:lnTo>
                <a:lnTo>
                  <a:pt x="199988" y="3866"/>
                </a:lnTo>
                <a:lnTo>
                  <a:pt x="168668" y="6556"/>
                </a:lnTo>
                <a:lnTo>
                  <a:pt x="134713" y="7465"/>
                </a:lnTo>
                <a:lnTo>
                  <a:pt x="13526" y="7688"/>
                </a:lnTo>
                <a:lnTo>
                  <a:pt x="13381" y="27627"/>
                </a:lnTo>
                <a:lnTo>
                  <a:pt x="13381" y="51528"/>
                </a:lnTo>
                <a:lnTo>
                  <a:pt x="14124" y="55766"/>
                </a:lnTo>
                <a:lnTo>
                  <a:pt x="17981" y="67464"/>
                </a:lnTo>
                <a:lnTo>
                  <a:pt x="19660" y="88691"/>
                </a:lnTo>
                <a:lnTo>
                  <a:pt x="19993" y="107253"/>
                </a:lnTo>
                <a:lnTo>
                  <a:pt x="20074" y="293451"/>
                </a:lnTo>
                <a:lnTo>
                  <a:pt x="18091" y="311303"/>
                </a:lnTo>
                <a:lnTo>
                  <a:pt x="15474" y="329160"/>
                </a:lnTo>
                <a:lnTo>
                  <a:pt x="14310" y="347017"/>
                </a:lnTo>
                <a:lnTo>
                  <a:pt x="13793" y="364876"/>
                </a:lnTo>
                <a:lnTo>
                  <a:pt x="12820" y="382735"/>
                </a:lnTo>
                <a:lnTo>
                  <a:pt x="9908" y="400594"/>
                </a:lnTo>
                <a:lnTo>
                  <a:pt x="8119" y="418454"/>
                </a:lnTo>
                <a:lnTo>
                  <a:pt x="7323" y="435321"/>
                </a:lnTo>
                <a:lnTo>
                  <a:pt x="6969" y="449433"/>
                </a:lnTo>
                <a:lnTo>
                  <a:pt x="6724" y="487796"/>
                </a:lnTo>
                <a:lnTo>
                  <a:pt x="6711" y="494448"/>
                </a:lnTo>
                <a:lnTo>
                  <a:pt x="4714" y="507130"/>
                </a:lnTo>
                <a:lnTo>
                  <a:pt x="2091" y="519381"/>
                </a:lnTo>
                <a:lnTo>
                  <a:pt x="615" y="537434"/>
                </a:lnTo>
                <a:lnTo>
                  <a:pt x="115" y="558667"/>
                </a:lnTo>
                <a:lnTo>
                  <a:pt x="0" y="582009"/>
                </a:lnTo>
                <a:lnTo>
                  <a:pt x="741" y="584045"/>
                </a:lnTo>
                <a:lnTo>
                  <a:pt x="1979" y="585403"/>
                </a:lnTo>
                <a:lnTo>
                  <a:pt x="3548" y="586308"/>
                </a:lnTo>
                <a:lnTo>
                  <a:pt x="4594" y="587904"/>
                </a:lnTo>
                <a:lnTo>
                  <a:pt x="5292" y="589959"/>
                </a:lnTo>
                <a:lnTo>
                  <a:pt x="6411" y="595647"/>
                </a:lnTo>
                <a:lnTo>
                  <a:pt x="7246" y="596114"/>
                </a:lnTo>
                <a:lnTo>
                  <a:pt x="13098" y="597011"/>
                </a:lnTo>
                <a:lnTo>
                  <a:pt x="29109" y="597046"/>
                </a:lnTo>
                <a:lnTo>
                  <a:pt x="31304" y="596055"/>
                </a:lnTo>
                <a:lnTo>
                  <a:pt x="35726" y="592307"/>
                </a:lnTo>
                <a:lnTo>
                  <a:pt x="42155" y="589979"/>
                </a:lnTo>
                <a:lnTo>
                  <a:pt x="45951" y="589359"/>
                </a:lnTo>
                <a:lnTo>
                  <a:pt x="54137" y="591315"/>
                </a:lnTo>
                <a:lnTo>
                  <a:pt x="62733" y="594500"/>
                </a:lnTo>
                <a:lnTo>
                  <a:pt x="99022" y="596898"/>
                </a:lnTo>
                <a:lnTo>
                  <a:pt x="103945" y="596948"/>
                </a:lnTo>
                <a:lnTo>
                  <a:pt x="113381" y="599649"/>
                </a:lnTo>
                <a:lnTo>
                  <a:pt x="141394" y="611281"/>
                </a:lnTo>
                <a:lnTo>
                  <a:pt x="165523" y="616836"/>
                </a:lnTo>
                <a:lnTo>
                  <a:pt x="176203" y="620725"/>
                </a:lnTo>
                <a:lnTo>
                  <a:pt x="213647" y="624556"/>
                </a:lnTo>
                <a:lnTo>
                  <a:pt x="256523" y="638651"/>
                </a:lnTo>
                <a:lnTo>
                  <a:pt x="280548" y="641517"/>
                </a:lnTo>
                <a:lnTo>
                  <a:pt x="289949" y="641660"/>
                </a:lnTo>
                <a:lnTo>
                  <a:pt x="292219" y="642664"/>
                </a:lnTo>
                <a:lnTo>
                  <a:pt x="298968" y="647826"/>
                </a:lnTo>
                <a:lnTo>
                  <a:pt x="303444" y="649381"/>
                </a:lnTo>
                <a:lnTo>
                  <a:pt x="321304" y="650625"/>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56" name="SMARTInkAnnotation127"/>
          <p:cNvSpPr>
            <a:spLocks/>
          </p:cNvSpPr>
          <p:nvPr/>
        </p:nvSpPr>
        <p:spPr bwMode="auto">
          <a:xfrm>
            <a:off x="6727825" y="3286125"/>
            <a:ext cx="220663" cy="454025"/>
          </a:xfrm>
          <a:custGeom>
            <a:avLst/>
            <a:gdLst>
              <a:gd name="T0" fmla="*/ 193609 w 220385"/>
              <a:gd name="T1" fmla="*/ 151145 h 453436"/>
              <a:gd name="T2" fmla="*/ 194352 w 220385"/>
              <a:gd name="T3" fmla="*/ 144116 h 453436"/>
              <a:gd name="T4" fmla="*/ 198209 w 220385"/>
              <a:gd name="T5" fmla="*/ 135038 h 453436"/>
              <a:gd name="T6" fmla="*/ 201873 w 220385"/>
              <a:gd name="T7" fmla="*/ 114696 h 453436"/>
              <a:gd name="T8" fmla="*/ 205984 w 220385"/>
              <a:gd name="T9" fmla="*/ 91568 h 453436"/>
              <a:gd name="T10" fmla="*/ 206697 w 220385"/>
              <a:gd name="T11" fmla="*/ 73828 h 453436"/>
              <a:gd name="T12" fmla="*/ 201593 w 220385"/>
              <a:gd name="T13" fmla="*/ 50055 h 453436"/>
              <a:gd name="T14" fmla="*/ 191254 w 220385"/>
              <a:gd name="T15" fmla="*/ 25039 h 453436"/>
              <a:gd name="T16" fmla="*/ 181092 w 220385"/>
              <a:gd name="T17" fmla="*/ 14869 h 453436"/>
              <a:gd name="T18" fmla="*/ 172921 w 220385"/>
              <a:gd name="T19" fmla="*/ 8625 h 453436"/>
              <a:gd name="T20" fmla="*/ 164333 w 220385"/>
              <a:gd name="T21" fmla="*/ 3536 h 453436"/>
              <a:gd name="T22" fmla="*/ 155556 w 220385"/>
              <a:gd name="T23" fmla="*/ 1273 h 453436"/>
              <a:gd name="T24" fmla="*/ 144714 w 220385"/>
              <a:gd name="T25" fmla="*/ 268 h 453436"/>
              <a:gd name="T26" fmla="*/ 132457 w 220385"/>
              <a:gd name="T27" fmla="*/ 813 h 453436"/>
              <a:gd name="T28" fmla="*/ 119572 w 220385"/>
              <a:gd name="T29" fmla="*/ 4363 h 453436"/>
              <a:gd name="T30" fmla="*/ 108391 w 220385"/>
              <a:gd name="T31" fmla="*/ 9248 h 453436"/>
              <a:gd name="T32" fmla="*/ 97719 w 220385"/>
              <a:gd name="T33" fmla="*/ 15719 h 453436"/>
              <a:gd name="T34" fmla="*/ 85538 w 220385"/>
              <a:gd name="T35" fmla="*/ 25209 h 453436"/>
              <a:gd name="T36" fmla="*/ 72686 w 220385"/>
              <a:gd name="T37" fmla="*/ 38687 h 453436"/>
              <a:gd name="T38" fmla="*/ 52908 w 220385"/>
              <a:gd name="T39" fmla="*/ 63010 h 453436"/>
              <a:gd name="T40" fmla="*/ 40334 w 220385"/>
              <a:gd name="T41" fmla="*/ 80293 h 453436"/>
              <a:gd name="T42" fmla="*/ 29787 w 220385"/>
              <a:gd name="T43" fmla="*/ 97895 h 453436"/>
              <a:gd name="T44" fmla="*/ 15486 w 220385"/>
              <a:gd name="T45" fmla="*/ 124540 h 453436"/>
              <a:gd name="T46" fmla="*/ 8331 w 220385"/>
              <a:gd name="T47" fmla="*/ 145012 h 453436"/>
              <a:gd name="T48" fmla="*/ 3415 w 220385"/>
              <a:gd name="T49" fmla="*/ 166347 h 453436"/>
              <a:gd name="T50" fmla="*/ 1230 w 220385"/>
              <a:gd name="T51" fmla="*/ 185751 h 453436"/>
              <a:gd name="T52" fmla="*/ 258 w 220385"/>
              <a:gd name="T53" fmla="*/ 206943 h 453436"/>
              <a:gd name="T54" fmla="*/ 571 w 220385"/>
              <a:gd name="T55" fmla="*/ 229591 h 453436"/>
              <a:gd name="T56" fmla="*/ 3189 w 220385"/>
              <a:gd name="T57" fmla="*/ 252886 h 453436"/>
              <a:gd name="T58" fmla="*/ 6832 w 220385"/>
              <a:gd name="T59" fmla="*/ 273822 h 453436"/>
              <a:gd name="T60" fmla="*/ 13064 w 220385"/>
              <a:gd name="T61" fmla="*/ 302344 h 453436"/>
              <a:gd name="T62" fmla="*/ 18163 w 220385"/>
              <a:gd name="T63" fmla="*/ 320608 h 453436"/>
              <a:gd name="T64" fmla="*/ 25388 w 220385"/>
              <a:gd name="T65" fmla="*/ 338648 h 453436"/>
              <a:gd name="T66" fmla="*/ 37818 w 220385"/>
              <a:gd name="T67" fmla="*/ 365538 h 453436"/>
              <a:gd name="T68" fmla="*/ 46519 w 220385"/>
              <a:gd name="T69" fmla="*/ 380775 h 453436"/>
              <a:gd name="T70" fmla="*/ 56090 w 220385"/>
              <a:gd name="T71" fmla="*/ 394162 h 453436"/>
              <a:gd name="T72" fmla="*/ 67780 w 220385"/>
              <a:gd name="T73" fmla="*/ 406726 h 453436"/>
              <a:gd name="T74" fmla="*/ 86907 w 220385"/>
              <a:gd name="T75" fmla="*/ 424956 h 453436"/>
              <a:gd name="T76" fmla="*/ 98088 w 220385"/>
              <a:gd name="T77" fmla="*/ 434303 h 453436"/>
              <a:gd name="T78" fmla="*/ 108759 w 220385"/>
              <a:gd name="T79" fmla="*/ 440773 h 453436"/>
              <a:gd name="T80" fmla="*/ 120941 w 220385"/>
              <a:gd name="T81" fmla="*/ 443648 h 453436"/>
              <a:gd name="T82" fmla="*/ 133792 w 220385"/>
              <a:gd name="T83" fmla="*/ 447571 h 453436"/>
              <a:gd name="T84" fmla="*/ 146941 w 220385"/>
              <a:gd name="T85" fmla="*/ 451631 h 453436"/>
              <a:gd name="T86" fmla="*/ 160224 w 220385"/>
              <a:gd name="T87" fmla="*/ 453435 h 453436"/>
              <a:gd name="T88" fmla="*/ 171581 w 220385"/>
              <a:gd name="T89" fmla="*/ 451591 h 453436"/>
              <a:gd name="T90" fmla="*/ 181587 w 220385"/>
              <a:gd name="T91" fmla="*/ 448456 h 453436"/>
              <a:gd name="T92" fmla="*/ 190993 w 220385"/>
              <a:gd name="T93" fmla="*/ 447063 h 453436"/>
              <a:gd name="T94" fmla="*/ 200131 w 220385"/>
              <a:gd name="T95" fmla="*/ 443798 h 453436"/>
              <a:gd name="T96" fmla="*/ 208408 w 220385"/>
              <a:gd name="T97" fmla="*/ 440032 h 453436"/>
              <a:gd name="T98" fmla="*/ 220384 w 220385"/>
              <a:gd name="T99" fmla="*/ 437018 h 4534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20385"/>
              <a:gd name="T151" fmla="*/ 0 h 453436"/>
              <a:gd name="T152" fmla="*/ 220385 w 220385"/>
              <a:gd name="T153" fmla="*/ 453436 h 4534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20385" h="453436">
                <a:moveTo>
                  <a:pt x="193609" y="61972"/>
                </a:moveTo>
                <a:lnTo>
                  <a:pt x="193609" y="151145"/>
                </a:lnTo>
                <a:lnTo>
                  <a:pt x="193609" y="146492"/>
                </a:lnTo>
                <a:lnTo>
                  <a:pt x="194352" y="144116"/>
                </a:lnTo>
                <a:lnTo>
                  <a:pt x="197163" y="138829"/>
                </a:lnTo>
                <a:lnTo>
                  <a:pt x="198209" y="135038"/>
                </a:lnTo>
                <a:lnTo>
                  <a:pt x="199373" y="125534"/>
                </a:lnTo>
                <a:lnTo>
                  <a:pt x="201873" y="114696"/>
                </a:lnTo>
                <a:lnTo>
                  <a:pt x="204719" y="103264"/>
                </a:lnTo>
                <a:lnTo>
                  <a:pt x="205984" y="91568"/>
                </a:lnTo>
                <a:lnTo>
                  <a:pt x="206547" y="79755"/>
                </a:lnTo>
                <a:lnTo>
                  <a:pt x="206697" y="73828"/>
                </a:lnTo>
                <a:lnTo>
                  <a:pt x="204881" y="61949"/>
                </a:lnTo>
                <a:lnTo>
                  <a:pt x="201593" y="50055"/>
                </a:lnTo>
                <a:lnTo>
                  <a:pt x="197653" y="38155"/>
                </a:lnTo>
                <a:lnTo>
                  <a:pt x="191254" y="25039"/>
                </a:lnTo>
                <a:lnTo>
                  <a:pt x="184876" y="18107"/>
                </a:lnTo>
                <a:lnTo>
                  <a:pt x="181092" y="14869"/>
                </a:lnTo>
                <a:lnTo>
                  <a:pt x="177082" y="11718"/>
                </a:lnTo>
                <a:lnTo>
                  <a:pt x="172921" y="8625"/>
                </a:lnTo>
                <a:lnTo>
                  <a:pt x="168661" y="5572"/>
                </a:lnTo>
                <a:lnTo>
                  <a:pt x="164333" y="3536"/>
                </a:lnTo>
                <a:lnTo>
                  <a:pt x="159959" y="2178"/>
                </a:lnTo>
                <a:lnTo>
                  <a:pt x="155556" y="1273"/>
                </a:lnTo>
                <a:lnTo>
                  <a:pt x="150390" y="670"/>
                </a:lnTo>
                <a:lnTo>
                  <a:pt x="144714" y="268"/>
                </a:lnTo>
                <a:lnTo>
                  <a:pt x="138699" y="0"/>
                </a:lnTo>
                <a:lnTo>
                  <a:pt x="132457" y="813"/>
                </a:lnTo>
                <a:lnTo>
                  <a:pt x="126065" y="2348"/>
                </a:lnTo>
                <a:lnTo>
                  <a:pt x="119572" y="4363"/>
                </a:lnTo>
                <a:lnTo>
                  <a:pt x="113757" y="6699"/>
                </a:lnTo>
                <a:lnTo>
                  <a:pt x="108391" y="9248"/>
                </a:lnTo>
                <a:lnTo>
                  <a:pt x="103326" y="11939"/>
                </a:lnTo>
                <a:lnTo>
                  <a:pt x="97719" y="15719"/>
                </a:lnTo>
                <a:lnTo>
                  <a:pt x="91749" y="20222"/>
                </a:lnTo>
                <a:lnTo>
                  <a:pt x="85538" y="25209"/>
                </a:lnTo>
                <a:lnTo>
                  <a:pt x="79167" y="31510"/>
                </a:lnTo>
                <a:lnTo>
                  <a:pt x="72686" y="38687"/>
                </a:lnTo>
                <a:lnTo>
                  <a:pt x="66136" y="46449"/>
                </a:lnTo>
                <a:lnTo>
                  <a:pt x="52908" y="63010"/>
                </a:lnTo>
                <a:lnTo>
                  <a:pt x="46255" y="71593"/>
                </a:lnTo>
                <a:lnTo>
                  <a:pt x="40334" y="80293"/>
                </a:lnTo>
                <a:lnTo>
                  <a:pt x="34899" y="89068"/>
                </a:lnTo>
                <a:lnTo>
                  <a:pt x="29787" y="97895"/>
                </a:lnTo>
                <a:lnTo>
                  <a:pt x="24892" y="106757"/>
                </a:lnTo>
                <a:lnTo>
                  <a:pt x="15486" y="124540"/>
                </a:lnTo>
                <a:lnTo>
                  <a:pt x="11639" y="134442"/>
                </a:lnTo>
                <a:lnTo>
                  <a:pt x="8331" y="145012"/>
                </a:lnTo>
                <a:lnTo>
                  <a:pt x="5381" y="156027"/>
                </a:lnTo>
                <a:lnTo>
                  <a:pt x="3415" y="166347"/>
                </a:lnTo>
                <a:lnTo>
                  <a:pt x="2104" y="176203"/>
                </a:lnTo>
                <a:lnTo>
                  <a:pt x="1230" y="185751"/>
                </a:lnTo>
                <a:lnTo>
                  <a:pt x="647" y="196085"/>
                </a:lnTo>
                <a:lnTo>
                  <a:pt x="258" y="206943"/>
                </a:lnTo>
                <a:lnTo>
                  <a:pt x="0" y="218151"/>
                </a:lnTo>
                <a:lnTo>
                  <a:pt x="571" y="229591"/>
                </a:lnTo>
                <a:lnTo>
                  <a:pt x="1695" y="241186"/>
                </a:lnTo>
                <a:lnTo>
                  <a:pt x="3189" y="252886"/>
                </a:lnTo>
                <a:lnTo>
                  <a:pt x="4929" y="263662"/>
                </a:lnTo>
                <a:lnTo>
                  <a:pt x="6832" y="273822"/>
                </a:lnTo>
                <a:lnTo>
                  <a:pt x="8845" y="283573"/>
                </a:lnTo>
                <a:lnTo>
                  <a:pt x="13064" y="302344"/>
                </a:lnTo>
                <a:lnTo>
                  <a:pt x="15231" y="311517"/>
                </a:lnTo>
                <a:lnTo>
                  <a:pt x="18163" y="320608"/>
                </a:lnTo>
                <a:lnTo>
                  <a:pt x="21606" y="329646"/>
                </a:lnTo>
                <a:lnTo>
                  <a:pt x="25388" y="338648"/>
                </a:lnTo>
                <a:lnTo>
                  <a:pt x="29397" y="347626"/>
                </a:lnTo>
                <a:lnTo>
                  <a:pt x="37818" y="365538"/>
                </a:lnTo>
                <a:lnTo>
                  <a:pt x="42147" y="373490"/>
                </a:lnTo>
                <a:lnTo>
                  <a:pt x="46519" y="380775"/>
                </a:lnTo>
                <a:lnTo>
                  <a:pt x="50923" y="387617"/>
                </a:lnTo>
                <a:lnTo>
                  <a:pt x="56090" y="394162"/>
                </a:lnTo>
                <a:lnTo>
                  <a:pt x="61765" y="400510"/>
                </a:lnTo>
                <a:lnTo>
                  <a:pt x="67780" y="406726"/>
                </a:lnTo>
                <a:lnTo>
                  <a:pt x="74022" y="412855"/>
                </a:lnTo>
                <a:lnTo>
                  <a:pt x="86907" y="424956"/>
                </a:lnTo>
                <a:lnTo>
                  <a:pt x="92722" y="429969"/>
                </a:lnTo>
                <a:lnTo>
                  <a:pt x="98088" y="434303"/>
                </a:lnTo>
                <a:lnTo>
                  <a:pt x="103153" y="438185"/>
                </a:lnTo>
                <a:lnTo>
                  <a:pt x="108759" y="440773"/>
                </a:lnTo>
                <a:lnTo>
                  <a:pt x="114730" y="442498"/>
                </a:lnTo>
                <a:lnTo>
                  <a:pt x="120941" y="443648"/>
                </a:lnTo>
                <a:lnTo>
                  <a:pt x="127313" y="445407"/>
                </a:lnTo>
                <a:lnTo>
                  <a:pt x="133792" y="447571"/>
                </a:lnTo>
                <a:lnTo>
                  <a:pt x="140343" y="450007"/>
                </a:lnTo>
                <a:lnTo>
                  <a:pt x="146941" y="451631"/>
                </a:lnTo>
                <a:lnTo>
                  <a:pt x="153571" y="452713"/>
                </a:lnTo>
                <a:lnTo>
                  <a:pt x="160224" y="453435"/>
                </a:lnTo>
                <a:lnTo>
                  <a:pt x="166145" y="452923"/>
                </a:lnTo>
                <a:lnTo>
                  <a:pt x="171581" y="451591"/>
                </a:lnTo>
                <a:lnTo>
                  <a:pt x="176692" y="449709"/>
                </a:lnTo>
                <a:lnTo>
                  <a:pt x="181587" y="448456"/>
                </a:lnTo>
                <a:lnTo>
                  <a:pt x="186338" y="447620"/>
                </a:lnTo>
                <a:lnTo>
                  <a:pt x="190993" y="447063"/>
                </a:lnTo>
                <a:lnTo>
                  <a:pt x="195584" y="445699"/>
                </a:lnTo>
                <a:lnTo>
                  <a:pt x="200131" y="443798"/>
                </a:lnTo>
                <a:lnTo>
                  <a:pt x="204651" y="441538"/>
                </a:lnTo>
                <a:lnTo>
                  <a:pt x="208408" y="440032"/>
                </a:lnTo>
                <a:lnTo>
                  <a:pt x="211657" y="439027"/>
                </a:lnTo>
                <a:lnTo>
                  <a:pt x="220384" y="437018"/>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57" name="SMARTInkAnnotation128"/>
          <p:cNvSpPr>
            <a:spLocks/>
          </p:cNvSpPr>
          <p:nvPr/>
        </p:nvSpPr>
        <p:spPr bwMode="auto">
          <a:xfrm>
            <a:off x="7062788" y="3348038"/>
            <a:ext cx="133350" cy="393700"/>
          </a:xfrm>
          <a:custGeom>
            <a:avLst/>
            <a:gdLst>
              <a:gd name="T0" fmla="*/ 133880 w 133881"/>
              <a:gd name="T1" fmla="*/ 0 h 392908"/>
              <a:gd name="T2" fmla="*/ 133880 w 133881"/>
              <a:gd name="T3" fmla="*/ 15377 h 392908"/>
              <a:gd name="T4" fmla="*/ 130326 w 133881"/>
              <a:gd name="T5" fmla="*/ 26605 h 392908"/>
              <a:gd name="T6" fmla="*/ 128582 w 133881"/>
              <a:gd name="T7" fmla="*/ 36960 h 392908"/>
              <a:gd name="T8" fmla="*/ 127063 w 133881"/>
              <a:gd name="T9" fmla="*/ 49169 h 392908"/>
              <a:gd name="T10" fmla="*/ 125616 w 133881"/>
              <a:gd name="T11" fmla="*/ 56592 h 392908"/>
              <a:gd name="T12" fmla="*/ 123908 w 133881"/>
              <a:gd name="T13" fmla="*/ 64517 h 392908"/>
              <a:gd name="T14" fmla="*/ 120028 w 133881"/>
              <a:gd name="T15" fmla="*/ 81260 h 392908"/>
              <a:gd name="T16" fmla="*/ 98170 w 133881"/>
              <a:gd name="T17" fmla="*/ 169680 h 392908"/>
              <a:gd name="T18" fmla="*/ 95199 w 133881"/>
              <a:gd name="T19" fmla="*/ 178605 h 392908"/>
              <a:gd name="T20" fmla="*/ 91729 w 133881"/>
              <a:gd name="T21" fmla="*/ 187531 h 392908"/>
              <a:gd name="T22" fmla="*/ 87929 w 133881"/>
              <a:gd name="T23" fmla="*/ 196458 h 392908"/>
              <a:gd name="T24" fmla="*/ 79739 w 133881"/>
              <a:gd name="T25" fmla="*/ 216961 h 392908"/>
              <a:gd name="T26" fmla="*/ 75472 w 133881"/>
              <a:gd name="T27" fmla="*/ 227984 h 392908"/>
              <a:gd name="T28" fmla="*/ 71885 w 133881"/>
              <a:gd name="T29" fmla="*/ 238310 h 392908"/>
              <a:gd name="T30" fmla="*/ 68749 w 133881"/>
              <a:gd name="T31" fmla="*/ 248170 h 392908"/>
              <a:gd name="T32" fmla="*/ 65915 w 133881"/>
              <a:gd name="T33" fmla="*/ 257721 h 392908"/>
              <a:gd name="T34" fmla="*/ 63281 w 133881"/>
              <a:gd name="T35" fmla="*/ 266072 h 392908"/>
              <a:gd name="T36" fmla="*/ 58373 w 133881"/>
              <a:gd name="T37" fmla="*/ 280642 h 392908"/>
              <a:gd name="T38" fmla="*/ 55277 w 133881"/>
              <a:gd name="T39" fmla="*/ 288298 h 392908"/>
              <a:gd name="T40" fmla="*/ 51727 w 133881"/>
              <a:gd name="T41" fmla="*/ 296379 h 392908"/>
              <a:gd name="T42" fmla="*/ 47873 w 133881"/>
              <a:gd name="T43" fmla="*/ 304742 h 392908"/>
              <a:gd name="T44" fmla="*/ 44559 w 133881"/>
              <a:gd name="T45" fmla="*/ 312303 h 392908"/>
              <a:gd name="T46" fmla="*/ 38895 w 133881"/>
              <a:gd name="T47" fmla="*/ 325994 h 392908"/>
              <a:gd name="T48" fmla="*/ 31524 w 133881"/>
              <a:gd name="T49" fmla="*/ 344858 h 392908"/>
              <a:gd name="T50" fmla="*/ 24629 w 133881"/>
              <a:gd name="T51" fmla="*/ 363016 h 392908"/>
              <a:gd name="T52" fmla="*/ 22369 w 133881"/>
              <a:gd name="T53" fmla="*/ 368019 h 392908"/>
              <a:gd name="T54" fmla="*/ 20120 w 133881"/>
              <a:gd name="T55" fmla="*/ 372346 h 392908"/>
              <a:gd name="T56" fmla="*/ 17876 w 133881"/>
              <a:gd name="T57" fmla="*/ 376223 h 392908"/>
              <a:gd name="T58" fmla="*/ 15636 w 133881"/>
              <a:gd name="T59" fmla="*/ 379800 h 392908"/>
              <a:gd name="T60" fmla="*/ 13399 w 133881"/>
              <a:gd name="T61" fmla="*/ 383177 h 392908"/>
              <a:gd name="T62" fmla="*/ 11165 w 133881"/>
              <a:gd name="T63" fmla="*/ 386420 h 392908"/>
              <a:gd name="T64" fmla="*/ 8931 w 133881"/>
              <a:gd name="T65" fmla="*/ 388582 h 392908"/>
              <a:gd name="T66" fmla="*/ 6697 w 133881"/>
              <a:gd name="T67" fmla="*/ 390023 h 392908"/>
              <a:gd name="T68" fmla="*/ 0 w 133881"/>
              <a:gd name="T69" fmla="*/ 392907 h 3929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3881"/>
              <a:gd name="T106" fmla="*/ 0 h 392908"/>
              <a:gd name="T107" fmla="*/ 133881 w 133881"/>
              <a:gd name="T108" fmla="*/ 392908 h 39290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3881" h="392908">
                <a:moveTo>
                  <a:pt x="133880" y="0"/>
                </a:moveTo>
                <a:lnTo>
                  <a:pt x="133880" y="15377"/>
                </a:lnTo>
                <a:lnTo>
                  <a:pt x="130326" y="26605"/>
                </a:lnTo>
                <a:lnTo>
                  <a:pt x="128582" y="36960"/>
                </a:lnTo>
                <a:lnTo>
                  <a:pt x="127063" y="49169"/>
                </a:lnTo>
                <a:lnTo>
                  <a:pt x="125616" y="56592"/>
                </a:lnTo>
                <a:lnTo>
                  <a:pt x="123908" y="64517"/>
                </a:lnTo>
                <a:lnTo>
                  <a:pt x="120028" y="81260"/>
                </a:lnTo>
                <a:lnTo>
                  <a:pt x="98170" y="169680"/>
                </a:lnTo>
                <a:lnTo>
                  <a:pt x="95199" y="178605"/>
                </a:lnTo>
                <a:lnTo>
                  <a:pt x="91729" y="187531"/>
                </a:lnTo>
                <a:lnTo>
                  <a:pt x="87929" y="196458"/>
                </a:lnTo>
                <a:lnTo>
                  <a:pt x="79739" y="216961"/>
                </a:lnTo>
                <a:lnTo>
                  <a:pt x="75472" y="227984"/>
                </a:lnTo>
                <a:lnTo>
                  <a:pt x="71885" y="238310"/>
                </a:lnTo>
                <a:lnTo>
                  <a:pt x="68749" y="248170"/>
                </a:lnTo>
                <a:lnTo>
                  <a:pt x="65915" y="257721"/>
                </a:lnTo>
                <a:lnTo>
                  <a:pt x="63281" y="266072"/>
                </a:lnTo>
                <a:lnTo>
                  <a:pt x="58373" y="280642"/>
                </a:lnTo>
                <a:lnTo>
                  <a:pt x="55277" y="288298"/>
                </a:lnTo>
                <a:lnTo>
                  <a:pt x="51727" y="296379"/>
                </a:lnTo>
                <a:lnTo>
                  <a:pt x="47873" y="304742"/>
                </a:lnTo>
                <a:lnTo>
                  <a:pt x="44559" y="312303"/>
                </a:lnTo>
                <a:lnTo>
                  <a:pt x="38895" y="325994"/>
                </a:lnTo>
                <a:lnTo>
                  <a:pt x="31524" y="344858"/>
                </a:lnTo>
                <a:lnTo>
                  <a:pt x="24629" y="363016"/>
                </a:lnTo>
                <a:lnTo>
                  <a:pt x="22369" y="368019"/>
                </a:lnTo>
                <a:lnTo>
                  <a:pt x="20120" y="372346"/>
                </a:lnTo>
                <a:lnTo>
                  <a:pt x="17876" y="376223"/>
                </a:lnTo>
                <a:lnTo>
                  <a:pt x="15636" y="379800"/>
                </a:lnTo>
                <a:lnTo>
                  <a:pt x="13399" y="383177"/>
                </a:lnTo>
                <a:lnTo>
                  <a:pt x="11165" y="386420"/>
                </a:lnTo>
                <a:lnTo>
                  <a:pt x="8931" y="388582"/>
                </a:lnTo>
                <a:lnTo>
                  <a:pt x="6697" y="390023"/>
                </a:lnTo>
                <a:lnTo>
                  <a:pt x="0" y="392907"/>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58" name="SMARTInkAnnotation129"/>
          <p:cNvSpPr>
            <a:spLocks/>
          </p:cNvSpPr>
          <p:nvPr/>
        </p:nvSpPr>
        <p:spPr bwMode="auto">
          <a:xfrm>
            <a:off x="7129463" y="3455988"/>
            <a:ext cx="233362" cy="384175"/>
          </a:xfrm>
          <a:custGeom>
            <a:avLst/>
            <a:gdLst>
              <a:gd name="T0" fmla="*/ 207476 w 234253"/>
              <a:gd name="T1" fmla="*/ 13302 h 383978"/>
              <a:gd name="T2" fmla="*/ 202131 w 234253"/>
              <a:gd name="T3" fmla="*/ 25080 h 383978"/>
              <a:gd name="T4" fmla="*/ 191930 w 234253"/>
              <a:gd name="T5" fmla="*/ 42840 h 383978"/>
              <a:gd name="T6" fmla="*/ 184203 w 234253"/>
              <a:gd name="T7" fmla="*/ 49798 h 383978"/>
              <a:gd name="T8" fmla="*/ 175811 w 234253"/>
              <a:gd name="T9" fmla="*/ 56197 h 383978"/>
              <a:gd name="T10" fmla="*/ 159169 w 234253"/>
              <a:gd name="T11" fmla="*/ 70119 h 383978"/>
              <a:gd name="T12" fmla="*/ 146586 w 234253"/>
              <a:gd name="T13" fmla="*/ 78458 h 383978"/>
              <a:gd name="T14" fmla="*/ 133555 w 234253"/>
              <a:gd name="T15" fmla="*/ 85471 h 383978"/>
              <a:gd name="T16" fmla="*/ 100333 w 234253"/>
              <a:gd name="T17" fmla="*/ 101091 h 383978"/>
              <a:gd name="T18" fmla="*/ 86968 w 234253"/>
              <a:gd name="T19" fmla="*/ 104460 h 383978"/>
              <a:gd name="T20" fmla="*/ 73588 w 234253"/>
              <a:gd name="T21" fmla="*/ 106950 h 383978"/>
              <a:gd name="T22" fmla="*/ 60204 w 234253"/>
              <a:gd name="T23" fmla="*/ 111364 h 383978"/>
              <a:gd name="T24" fmla="*/ 46818 w 234253"/>
              <a:gd name="T25" fmla="*/ 113987 h 383978"/>
              <a:gd name="T26" fmla="*/ 34174 w 234253"/>
              <a:gd name="T27" fmla="*/ 115153 h 383978"/>
              <a:gd name="T28" fmla="*/ 10030 w 234253"/>
              <a:gd name="T29" fmla="*/ 116003 h 383978"/>
              <a:gd name="T30" fmla="*/ 29418 w 234253"/>
              <a:gd name="T31" fmla="*/ 116086 h 383978"/>
              <a:gd name="T32" fmla="*/ 39332 w 234253"/>
              <a:gd name="T33" fmla="*/ 118731 h 383978"/>
              <a:gd name="T34" fmla="*/ 48699 w 234253"/>
              <a:gd name="T35" fmla="*/ 123215 h 383978"/>
              <a:gd name="T36" fmla="*/ 57820 w 234253"/>
              <a:gd name="T37" fmla="*/ 128515 h 383978"/>
              <a:gd name="T38" fmla="*/ 68815 w 234253"/>
              <a:gd name="T39" fmla="*/ 136823 h 383978"/>
              <a:gd name="T40" fmla="*/ 80397 w 234253"/>
              <a:gd name="T41" fmla="*/ 146138 h 383978"/>
              <a:gd name="T42" fmla="*/ 90502 w 234253"/>
              <a:gd name="T43" fmla="*/ 153586 h 383978"/>
              <a:gd name="T44" fmla="*/ 99951 w 234253"/>
              <a:gd name="T45" fmla="*/ 162848 h 383978"/>
              <a:gd name="T46" fmla="*/ 109110 w 234253"/>
              <a:gd name="T47" fmla="*/ 173580 h 383978"/>
              <a:gd name="T48" fmla="*/ 125127 w 234253"/>
              <a:gd name="T49" fmla="*/ 196638 h 383978"/>
              <a:gd name="T50" fmla="*/ 135674 w 234253"/>
              <a:gd name="T51" fmla="*/ 220302 h 383978"/>
              <a:gd name="T52" fmla="*/ 149427 w 234253"/>
              <a:gd name="T53" fmla="*/ 255987 h 383978"/>
              <a:gd name="T54" fmla="*/ 158379 w 234253"/>
              <a:gd name="T55" fmla="*/ 273660 h 383978"/>
              <a:gd name="T56" fmla="*/ 167310 w 234253"/>
              <a:gd name="T57" fmla="*/ 295231 h 383978"/>
              <a:gd name="T58" fmla="*/ 175988 w 234253"/>
              <a:gd name="T59" fmla="*/ 310057 h 383978"/>
              <a:gd name="T60" fmla="*/ 185998 w 234253"/>
              <a:gd name="T61" fmla="*/ 323379 h 383978"/>
              <a:gd name="T62" fmla="*/ 195657 w 234253"/>
              <a:gd name="T63" fmla="*/ 339894 h 383978"/>
              <a:gd name="T64" fmla="*/ 211264 w 234253"/>
              <a:gd name="T65" fmla="*/ 362039 h 383978"/>
              <a:gd name="T66" fmla="*/ 218432 w 234253"/>
              <a:gd name="T67" fmla="*/ 370752 h 383978"/>
              <a:gd name="T68" fmla="*/ 226209 w 234253"/>
              <a:gd name="T69" fmla="*/ 374481 h 383978"/>
              <a:gd name="T70" fmla="*/ 234252 w 234253"/>
              <a:gd name="T71" fmla="*/ 383977 h 38397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4253"/>
              <a:gd name="T109" fmla="*/ 0 h 383978"/>
              <a:gd name="T110" fmla="*/ 234253 w 234253"/>
              <a:gd name="T111" fmla="*/ 383978 h 38397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4253" h="383978">
                <a:moveTo>
                  <a:pt x="207476" y="0"/>
                </a:moveTo>
                <a:lnTo>
                  <a:pt x="207476" y="13302"/>
                </a:lnTo>
                <a:lnTo>
                  <a:pt x="206732" y="15813"/>
                </a:lnTo>
                <a:lnTo>
                  <a:pt x="202131" y="25080"/>
                </a:lnTo>
                <a:lnTo>
                  <a:pt x="198158" y="34628"/>
                </a:lnTo>
                <a:lnTo>
                  <a:pt x="191930" y="42840"/>
                </a:lnTo>
                <a:lnTo>
                  <a:pt x="188187" y="46420"/>
                </a:lnTo>
                <a:lnTo>
                  <a:pt x="184203" y="49798"/>
                </a:lnTo>
                <a:lnTo>
                  <a:pt x="180060" y="53042"/>
                </a:lnTo>
                <a:lnTo>
                  <a:pt x="175811" y="56197"/>
                </a:lnTo>
                <a:lnTo>
                  <a:pt x="170746" y="60285"/>
                </a:lnTo>
                <a:lnTo>
                  <a:pt x="159169" y="70119"/>
                </a:lnTo>
                <a:lnTo>
                  <a:pt x="152958" y="74527"/>
                </a:lnTo>
                <a:lnTo>
                  <a:pt x="146586" y="78458"/>
                </a:lnTo>
                <a:lnTo>
                  <a:pt x="140107" y="82071"/>
                </a:lnTo>
                <a:lnTo>
                  <a:pt x="133555" y="85471"/>
                </a:lnTo>
                <a:lnTo>
                  <a:pt x="120326" y="91896"/>
                </a:lnTo>
                <a:lnTo>
                  <a:pt x="100333" y="101091"/>
                </a:lnTo>
                <a:lnTo>
                  <a:pt x="93652" y="103113"/>
                </a:lnTo>
                <a:lnTo>
                  <a:pt x="86968" y="104460"/>
                </a:lnTo>
                <a:lnTo>
                  <a:pt x="80278" y="105359"/>
                </a:lnTo>
                <a:lnTo>
                  <a:pt x="73588" y="106950"/>
                </a:lnTo>
                <a:lnTo>
                  <a:pt x="66897" y="109003"/>
                </a:lnTo>
                <a:lnTo>
                  <a:pt x="60204" y="111364"/>
                </a:lnTo>
                <a:lnTo>
                  <a:pt x="53511" y="112938"/>
                </a:lnTo>
                <a:lnTo>
                  <a:pt x="46818" y="113987"/>
                </a:lnTo>
                <a:lnTo>
                  <a:pt x="40125" y="114686"/>
                </a:lnTo>
                <a:lnTo>
                  <a:pt x="34174" y="115153"/>
                </a:lnTo>
                <a:lnTo>
                  <a:pt x="23597" y="115671"/>
                </a:lnTo>
                <a:lnTo>
                  <a:pt x="10030" y="116003"/>
                </a:lnTo>
                <a:lnTo>
                  <a:pt x="0" y="116086"/>
                </a:lnTo>
                <a:lnTo>
                  <a:pt x="29418" y="116086"/>
                </a:lnTo>
                <a:lnTo>
                  <a:pt x="34475" y="117078"/>
                </a:lnTo>
                <a:lnTo>
                  <a:pt x="39332" y="118731"/>
                </a:lnTo>
                <a:lnTo>
                  <a:pt x="44060" y="120826"/>
                </a:lnTo>
                <a:lnTo>
                  <a:pt x="48699" y="123215"/>
                </a:lnTo>
                <a:lnTo>
                  <a:pt x="53280" y="125799"/>
                </a:lnTo>
                <a:lnTo>
                  <a:pt x="57820" y="128515"/>
                </a:lnTo>
                <a:lnTo>
                  <a:pt x="63078" y="132309"/>
                </a:lnTo>
                <a:lnTo>
                  <a:pt x="68815" y="136823"/>
                </a:lnTo>
                <a:lnTo>
                  <a:pt x="74871" y="141817"/>
                </a:lnTo>
                <a:lnTo>
                  <a:pt x="80397" y="146138"/>
                </a:lnTo>
                <a:lnTo>
                  <a:pt x="85568" y="150011"/>
                </a:lnTo>
                <a:lnTo>
                  <a:pt x="90502" y="153586"/>
                </a:lnTo>
                <a:lnTo>
                  <a:pt x="95279" y="157953"/>
                </a:lnTo>
                <a:lnTo>
                  <a:pt x="99951" y="162848"/>
                </a:lnTo>
                <a:lnTo>
                  <a:pt x="104555" y="168097"/>
                </a:lnTo>
                <a:lnTo>
                  <a:pt x="109110" y="173580"/>
                </a:lnTo>
                <a:lnTo>
                  <a:pt x="118140" y="184964"/>
                </a:lnTo>
                <a:lnTo>
                  <a:pt x="125127" y="196638"/>
                </a:lnTo>
                <a:lnTo>
                  <a:pt x="130713" y="208442"/>
                </a:lnTo>
                <a:lnTo>
                  <a:pt x="135674" y="220302"/>
                </a:lnTo>
                <a:lnTo>
                  <a:pt x="142649" y="238135"/>
                </a:lnTo>
                <a:lnTo>
                  <a:pt x="149427" y="255987"/>
                </a:lnTo>
                <a:lnTo>
                  <a:pt x="153908" y="265246"/>
                </a:lnTo>
                <a:lnTo>
                  <a:pt x="158379" y="273660"/>
                </a:lnTo>
                <a:lnTo>
                  <a:pt x="162846" y="284014"/>
                </a:lnTo>
                <a:lnTo>
                  <a:pt x="167310" y="295231"/>
                </a:lnTo>
                <a:lnTo>
                  <a:pt x="169542" y="301001"/>
                </a:lnTo>
                <a:lnTo>
                  <a:pt x="175988" y="310057"/>
                </a:lnTo>
                <a:lnTo>
                  <a:pt x="179790" y="313861"/>
                </a:lnTo>
                <a:lnTo>
                  <a:pt x="185998" y="323379"/>
                </a:lnTo>
                <a:lnTo>
                  <a:pt x="191979" y="334224"/>
                </a:lnTo>
                <a:lnTo>
                  <a:pt x="195657" y="339894"/>
                </a:lnTo>
                <a:lnTo>
                  <a:pt x="202967" y="350494"/>
                </a:lnTo>
                <a:lnTo>
                  <a:pt x="211264" y="362039"/>
                </a:lnTo>
                <a:lnTo>
                  <a:pt x="216101" y="368605"/>
                </a:lnTo>
                <a:lnTo>
                  <a:pt x="218432" y="370752"/>
                </a:lnTo>
                <a:lnTo>
                  <a:pt x="225534" y="374198"/>
                </a:lnTo>
                <a:lnTo>
                  <a:pt x="226209" y="374481"/>
                </a:lnTo>
                <a:lnTo>
                  <a:pt x="228941" y="377441"/>
                </a:lnTo>
                <a:lnTo>
                  <a:pt x="234252" y="383977"/>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59" name="SMARTInkAnnotation130"/>
          <p:cNvSpPr>
            <a:spLocks/>
          </p:cNvSpPr>
          <p:nvPr/>
        </p:nvSpPr>
        <p:spPr bwMode="auto">
          <a:xfrm>
            <a:off x="7504113" y="3392488"/>
            <a:ext cx="66675" cy="241300"/>
          </a:xfrm>
          <a:custGeom>
            <a:avLst/>
            <a:gdLst>
              <a:gd name="T0" fmla="*/ 66940 w 66941"/>
              <a:gd name="T1" fmla="*/ 0 h 241103"/>
              <a:gd name="T2" fmla="*/ 66940 w 66941"/>
              <a:gd name="T3" fmla="*/ 12429 h 241103"/>
              <a:gd name="T4" fmla="*/ 66197 w 66941"/>
              <a:gd name="T5" fmla="*/ 15231 h 241103"/>
              <a:gd name="T6" fmla="*/ 64956 w 66941"/>
              <a:gd name="T7" fmla="*/ 18092 h 241103"/>
              <a:gd name="T8" fmla="*/ 63387 w 66941"/>
              <a:gd name="T9" fmla="*/ 20991 h 241103"/>
              <a:gd name="T10" fmla="*/ 62340 w 66941"/>
              <a:gd name="T11" fmla="*/ 24908 h 241103"/>
              <a:gd name="T12" fmla="*/ 61642 w 66941"/>
              <a:gd name="T13" fmla="*/ 29504 h 241103"/>
              <a:gd name="T14" fmla="*/ 61176 w 66941"/>
              <a:gd name="T15" fmla="*/ 34552 h 241103"/>
              <a:gd name="T16" fmla="*/ 60123 w 66941"/>
              <a:gd name="T17" fmla="*/ 39902 h 241103"/>
              <a:gd name="T18" fmla="*/ 58676 w 66941"/>
              <a:gd name="T19" fmla="*/ 45453 h 241103"/>
              <a:gd name="T20" fmla="*/ 56969 w 66941"/>
              <a:gd name="T21" fmla="*/ 51138 h 241103"/>
              <a:gd name="T22" fmla="*/ 55830 w 66941"/>
              <a:gd name="T23" fmla="*/ 56912 h 241103"/>
              <a:gd name="T24" fmla="*/ 55071 w 66941"/>
              <a:gd name="T25" fmla="*/ 62746 h 241103"/>
              <a:gd name="T26" fmla="*/ 54565 w 66941"/>
              <a:gd name="T27" fmla="*/ 68620 h 241103"/>
              <a:gd name="T28" fmla="*/ 53483 w 66941"/>
              <a:gd name="T29" fmla="*/ 74520 h 241103"/>
              <a:gd name="T30" fmla="*/ 52019 w 66941"/>
              <a:gd name="T31" fmla="*/ 80438 h 241103"/>
              <a:gd name="T32" fmla="*/ 50299 w 66941"/>
              <a:gd name="T33" fmla="*/ 86367 h 241103"/>
              <a:gd name="T34" fmla="*/ 48409 w 66941"/>
              <a:gd name="T35" fmla="*/ 92305 h 241103"/>
              <a:gd name="T36" fmla="*/ 44325 w 66941"/>
              <a:gd name="T37" fmla="*/ 104193 h 241103"/>
              <a:gd name="T38" fmla="*/ 42194 w 66941"/>
              <a:gd name="T39" fmla="*/ 111134 h 241103"/>
              <a:gd name="T40" fmla="*/ 40030 w 66941"/>
              <a:gd name="T41" fmla="*/ 118738 h 241103"/>
              <a:gd name="T42" fmla="*/ 37844 w 66941"/>
              <a:gd name="T43" fmla="*/ 126783 h 241103"/>
              <a:gd name="T44" fmla="*/ 34897 w 66941"/>
              <a:gd name="T45" fmla="*/ 136116 h 241103"/>
              <a:gd name="T46" fmla="*/ 31448 w 66941"/>
              <a:gd name="T47" fmla="*/ 146307 h 241103"/>
              <a:gd name="T48" fmla="*/ 18773 w 66941"/>
              <a:gd name="T49" fmla="*/ 181697 h 241103"/>
              <a:gd name="T50" fmla="*/ 11430 w 66941"/>
              <a:gd name="T51" fmla="*/ 201561 h 241103"/>
              <a:gd name="T52" fmla="*/ 9851 w 66941"/>
              <a:gd name="T53" fmla="*/ 207797 h 241103"/>
              <a:gd name="T54" fmla="*/ 8800 w 66941"/>
              <a:gd name="T55" fmla="*/ 213937 h 241103"/>
              <a:gd name="T56" fmla="*/ 8097 w 66941"/>
              <a:gd name="T57" fmla="*/ 220015 h 241103"/>
              <a:gd name="T58" fmla="*/ 6887 w 66941"/>
              <a:gd name="T59" fmla="*/ 225060 h 241103"/>
              <a:gd name="T60" fmla="*/ 5335 w 66941"/>
              <a:gd name="T61" fmla="*/ 229415 h 241103"/>
              <a:gd name="T62" fmla="*/ 0 w 66941"/>
              <a:gd name="T63" fmla="*/ 241102 h 24110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6941"/>
              <a:gd name="T97" fmla="*/ 0 h 241103"/>
              <a:gd name="T98" fmla="*/ 66941 w 66941"/>
              <a:gd name="T99" fmla="*/ 241103 h 24110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6941" h="241103">
                <a:moveTo>
                  <a:pt x="66940" y="0"/>
                </a:moveTo>
                <a:lnTo>
                  <a:pt x="66940" y="12429"/>
                </a:lnTo>
                <a:lnTo>
                  <a:pt x="66197" y="15231"/>
                </a:lnTo>
                <a:lnTo>
                  <a:pt x="64956" y="18092"/>
                </a:lnTo>
                <a:lnTo>
                  <a:pt x="63387" y="20991"/>
                </a:lnTo>
                <a:lnTo>
                  <a:pt x="62340" y="24908"/>
                </a:lnTo>
                <a:lnTo>
                  <a:pt x="61642" y="29504"/>
                </a:lnTo>
                <a:lnTo>
                  <a:pt x="61176" y="34552"/>
                </a:lnTo>
                <a:lnTo>
                  <a:pt x="60123" y="39902"/>
                </a:lnTo>
                <a:lnTo>
                  <a:pt x="58676" y="45453"/>
                </a:lnTo>
                <a:lnTo>
                  <a:pt x="56969" y="51138"/>
                </a:lnTo>
                <a:lnTo>
                  <a:pt x="55830" y="56912"/>
                </a:lnTo>
                <a:lnTo>
                  <a:pt x="55071" y="62746"/>
                </a:lnTo>
                <a:lnTo>
                  <a:pt x="54565" y="68620"/>
                </a:lnTo>
                <a:lnTo>
                  <a:pt x="53483" y="74520"/>
                </a:lnTo>
                <a:lnTo>
                  <a:pt x="52019" y="80438"/>
                </a:lnTo>
                <a:lnTo>
                  <a:pt x="50299" y="86367"/>
                </a:lnTo>
                <a:lnTo>
                  <a:pt x="48409" y="92305"/>
                </a:lnTo>
                <a:lnTo>
                  <a:pt x="44325" y="104193"/>
                </a:lnTo>
                <a:lnTo>
                  <a:pt x="42194" y="111134"/>
                </a:lnTo>
                <a:lnTo>
                  <a:pt x="40030" y="118738"/>
                </a:lnTo>
                <a:lnTo>
                  <a:pt x="37844" y="126783"/>
                </a:lnTo>
                <a:lnTo>
                  <a:pt x="34897" y="136116"/>
                </a:lnTo>
                <a:lnTo>
                  <a:pt x="31448" y="146307"/>
                </a:lnTo>
                <a:lnTo>
                  <a:pt x="18773" y="181697"/>
                </a:lnTo>
                <a:lnTo>
                  <a:pt x="11430" y="201561"/>
                </a:lnTo>
                <a:lnTo>
                  <a:pt x="9851" y="207797"/>
                </a:lnTo>
                <a:lnTo>
                  <a:pt x="8800" y="213937"/>
                </a:lnTo>
                <a:lnTo>
                  <a:pt x="8097" y="220015"/>
                </a:lnTo>
                <a:lnTo>
                  <a:pt x="6887" y="225060"/>
                </a:lnTo>
                <a:lnTo>
                  <a:pt x="5335" y="229415"/>
                </a:lnTo>
                <a:lnTo>
                  <a:pt x="0" y="241102"/>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60" name="SMARTInkAnnotation131"/>
          <p:cNvSpPr>
            <a:spLocks/>
          </p:cNvSpPr>
          <p:nvPr/>
        </p:nvSpPr>
        <p:spPr bwMode="auto">
          <a:xfrm>
            <a:off x="7450138" y="3894138"/>
            <a:ext cx="6350" cy="52387"/>
          </a:xfrm>
          <a:custGeom>
            <a:avLst/>
            <a:gdLst>
              <a:gd name="T0" fmla="*/ 0 w 6695"/>
              <a:gd name="T1" fmla="*/ 0 h 53579"/>
              <a:gd name="T2" fmla="*/ 0 w 6695"/>
              <a:gd name="T3" fmla="*/ 21249 h 53579"/>
              <a:gd name="T4" fmla="*/ 744 w 6695"/>
              <a:gd name="T5" fmla="*/ 24088 h 53579"/>
              <a:gd name="T6" fmla="*/ 1984 w 6695"/>
              <a:gd name="T7" fmla="*/ 26973 h 53579"/>
              <a:gd name="T8" fmla="*/ 6419 w 6695"/>
              <a:gd name="T9" fmla="*/ 35206 h 53579"/>
              <a:gd name="T10" fmla="*/ 6510 w 6695"/>
              <a:gd name="T11" fmla="*/ 36369 h 53579"/>
              <a:gd name="T12" fmla="*/ 6571 w 6695"/>
              <a:gd name="T13" fmla="*/ 38136 h 53579"/>
              <a:gd name="T14" fmla="*/ 6686 w 6695"/>
              <a:gd name="T15" fmla="*/ 44267 h 53579"/>
              <a:gd name="T16" fmla="*/ 6694 w 6695"/>
              <a:gd name="T17" fmla="*/ 53545 h 53579"/>
              <a:gd name="T18" fmla="*/ 0 w 6695"/>
              <a:gd name="T19" fmla="*/ 53578 h 5357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95"/>
              <a:gd name="T31" fmla="*/ 0 h 53579"/>
              <a:gd name="T32" fmla="*/ 6695 w 6695"/>
              <a:gd name="T33" fmla="*/ 53579 h 5357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95" h="53579">
                <a:moveTo>
                  <a:pt x="0" y="0"/>
                </a:moveTo>
                <a:lnTo>
                  <a:pt x="0" y="21249"/>
                </a:lnTo>
                <a:lnTo>
                  <a:pt x="744" y="24088"/>
                </a:lnTo>
                <a:lnTo>
                  <a:pt x="1984" y="26973"/>
                </a:lnTo>
                <a:lnTo>
                  <a:pt x="6419" y="35206"/>
                </a:lnTo>
                <a:lnTo>
                  <a:pt x="6510" y="36369"/>
                </a:lnTo>
                <a:lnTo>
                  <a:pt x="6571" y="38136"/>
                </a:lnTo>
                <a:lnTo>
                  <a:pt x="6686" y="44267"/>
                </a:lnTo>
                <a:lnTo>
                  <a:pt x="6694" y="53545"/>
                </a:lnTo>
                <a:lnTo>
                  <a:pt x="0" y="53578"/>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61" name="SMARTInkAnnotation132"/>
          <p:cNvSpPr>
            <a:spLocks/>
          </p:cNvSpPr>
          <p:nvPr/>
        </p:nvSpPr>
        <p:spPr bwMode="auto">
          <a:xfrm>
            <a:off x="7685088" y="3509963"/>
            <a:ext cx="52387" cy="150812"/>
          </a:xfrm>
          <a:custGeom>
            <a:avLst/>
            <a:gdLst>
              <a:gd name="T0" fmla="*/ 53552 w 53553"/>
              <a:gd name="T1" fmla="*/ 0 h 151806"/>
              <a:gd name="T2" fmla="*/ 41120 w 53553"/>
              <a:gd name="T3" fmla="*/ 0 h 151806"/>
              <a:gd name="T4" fmla="*/ 40801 w 53553"/>
              <a:gd name="T5" fmla="*/ 1984 h 151806"/>
              <a:gd name="T6" fmla="*/ 40588 w 53553"/>
              <a:gd name="T7" fmla="*/ 5292 h 151806"/>
              <a:gd name="T8" fmla="*/ 40353 w 53553"/>
              <a:gd name="T9" fmla="*/ 13266 h 151806"/>
              <a:gd name="T10" fmla="*/ 40248 w 53553"/>
              <a:gd name="T11" fmla="*/ 20117 h 151806"/>
              <a:gd name="T12" fmla="*/ 39476 w 53553"/>
              <a:gd name="T13" fmla="*/ 23333 h 151806"/>
              <a:gd name="T14" fmla="*/ 38219 w 53553"/>
              <a:gd name="T15" fmla="*/ 26469 h 151806"/>
              <a:gd name="T16" fmla="*/ 36636 w 53553"/>
              <a:gd name="T17" fmla="*/ 29553 h 151806"/>
              <a:gd name="T18" fmla="*/ 35581 w 53553"/>
              <a:gd name="T19" fmla="*/ 33592 h 151806"/>
              <a:gd name="T20" fmla="*/ 34878 w 53553"/>
              <a:gd name="T21" fmla="*/ 38270 h 151806"/>
              <a:gd name="T22" fmla="*/ 34409 w 53553"/>
              <a:gd name="T23" fmla="*/ 43373 h 151806"/>
              <a:gd name="T24" fmla="*/ 33351 w 53553"/>
              <a:gd name="T25" fmla="*/ 48759 h 151806"/>
              <a:gd name="T26" fmla="*/ 31904 w 53553"/>
              <a:gd name="T27" fmla="*/ 54334 h 151806"/>
              <a:gd name="T28" fmla="*/ 30194 w 53553"/>
              <a:gd name="T29" fmla="*/ 60035 h 151806"/>
              <a:gd name="T30" fmla="*/ 28311 w 53553"/>
              <a:gd name="T31" fmla="*/ 65820 h 151806"/>
              <a:gd name="T32" fmla="*/ 24236 w 53553"/>
              <a:gd name="T33" fmla="*/ 77540 h 151806"/>
              <a:gd name="T34" fmla="*/ 8907 w 53553"/>
              <a:gd name="T35" fmla="*/ 119071 h 151806"/>
              <a:gd name="T36" fmla="*/ 4455 w 53553"/>
              <a:gd name="T37" fmla="*/ 130973 h 151806"/>
              <a:gd name="T38" fmla="*/ 2970 w 53553"/>
              <a:gd name="T39" fmla="*/ 135932 h 151806"/>
              <a:gd name="T40" fmla="*/ 1980 w 53553"/>
              <a:gd name="T41" fmla="*/ 140231 h 151806"/>
              <a:gd name="T42" fmla="*/ 0 w 53553"/>
              <a:gd name="T43" fmla="*/ 151805 h 15180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3553"/>
              <a:gd name="T67" fmla="*/ 0 h 151806"/>
              <a:gd name="T68" fmla="*/ 53553 w 53553"/>
              <a:gd name="T69" fmla="*/ 151806 h 15180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3553" h="151806">
                <a:moveTo>
                  <a:pt x="53552" y="0"/>
                </a:moveTo>
                <a:lnTo>
                  <a:pt x="41120" y="0"/>
                </a:lnTo>
                <a:lnTo>
                  <a:pt x="40801" y="1984"/>
                </a:lnTo>
                <a:lnTo>
                  <a:pt x="40588" y="5292"/>
                </a:lnTo>
                <a:lnTo>
                  <a:pt x="40353" y="13266"/>
                </a:lnTo>
                <a:lnTo>
                  <a:pt x="40248" y="20117"/>
                </a:lnTo>
                <a:lnTo>
                  <a:pt x="39476" y="23333"/>
                </a:lnTo>
                <a:lnTo>
                  <a:pt x="38219" y="26469"/>
                </a:lnTo>
                <a:lnTo>
                  <a:pt x="36636" y="29553"/>
                </a:lnTo>
                <a:lnTo>
                  <a:pt x="35581" y="33592"/>
                </a:lnTo>
                <a:lnTo>
                  <a:pt x="34878" y="38270"/>
                </a:lnTo>
                <a:lnTo>
                  <a:pt x="34409" y="43373"/>
                </a:lnTo>
                <a:lnTo>
                  <a:pt x="33351" y="48759"/>
                </a:lnTo>
                <a:lnTo>
                  <a:pt x="31904" y="54334"/>
                </a:lnTo>
                <a:lnTo>
                  <a:pt x="30194" y="60035"/>
                </a:lnTo>
                <a:lnTo>
                  <a:pt x="28311" y="65820"/>
                </a:lnTo>
                <a:lnTo>
                  <a:pt x="24236" y="77540"/>
                </a:lnTo>
                <a:lnTo>
                  <a:pt x="8907" y="119071"/>
                </a:lnTo>
                <a:lnTo>
                  <a:pt x="4455" y="130973"/>
                </a:lnTo>
                <a:lnTo>
                  <a:pt x="2970" y="135932"/>
                </a:lnTo>
                <a:lnTo>
                  <a:pt x="1980" y="140231"/>
                </a:lnTo>
                <a:lnTo>
                  <a:pt x="0" y="151805"/>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62" name="SMARTInkAnnotation133"/>
          <p:cNvSpPr>
            <a:spLocks/>
          </p:cNvSpPr>
          <p:nvPr/>
        </p:nvSpPr>
        <p:spPr bwMode="auto">
          <a:xfrm>
            <a:off x="7618413" y="3963988"/>
            <a:ext cx="33337" cy="98425"/>
          </a:xfrm>
          <a:custGeom>
            <a:avLst/>
            <a:gdLst>
              <a:gd name="T0" fmla="*/ 33470 w 33471"/>
              <a:gd name="T1" fmla="*/ 0 h 98228"/>
              <a:gd name="T2" fmla="*/ 33470 w 33471"/>
              <a:gd name="T3" fmla="*/ 20118 h 98228"/>
              <a:gd name="T4" fmla="*/ 32727 w 33471"/>
              <a:gd name="T5" fmla="*/ 24325 h 98228"/>
              <a:gd name="T6" fmla="*/ 31486 w 33471"/>
              <a:gd name="T7" fmla="*/ 29115 h 98228"/>
              <a:gd name="T8" fmla="*/ 29917 w 33471"/>
              <a:gd name="T9" fmla="*/ 34293 h 98228"/>
              <a:gd name="T10" fmla="*/ 28126 w 33471"/>
              <a:gd name="T11" fmla="*/ 38737 h 98228"/>
              <a:gd name="T12" fmla="*/ 26188 w 33471"/>
              <a:gd name="T13" fmla="*/ 42692 h 98228"/>
              <a:gd name="T14" fmla="*/ 24153 w 33471"/>
              <a:gd name="T15" fmla="*/ 46321 h 98228"/>
              <a:gd name="T16" fmla="*/ 22795 w 33471"/>
              <a:gd name="T17" fmla="*/ 49732 h 98228"/>
              <a:gd name="T18" fmla="*/ 21892 w 33471"/>
              <a:gd name="T19" fmla="*/ 52998 h 98228"/>
              <a:gd name="T20" fmla="*/ 21288 w 33471"/>
              <a:gd name="T21" fmla="*/ 56168 h 98228"/>
              <a:gd name="T22" fmla="*/ 20143 w 33471"/>
              <a:gd name="T23" fmla="*/ 59273 h 98228"/>
              <a:gd name="T24" fmla="*/ 18634 w 33471"/>
              <a:gd name="T25" fmla="*/ 62336 h 98228"/>
              <a:gd name="T26" fmla="*/ 16886 w 33471"/>
              <a:gd name="T27" fmla="*/ 65370 h 98228"/>
              <a:gd name="T28" fmla="*/ 15720 w 33471"/>
              <a:gd name="T29" fmla="*/ 68384 h 98228"/>
              <a:gd name="T30" fmla="*/ 14942 w 33471"/>
              <a:gd name="T31" fmla="*/ 71386 h 98228"/>
              <a:gd name="T32" fmla="*/ 14424 w 33471"/>
              <a:gd name="T33" fmla="*/ 74380 h 98228"/>
              <a:gd name="T34" fmla="*/ 13335 w 33471"/>
              <a:gd name="T35" fmla="*/ 77368 h 98228"/>
              <a:gd name="T36" fmla="*/ 11864 w 33471"/>
              <a:gd name="T37" fmla="*/ 80352 h 98228"/>
              <a:gd name="T38" fmla="*/ 10141 w 33471"/>
              <a:gd name="T39" fmla="*/ 83333 h 98228"/>
              <a:gd name="T40" fmla="*/ 8248 w 33471"/>
              <a:gd name="T41" fmla="*/ 86314 h 98228"/>
              <a:gd name="T42" fmla="*/ 6243 w 33471"/>
              <a:gd name="T43" fmla="*/ 89292 h 98228"/>
              <a:gd name="T44" fmla="*/ 0 w 33471"/>
              <a:gd name="T45" fmla="*/ 98227 h 982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3471"/>
              <a:gd name="T70" fmla="*/ 0 h 98228"/>
              <a:gd name="T71" fmla="*/ 33471 w 33471"/>
              <a:gd name="T72" fmla="*/ 98228 h 9822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3471" h="98228">
                <a:moveTo>
                  <a:pt x="33470" y="0"/>
                </a:moveTo>
                <a:lnTo>
                  <a:pt x="33470" y="20118"/>
                </a:lnTo>
                <a:lnTo>
                  <a:pt x="32727" y="24325"/>
                </a:lnTo>
                <a:lnTo>
                  <a:pt x="31486" y="29115"/>
                </a:lnTo>
                <a:lnTo>
                  <a:pt x="29917" y="34293"/>
                </a:lnTo>
                <a:lnTo>
                  <a:pt x="28126" y="38737"/>
                </a:lnTo>
                <a:lnTo>
                  <a:pt x="26188" y="42692"/>
                </a:lnTo>
                <a:lnTo>
                  <a:pt x="24153" y="46321"/>
                </a:lnTo>
                <a:lnTo>
                  <a:pt x="22795" y="49732"/>
                </a:lnTo>
                <a:lnTo>
                  <a:pt x="21892" y="52998"/>
                </a:lnTo>
                <a:lnTo>
                  <a:pt x="21288" y="56168"/>
                </a:lnTo>
                <a:lnTo>
                  <a:pt x="20143" y="59273"/>
                </a:lnTo>
                <a:lnTo>
                  <a:pt x="18634" y="62336"/>
                </a:lnTo>
                <a:lnTo>
                  <a:pt x="16886" y="65370"/>
                </a:lnTo>
                <a:lnTo>
                  <a:pt x="15720" y="68384"/>
                </a:lnTo>
                <a:lnTo>
                  <a:pt x="14942" y="71386"/>
                </a:lnTo>
                <a:lnTo>
                  <a:pt x="14424" y="74380"/>
                </a:lnTo>
                <a:lnTo>
                  <a:pt x="13335" y="77368"/>
                </a:lnTo>
                <a:lnTo>
                  <a:pt x="11864" y="80352"/>
                </a:lnTo>
                <a:lnTo>
                  <a:pt x="10141" y="83333"/>
                </a:lnTo>
                <a:lnTo>
                  <a:pt x="8248" y="86314"/>
                </a:lnTo>
                <a:lnTo>
                  <a:pt x="6243" y="89292"/>
                </a:lnTo>
                <a:lnTo>
                  <a:pt x="0" y="98227"/>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63" name="SMARTInkAnnotation134"/>
          <p:cNvSpPr>
            <a:spLocks/>
          </p:cNvSpPr>
          <p:nvPr/>
        </p:nvSpPr>
        <p:spPr bwMode="auto">
          <a:xfrm>
            <a:off x="6807200" y="3894138"/>
            <a:ext cx="376238" cy="88900"/>
          </a:xfrm>
          <a:custGeom>
            <a:avLst/>
            <a:gdLst>
              <a:gd name="T0" fmla="*/ 0 w 374864"/>
              <a:gd name="T1" fmla="*/ 0 h 89298"/>
              <a:gd name="T2" fmla="*/ 12870 w 374864"/>
              <a:gd name="T3" fmla="*/ 0 h 89298"/>
              <a:gd name="T4" fmla="*/ 22827 w 374864"/>
              <a:gd name="T5" fmla="*/ 2645 h 89298"/>
              <a:gd name="T6" fmla="*/ 28606 w 374864"/>
              <a:gd name="T7" fmla="*/ 4740 h 89298"/>
              <a:gd name="T8" fmla="*/ 40977 w 374864"/>
              <a:gd name="T9" fmla="*/ 9713 h 89298"/>
              <a:gd name="T10" fmla="*/ 47400 w 374864"/>
              <a:gd name="T11" fmla="*/ 12428 h 89298"/>
              <a:gd name="T12" fmla="*/ 54657 w 374864"/>
              <a:gd name="T13" fmla="*/ 14239 h 89298"/>
              <a:gd name="T14" fmla="*/ 62470 w 374864"/>
              <a:gd name="T15" fmla="*/ 15446 h 89298"/>
              <a:gd name="T16" fmla="*/ 70654 w 374864"/>
              <a:gd name="T17" fmla="*/ 16249 h 89298"/>
              <a:gd name="T18" fmla="*/ 79830 w 374864"/>
              <a:gd name="T19" fmla="*/ 17778 h 89298"/>
              <a:gd name="T20" fmla="*/ 89664 w 374864"/>
              <a:gd name="T21" fmla="*/ 19790 h 89298"/>
              <a:gd name="T22" fmla="*/ 110509 w 374864"/>
              <a:gd name="T23" fmla="*/ 24670 h 89298"/>
              <a:gd name="T24" fmla="*/ 232071 w 374864"/>
              <a:gd name="T25" fmla="*/ 56564 h 89298"/>
              <a:gd name="T26" fmla="*/ 252394 w 374864"/>
              <a:gd name="T27" fmla="*/ 62512 h 89298"/>
              <a:gd name="T28" fmla="*/ 261979 w 374864"/>
              <a:gd name="T29" fmla="*/ 65487 h 89298"/>
              <a:gd name="T30" fmla="*/ 271343 w 374864"/>
              <a:gd name="T31" fmla="*/ 67470 h 89298"/>
              <a:gd name="T32" fmla="*/ 280561 w 374864"/>
              <a:gd name="T33" fmla="*/ 68792 h 89298"/>
              <a:gd name="T34" fmla="*/ 289681 w 374864"/>
              <a:gd name="T35" fmla="*/ 69674 h 89298"/>
              <a:gd name="T36" fmla="*/ 297993 w 374864"/>
              <a:gd name="T37" fmla="*/ 71254 h 89298"/>
              <a:gd name="T38" fmla="*/ 305766 w 374864"/>
              <a:gd name="T39" fmla="*/ 73299 h 89298"/>
              <a:gd name="T40" fmla="*/ 313178 w 374864"/>
              <a:gd name="T41" fmla="*/ 75655 h 89298"/>
              <a:gd name="T42" fmla="*/ 319608 w 374864"/>
              <a:gd name="T43" fmla="*/ 77226 h 89298"/>
              <a:gd name="T44" fmla="*/ 330718 w 374864"/>
              <a:gd name="T45" fmla="*/ 78970 h 89298"/>
              <a:gd name="T46" fmla="*/ 335021 w 374864"/>
              <a:gd name="T47" fmla="*/ 80428 h 89298"/>
              <a:gd name="T48" fmla="*/ 338632 w 374864"/>
              <a:gd name="T49" fmla="*/ 82392 h 89298"/>
              <a:gd name="T50" fmla="*/ 341784 w 374864"/>
              <a:gd name="T51" fmla="*/ 84693 h 89298"/>
              <a:gd name="T52" fmla="*/ 349252 w 374864"/>
              <a:gd name="T53" fmla="*/ 87251 h 89298"/>
              <a:gd name="T54" fmla="*/ 359837 w 374864"/>
              <a:gd name="T55" fmla="*/ 88690 h 89298"/>
              <a:gd name="T56" fmla="*/ 369421 w 374864"/>
              <a:gd name="T57" fmla="*/ 89243 h 89298"/>
              <a:gd name="T58" fmla="*/ 374863 w 374864"/>
              <a:gd name="T59" fmla="*/ 89297 h 8929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74864"/>
              <a:gd name="T91" fmla="*/ 0 h 89298"/>
              <a:gd name="T92" fmla="*/ 374864 w 374864"/>
              <a:gd name="T93" fmla="*/ 89298 h 8929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74864" h="89298">
                <a:moveTo>
                  <a:pt x="0" y="0"/>
                </a:moveTo>
                <a:lnTo>
                  <a:pt x="12870" y="0"/>
                </a:lnTo>
                <a:lnTo>
                  <a:pt x="22827" y="2645"/>
                </a:lnTo>
                <a:lnTo>
                  <a:pt x="28606" y="4740"/>
                </a:lnTo>
                <a:lnTo>
                  <a:pt x="40977" y="9713"/>
                </a:lnTo>
                <a:lnTo>
                  <a:pt x="47400" y="12428"/>
                </a:lnTo>
                <a:lnTo>
                  <a:pt x="54657" y="14239"/>
                </a:lnTo>
                <a:lnTo>
                  <a:pt x="62470" y="15446"/>
                </a:lnTo>
                <a:lnTo>
                  <a:pt x="70654" y="16249"/>
                </a:lnTo>
                <a:lnTo>
                  <a:pt x="79830" y="17778"/>
                </a:lnTo>
                <a:lnTo>
                  <a:pt x="89664" y="19790"/>
                </a:lnTo>
                <a:lnTo>
                  <a:pt x="110509" y="24670"/>
                </a:lnTo>
                <a:lnTo>
                  <a:pt x="232071" y="56564"/>
                </a:lnTo>
                <a:lnTo>
                  <a:pt x="252394" y="62512"/>
                </a:lnTo>
                <a:lnTo>
                  <a:pt x="261979" y="65487"/>
                </a:lnTo>
                <a:lnTo>
                  <a:pt x="271343" y="67470"/>
                </a:lnTo>
                <a:lnTo>
                  <a:pt x="280561" y="68792"/>
                </a:lnTo>
                <a:lnTo>
                  <a:pt x="289681" y="69674"/>
                </a:lnTo>
                <a:lnTo>
                  <a:pt x="297993" y="71254"/>
                </a:lnTo>
                <a:lnTo>
                  <a:pt x="305766" y="73299"/>
                </a:lnTo>
                <a:lnTo>
                  <a:pt x="313178" y="75655"/>
                </a:lnTo>
                <a:lnTo>
                  <a:pt x="319608" y="77226"/>
                </a:lnTo>
                <a:lnTo>
                  <a:pt x="330718" y="78970"/>
                </a:lnTo>
                <a:lnTo>
                  <a:pt x="335021" y="80428"/>
                </a:lnTo>
                <a:lnTo>
                  <a:pt x="338632" y="82392"/>
                </a:lnTo>
                <a:lnTo>
                  <a:pt x="341784" y="84693"/>
                </a:lnTo>
                <a:lnTo>
                  <a:pt x="349252" y="87251"/>
                </a:lnTo>
                <a:lnTo>
                  <a:pt x="359837" y="88690"/>
                </a:lnTo>
                <a:lnTo>
                  <a:pt x="369421" y="89243"/>
                </a:lnTo>
                <a:lnTo>
                  <a:pt x="374863" y="89297"/>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
        <p:nvSpPr>
          <p:cNvPr id="1164" name="SMARTInkAnnotation135"/>
          <p:cNvSpPr>
            <a:spLocks/>
          </p:cNvSpPr>
          <p:nvPr/>
        </p:nvSpPr>
        <p:spPr bwMode="auto">
          <a:xfrm>
            <a:off x="6834188" y="4062413"/>
            <a:ext cx="187325" cy="63500"/>
          </a:xfrm>
          <a:custGeom>
            <a:avLst/>
            <a:gdLst>
              <a:gd name="T0" fmla="*/ 0 w 187434"/>
              <a:gd name="T1" fmla="*/ 0 h 62508"/>
              <a:gd name="T2" fmla="*/ 0 w 187434"/>
              <a:gd name="T3" fmla="*/ 4740 h 62508"/>
              <a:gd name="T4" fmla="*/ 1488 w 187434"/>
              <a:gd name="T5" fmla="*/ 7128 h 62508"/>
              <a:gd name="T6" fmla="*/ 3966 w 187434"/>
              <a:gd name="T7" fmla="*/ 9713 h 62508"/>
              <a:gd name="T8" fmla="*/ 7107 w 187434"/>
              <a:gd name="T9" fmla="*/ 12428 h 62508"/>
              <a:gd name="T10" fmla="*/ 10688 w 187434"/>
              <a:gd name="T11" fmla="*/ 15231 h 62508"/>
              <a:gd name="T12" fmla="*/ 14563 w 187434"/>
              <a:gd name="T13" fmla="*/ 18091 h 62508"/>
              <a:gd name="T14" fmla="*/ 18634 w 187434"/>
              <a:gd name="T15" fmla="*/ 20990 h 62508"/>
              <a:gd name="T16" fmla="*/ 24323 w 187434"/>
              <a:gd name="T17" fmla="*/ 23915 h 62508"/>
              <a:gd name="T18" fmla="*/ 31092 w 187434"/>
              <a:gd name="T19" fmla="*/ 26857 h 62508"/>
              <a:gd name="T20" fmla="*/ 38578 w 187434"/>
              <a:gd name="T21" fmla="*/ 29811 h 62508"/>
              <a:gd name="T22" fmla="*/ 45801 w 187434"/>
              <a:gd name="T23" fmla="*/ 31780 h 62508"/>
              <a:gd name="T24" fmla="*/ 52848 w 187434"/>
              <a:gd name="T25" fmla="*/ 33093 h 62508"/>
              <a:gd name="T26" fmla="*/ 59777 w 187434"/>
              <a:gd name="T27" fmla="*/ 33968 h 62508"/>
              <a:gd name="T28" fmla="*/ 67371 w 187434"/>
              <a:gd name="T29" fmla="*/ 35544 h 62508"/>
              <a:gd name="T30" fmla="*/ 75408 w 187434"/>
              <a:gd name="T31" fmla="*/ 37586 h 62508"/>
              <a:gd name="T32" fmla="*/ 83743 w 187434"/>
              <a:gd name="T33" fmla="*/ 39940 h 62508"/>
              <a:gd name="T34" fmla="*/ 91529 w 187434"/>
              <a:gd name="T35" fmla="*/ 42502 h 62508"/>
              <a:gd name="T36" fmla="*/ 98952 w 187434"/>
              <a:gd name="T37" fmla="*/ 45202 h 62508"/>
              <a:gd name="T38" fmla="*/ 106133 w 187434"/>
              <a:gd name="T39" fmla="*/ 47993 h 62508"/>
              <a:gd name="T40" fmla="*/ 113150 w 187434"/>
              <a:gd name="T41" fmla="*/ 49855 h 62508"/>
              <a:gd name="T42" fmla="*/ 120060 w 187434"/>
              <a:gd name="T43" fmla="*/ 51095 h 62508"/>
              <a:gd name="T44" fmla="*/ 126898 w 187434"/>
              <a:gd name="T45" fmla="*/ 51922 h 62508"/>
              <a:gd name="T46" fmla="*/ 133689 w 187434"/>
              <a:gd name="T47" fmla="*/ 53467 h 62508"/>
              <a:gd name="T48" fmla="*/ 140447 w 187434"/>
              <a:gd name="T49" fmla="*/ 55488 h 62508"/>
              <a:gd name="T50" fmla="*/ 147184 w 187434"/>
              <a:gd name="T51" fmla="*/ 57828 h 62508"/>
              <a:gd name="T52" fmla="*/ 152418 w 187434"/>
              <a:gd name="T53" fmla="*/ 59388 h 62508"/>
              <a:gd name="T54" fmla="*/ 156652 w 187434"/>
              <a:gd name="T55" fmla="*/ 60427 h 62508"/>
              <a:gd name="T56" fmla="*/ 160219 w 187434"/>
              <a:gd name="T57" fmla="*/ 61121 h 62508"/>
              <a:gd name="T58" fmla="*/ 164084 w 187434"/>
              <a:gd name="T59" fmla="*/ 61583 h 62508"/>
              <a:gd name="T60" fmla="*/ 168147 w 187434"/>
              <a:gd name="T61" fmla="*/ 61891 h 62508"/>
              <a:gd name="T62" fmla="*/ 178251 w 187434"/>
              <a:gd name="T63" fmla="*/ 62385 h 62508"/>
              <a:gd name="T64" fmla="*/ 187282 w 187434"/>
              <a:gd name="T65" fmla="*/ 62506 h 62508"/>
              <a:gd name="T66" fmla="*/ 187433 w 187434"/>
              <a:gd name="T67" fmla="*/ 62507 h 6250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87434"/>
              <a:gd name="T103" fmla="*/ 0 h 62508"/>
              <a:gd name="T104" fmla="*/ 187434 w 187434"/>
              <a:gd name="T105" fmla="*/ 62508 h 6250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87434" h="62508">
                <a:moveTo>
                  <a:pt x="0" y="0"/>
                </a:moveTo>
                <a:lnTo>
                  <a:pt x="0" y="4740"/>
                </a:lnTo>
                <a:lnTo>
                  <a:pt x="1488" y="7128"/>
                </a:lnTo>
                <a:lnTo>
                  <a:pt x="3966" y="9713"/>
                </a:lnTo>
                <a:lnTo>
                  <a:pt x="7107" y="12428"/>
                </a:lnTo>
                <a:lnTo>
                  <a:pt x="10688" y="15231"/>
                </a:lnTo>
                <a:lnTo>
                  <a:pt x="14563" y="18091"/>
                </a:lnTo>
                <a:lnTo>
                  <a:pt x="18634" y="20990"/>
                </a:lnTo>
                <a:lnTo>
                  <a:pt x="24323" y="23915"/>
                </a:lnTo>
                <a:lnTo>
                  <a:pt x="31092" y="26857"/>
                </a:lnTo>
                <a:lnTo>
                  <a:pt x="38578" y="29811"/>
                </a:lnTo>
                <a:lnTo>
                  <a:pt x="45801" y="31780"/>
                </a:lnTo>
                <a:lnTo>
                  <a:pt x="52848" y="33093"/>
                </a:lnTo>
                <a:lnTo>
                  <a:pt x="59777" y="33968"/>
                </a:lnTo>
                <a:lnTo>
                  <a:pt x="67371" y="35544"/>
                </a:lnTo>
                <a:lnTo>
                  <a:pt x="75408" y="37586"/>
                </a:lnTo>
                <a:lnTo>
                  <a:pt x="83743" y="39940"/>
                </a:lnTo>
                <a:lnTo>
                  <a:pt x="91529" y="42502"/>
                </a:lnTo>
                <a:lnTo>
                  <a:pt x="98952" y="45202"/>
                </a:lnTo>
                <a:lnTo>
                  <a:pt x="106133" y="47993"/>
                </a:lnTo>
                <a:lnTo>
                  <a:pt x="113150" y="49855"/>
                </a:lnTo>
                <a:lnTo>
                  <a:pt x="120060" y="51095"/>
                </a:lnTo>
                <a:lnTo>
                  <a:pt x="126898" y="51922"/>
                </a:lnTo>
                <a:lnTo>
                  <a:pt x="133689" y="53467"/>
                </a:lnTo>
                <a:lnTo>
                  <a:pt x="140447" y="55488"/>
                </a:lnTo>
                <a:lnTo>
                  <a:pt x="147184" y="57828"/>
                </a:lnTo>
                <a:lnTo>
                  <a:pt x="152418" y="59388"/>
                </a:lnTo>
                <a:lnTo>
                  <a:pt x="156652" y="60427"/>
                </a:lnTo>
                <a:lnTo>
                  <a:pt x="160219" y="61121"/>
                </a:lnTo>
                <a:lnTo>
                  <a:pt x="164084" y="61583"/>
                </a:lnTo>
                <a:lnTo>
                  <a:pt x="168147" y="61891"/>
                </a:lnTo>
                <a:lnTo>
                  <a:pt x="178251" y="62385"/>
                </a:lnTo>
                <a:lnTo>
                  <a:pt x="187282" y="62506"/>
                </a:lnTo>
                <a:lnTo>
                  <a:pt x="187433" y="62507"/>
                </a:lnTo>
              </a:path>
            </a:pathLst>
          </a:custGeom>
          <a:noFill/>
          <a:ln w="38100" cap="flat" cmpd="sng" algn="ctr">
            <a:solidFill>
              <a:srgbClr val="FF0000"/>
            </a:solidFill>
            <a:prstDash val="solid"/>
            <a:round/>
            <a:headEnd type="none" w="med" len="med"/>
            <a:tailEnd type="none" w="med" len="med"/>
          </a:ln>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508</TotalTime>
  <Words>523</Words>
  <Application>Microsoft Office PowerPoint</Application>
  <PresentationFormat>On-screen Show (4:3)</PresentationFormat>
  <Paragraphs>42</Paragraphs>
  <Slides>12</Slides>
  <Notes>0</Notes>
  <HiddenSlides>0</HiddenSlides>
  <MMClips>1</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Verdana</vt:lpstr>
      <vt:lpstr>Arial</vt:lpstr>
      <vt:lpstr>Wingdings</vt:lpstr>
      <vt:lpstr>Calibri</vt:lpstr>
      <vt:lpstr>Profile</vt:lpstr>
      <vt:lpstr>Microsoft Equation 3.0</vt:lpstr>
      <vt:lpstr>Slide 1</vt:lpstr>
      <vt:lpstr>Today’s purpose…</vt:lpstr>
      <vt:lpstr>Gym Membership…</vt:lpstr>
      <vt:lpstr>Slide 4</vt:lpstr>
      <vt:lpstr>Example:</vt:lpstr>
      <vt:lpstr>Slide 6</vt:lpstr>
      <vt:lpstr>Many Solutions or No Solution?</vt:lpstr>
      <vt:lpstr>Solve More Complicated Equations</vt:lpstr>
      <vt:lpstr>Solve</vt:lpstr>
      <vt:lpstr>Video Games</vt:lpstr>
      <vt:lpstr>Rock Climbing</vt:lpstr>
      <vt:lpstr>OTL</vt:lpstr>
    </vt:vector>
  </TitlesOfParts>
  <Company> Karns Middle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3.4 </dc:title>
  <dc:creator>regasv</dc:creator>
  <cp:lastModifiedBy>RPatterson</cp:lastModifiedBy>
  <cp:revision>12</cp:revision>
  <dcterms:created xsi:type="dcterms:W3CDTF">2006-09-28T19:29:58Z</dcterms:created>
  <dcterms:modified xsi:type="dcterms:W3CDTF">2013-08-12T22:24:02Z</dcterms:modified>
</cp:coreProperties>
</file>