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01364"/>
            <a:ext cx="5080215" cy="1442674"/>
          </a:xfrm>
        </p:spPr>
        <p:txBody>
          <a:bodyPr/>
          <a:lstStyle/>
          <a:p>
            <a:r>
              <a:rPr lang="en-US" dirty="0" smtClean="0"/>
              <a:t>Starter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" y="1241310"/>
            <a:ext cx="7862284" cy="4799272"/>
          </a:xfrm>
          <a:prstGeom prst="rect">
            <a:avLst/>
          </a:prstGeom>
        </p:spPr>
      </p:pic>
      <p:pic>
        <p:nvPicPr>
          <p:cNvPr id="5" name="Picture 4" descr="tmp2E4.tmp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2912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00413" y="3898696"/>
            <a:ext cx="4847038" cy="1599722"/>
          </a:xfrm>
        </p:spPr>
        <p:txBody>
          <a:bodyPr/>
          <a:lstStyle/>
          <a:p>
            <a:r>
              <a:rPr lang="en-US" dirty="0" smtClean="0"/>
              <a:t>More Practice with Variables on Both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1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432" y="219710"/>
            <a:ext cx="8041440" cy="1442674"/>
          </a:xfrm>
        </p:spPr>
        <p:txBody>
          <a:bodyPr/>
          <a:lstStyle/>
          <a:p>
            <a:r>
              <a:rPr lang="en-US" dirty="0" smtClean="0"/>
              <a:t>Solving Equations with Variables on Both Sides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8548" y="2039112"/>
            <a:ext cx="3657600" cy="39502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3v – 9 = 7 + 2v –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87247" y="2039112"/>
            <a:ext cx="3657600" cy="39502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6y + 9 = 3(2y + 3) </a:t>
            </a:r>
          </a:p>
        </p:txBody>
      </p:sp>
      <p:pic>
        <p:nvPicPr>
          <p:cNvPr id="5" name="Picture 4" descr="tmp2E4.tmp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250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977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/>
              <a:t>A gym offers two packages for yearly memberships. Plan A charges $50 for a membership fee plus $8 per visit. Plan B has a $200 membership fee plus $2 per visit. Which plan is best? Explain your solution in terms of stating which plan would be best and why?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33400"/>
            <a:ext cx="4343400" cy="60717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810" y="0"/>
            <a:ext cx="3886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Let’s Reflect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211" y="5238065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I understand _________</a:t>
            </a:r>
          </a:p>
          <a:p>
            <a:r>
              <a:rPr lang="en-US" dirty="0"/>
              <a:t>r</a:t>
            </a:r>
            <a:r>
              <a:rPr lang="en-US" dirty="0" smtClean="0"/>
              <a:t>eally well.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8211" y="3387298"/>
            <a:ext cx="4051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I need more help with</a:t>
            </a:r>
          </a:p>
          <a:p>
            <a:r>
              <a:rPr lang="en-US" dirty="0" smtClean="0"/>
              <a:t>___________.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211" y="1371600"/>
            <a:ext cx="426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 I don’t know what to do </a:t>
            </a:r>
          </a:p>
          <a:p>
            <a:r>
              <a:rPr lang="en-US" dirty="0"/>
              <a:t>w</a:t>
            </a:r>
            <a:r>
              <a:rPr lang="en-US" dirty="0" smtClean="0"/>
              <a:t>hen ____________.  </a:t>
            </a:r>
            <a:endParaRPr lang="en-US" dirty="0"/>
          </a:p>
        </p:txBody>
      </p:sp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99113" y="3106738"/>
            <a:ext cx="2009775" cy="1081087"/>
          </a:xfrm>
          <a:custGeom>
            <a:avLst/>
            <a:gdLst>
              <a:gd name="T0" fmla="+- 0 17884 15553"/>
              <a:gd name="T1" fmla="*/ T0 w 5582"/>
              <a:gd name="T2" fmla="+- 0 9649 8632"/>
              <a:gd name="T3" fmla="*/ 9649 h 3002"/>
              <a:gd name="T4" fmla="+- 0 17752 15553"/>
              <a:gd name="T5" fmla="*/ T4 w 5582"/>
              <a:gd name="T6" fmla="+- 0 9702 8632"/>
              <a:gd name="T7" fmla="*/ 9702 h 3002"/>
              <a:gd name="T8" fmla="+- 0 17631 15553"/>
              <a:gd name="T9" fmla="*/ T8 w 5582"/>
              <a:gd name="T10" fmla="+- 0 9754 8632"/>
              <a:gd name="T11" fmla="*/ 9754 h 3002"/>
              <a:gd name="T12" fmla="+- 0 17512 15553"/>
              <a:gd name="T13" fmla="*/ T12 w 5582"/>
              <a:gd name="T14" fmla="+- 0 9823 8632"/>
              <a:gd name="T15" fmla="*/ 9823 h 3002"/>
              <a:gd name="T16" fmla="+- 0 17475 15553"/>
              <a:gd name="T17" fmla="*/ T16 w 5582"/>
              <a:gd name="T18" fmla="+- 0 9845 8632"/>
              <a:gd name="T19" fmla="*/ 9845 h 3002"/>
              <a:gd name="T20" fmla="+- 0 17415 15553"/>
              <a:gd name="T21" fmla="*/ T20 w 5582"/>
              <a:gd name="T22" fmla="+- 0 9866 8632"/>
              <a:gd name="T23" fmla="*/ 9866 h 3002"/>
              <a:gd name="T24" fmla="+- 0 17388 15553"/>
              <a:gd name="T25" fmla="*/ T24 w 5582"/>
              <a:gd name="T26" fmla="+- 0 9897 8632"/>
              <a:gd name="T27" fmla="*/ 9897 h 3002"/>
              <a:gd name="T28" fmla="+- 0 17384 15553"/>
              <a:gd name="T29" fmla="*/ T28 w 5582"/>
              <a:gd name="T30" fmla="+- 0 9901 8632"/>
              <a:gd name="T31" fmla="*/ 9901 h 3002"/>
              <a:gd name="T32" fmla="+- 0 17304 15553"/>
              <a:gd name="T33" fmla="*/ T32 w 5582"/>
              <a:gd name="T34" fmla="+- 0 10011 8632"/>
              <a:gd name="T35" fmla="*/ 10011 h 3002"/>
              <a:gd name="T36" fmla="+- 0 17363 15553"/>
              <a:gd name="T37" fmla="*/ T36 w 5582"/>
              <a:gd name="T38" fmla="+- 0 9971 8632"/>
              <a:gd name="T39" fmla="*/ 9971 h 3002"/>
              <a:gd name="T40" fmla="+- 0 17425 15553"/>
              <a:gd name="T41" fmla="*/ T40 w 5582"/>
              <a:gd name="T42" fmla="+- 0 9929 8632"/>
              <a:gd name="T43" fmla="*/ 9929 h 3002"/>
              <a:gd name="T44" fmla="+- 0 17476 15553"/>
              <a:gd name="T45" fmla="*/ T44 w 5582"/>
              <a:gd name="T46" fmla="+- 0 9866 8632"/>
              <a:gd name="T47" fmla="*/ 9866 h 3002"/>
              <a:gd name="T48" fmla="+- 0 17537 15553"/>
              <a:gd name="T49" fmla="*/ T48 w 5582"/>
              <a:gd name="T50" fmla="+- 0 9823 8632"/>
              <a:gd name="T51" fmla="*/ 9823 h 3002"/>
              <a:gd name="T52" fmla="+- 0 17646 15553"/>
              <a:gd name="T53" fmla="*/ T52 w 5582"/>
              <a:gd name="T54" fmla="+- 0 9726 8632"/>
              <a:gd name="T55" fmla="*/ 9726 h 3002"/>
              <a:gd name="T56" fmla="+- 0 17749 15553"/>
              <a:gd name="T57" fmla="*/ T56 w 5582"/>
              <a:gd name="T58" fmla="+- 0 9622 8632"/>
              <a:gd name="T59" fmla="*/ 9622 h 3002"/>
              <a:gd name="T60" fmla="+- 0 17859 15553"/>
              <a:gd name="T61" fmla="*/ T60 w 5582"/>
              <a:gd name="T62" fmla="+- 0 9525 8632"/>
              <a:gd name="T63" fmla="*/ 9525 h 3002"/>
              <a:gd name="T64" fmla="+- 0 17932 15553"/>
              <a:gd name="T65" fmla="*/ T64 w 5582"/>
              <a:gd name="T66" fmla="+- 0 9461 8632"/>
              <a:gd name="T67" fmla="*/ 9461 h 3002"/>
              <a:gd name="T68" fmla="+- 0 18179 15553"/>
              <a:gd name="T69" fmla="*/ T68 w 5582"/>
              <a:gd name="T70" fmla="+- 0 9336 8632"/>
              <a:gd name="T71" fmla="*/ 9336 h 3002"/>
              <a:gd name="T72" fmla="+- 0 18083 15553"/>
              <a:gd name="T73" fmla="*/ T72 w 5582"/>
              <a:gd name="T74" fmla="+- 0 9351 8632"/>
              <a:gd name="T75" fmla="*/ 9351 h 3002"/>
              <a:gd name="T76" fmla="+- 0 17996 15553"/>
              <a:gd name="T77" fmla="*/ T76 w 5582"/>
              <a:gd name="T78" fmla="+- 0 9365 8632"/>
              <a:gd name="T79" fmla="*/ 9365 h 3002"/>
              <a:gd name="T80" fmla="+- 0 17935 15553"/>
              <a:gd name="T81" fmla="*/ T80 w 5582"/>
              <a:gd name="T82" fmla="+- 0 9433 8632"/>
              <a:gd name="T83" fmla="*/ 9433 h 3002"/>
              <a:gd name="T84" fmla="+- 0 17859 15553"/>
              <a:gd name="T85" fmla="*/ T84 w 5582"/>
              <a:gd name="T86" fmla="+- 0 9475 8632"/>
              <a:gd name="T87" fmla="*/ 9475 h 3002"/>
              <a:gd name="T88" fmla="+- 0 17724 15553"/>
              <a:gd name="T89" fmla="*/ T88 w 5582"/>
              <a:gd name="T90" fmla="+- 0 9548 8632"/>
              <a:gd name="T91" fmla="*/ 9548 h 3002"/>
              <a:gd name="T92" fmla="+- 0 17592 15553"/>
              <a:gd name="T93" fmla="*/ T92 w 5582"/>
              <a:gd name="T94" fmla="+- 0 9619 8632"/>
              <a:gd name="T95" fmla="*/ 9619 h 3002"/>
              <a:gd name="T96" fmla="+- 0 17462 15553"/>
              <a:gd name="T97" fmla="*/ T96 w 5582"/>
              <a:gd name="T98" fmla="+- 0 9699 8632"/>
              <a:gd name="T99" fmla="*/ 9699 h 3002"/>
              <a:gd name="T100" fmla="+- 0 17338 15553"/>
              <a:gd name="T101" fmla="*/ T100 w 5582"/>
              <a:gd name="T102" fmla="+- 0 9775 8632"/>
              <a:gd name="T103" fmla="*/ 9775 h 3002"/>
              <a:gd name="T104" fmla="+- 0 17234 15553"/>
              <a:gd name="T105" fmla="*/ T104 w 5582"/>
              <a:gd name="T106" fmla="+- 0 9866 8632"/>
              <a:gd name="T107" fmla="*/ 9866 h 3002"/>
              <a:gd name="T108" fmla="+- 0 17115 15553"/>
              <a:gd name="T109" fmla="*/ T108 w 5582"/>
              <a:gd name="T110" fmla="+- 0 9947 8632"/>
              <a:gd name="T111" fmla="*/ 9947 h 3002"/>
              <a:gd name="T112" fmla="+- 0 17079 15553"/>
              <a:gd name="T113" fmla="*/ T112 w 5582"/>
              <a:gd name="T114" fmla="+- 0 9972 8632"/>
              <a:gd name="T115" fmla="*/ 9972 h 3002"/>
              <a:gd name="T116" fmla="+- 0 17005 15553"/>
              <a:gd name="T117" fmla="*/ T116 w 5582"/>
              <a:gd name="T118" fmla="+- 0 10004 8632"/>
              <a:gd name="T119" fmla="*/ 10004 h 3002"/>
              <a:gd name="T120" fmla="+- 0 16966 15553"/>
              <a:gd name="T121" fmla="*/ T120 w 5582"/>
              <a:gd name="T122" fmla="+- 0 10021 8632"/>
              <a:gd name="T123" fmla="*/ 10021 h 3002"/>
              <a:gd name="T124" fmla="+- 0 17006 15553"/>
              <a:gd name="T125" fmla="*/ T124 w 5582"/>
              <a:gd name="T126" fmla="+- 0 10021 8632"/>
              <a:gd name="T127" fmla="*/ 10021 h 3002"/>
              <a:gd name="T128" fmla="+- 0 17025 15553"/>
              <a:gd name="T129" fmla="*/ T128 w 5582"/>
              <a:gd name="T130" fmla="+- 0 10010 8632"/>
              <a:gd name="T131" fmla="*/ 10010 h 3002"/>
              <a:gd name="T132" fmla="+- 0 17041 15553"/>
              <a:gd name="T133" fmla="*/ T132 w 5582"/>
              <a:gd name="T134" fmla="+- 0 9971 8632"/>
              <a:gd name="T135" fmla="*/ 9971 h 3002"/>
              <a:gd name="T136" fmla="+- 0 17138 15553"/>
              <a:gd name="T137" fmla="*/ T136 w 5582"/>
              <a:gd name="T138" fmla="+- 0 9874 8632"/>
              <a:gd name="T139" fmla="*/ 9874 h 3002"/>
              <a:gd name="T140" fmla="+- 0 17237 15553"/>
              <a:gd name="T141" fmla="*/ T140 w 5582"/>
              <a:gd name="T142" fmla="+- 0 9760 8632"/>
              <a:gd name="T143" fmla="*/ 9760 h 3002"/>
              <a:gd name="T144" fmla="+- 0 17338 15553"/>
              <a:gd name="T145" fmla="*/ T144 w 5582"/>
              <a:gd name="T146" fmla="+- 0 9674 8632"/>
              <a:gd name="T147" fmla="*/ 9674 h 3002"/>
              <a:gd name="T148" fmla="+- 0 17465 15553"/>
              <a:gd name="T149" fmla="*/ T148 w 5582"/>
              <a:gd name="T150" fmla="+- 0 9567 8632"/>
              <a:gd name="T151" fmla="*/ 9567 h 3002"/>
              <a:gd name="T152" fmla="+- 0 17570 15553"/>
              <a:gd name="T153" fmla="*/ T152 w 5582"/>
              <a:gd name="T154" fmla="+- 0 9469 8632"/>
              <a:gd name="T155" fmla="*/ 9469 h 3002"/>
              <a:gd name="T156" fmla="+- 0 17686 15553"/>
              <a:gd name="T157" fmla="*/ T156 w 5582"/>
              <a:gd name="T158" fmla="+- 0 9351 8632"/>
              <a:gd name="T159" fmla="*/ 9351 h 3002"/>
              <a:gd name="T160" fmla="+- 0 17751 15553"/>
              <a:gd name="T161" fmla="*/ T160 w 5582"/>
              <a:gd name="T162" fmla="+- 0 9285 8632"/>
              <a:gd name="T163" fmla="*/ 9285 h 3002"/>
              <a:gd name="T164" fmla="+- 0 17819 15553"/>
              <a:gd name="T165" fmla="*/ T164 w 5582"/>
              <a:gd name="T166" fmla="+- 0 9224 8632"/>
              <a:gd name="T167" fmla="*/ 9224 h 3002"/>
              <a:gd name="T168" fmla="+- 0 17884 15553"/>
              <a:gd name="T169" fmla="*/ T168 w 5582"/>
              <a:gd name="T170" fmla="+- 0 9153 8632"/>
              <a:gd name="T171" fmla="*/ 9153 h 3002"/>
              <a:gd name="T172" fmla="+- 0 17823 15553"/>
              <a:gd name="T173" fmla="*/ T172 w 5582"/>
              <a:gd name="T174" fmla="+- 0 9174 8632"/>
              <a:gd name="T175" fmla="*/ 9174 h 3002"/>
              <a:gd name="T176" fmla="+- 0 17818 15553"/>
              <a:gd name="T177" fmla="*/ T176 w 5582"/>
              <a:gd name="T178" fmla="+- 0 9149 8632"/>
              <a:gd name="T179" fmla="*/ 9149 h 3002"/>
              <a:gd name="T180" fmla="+- 0 17760 15553"/>
              <a:gd name="T181" fmla="*/ T180 w 5582"/>
              <a:gd name="T182" fmla="+- 0 9178 8632"/>
              <a:gd name="T183" fmla="*/ 9178 h 3002"/>
              <a:gd name="T184" fmla="+- 0 17464 15553"/>
              <a:gd name="T185" fmla="*/ T184 w 5582"/>
              <a:gd name="T186" fmla="+- 0 9326 8632"/>
              <a:gd name="T187" fmla="*/ 9326 h 3002"/>
              <a:gd name="T188" fmla="+- 0 17196 15553"/>
              <a:gd name="T189" fmla="*/ T188 w 5582"/>
              <a:gd name="T190" fmla="+- 0 9523 8632"/>
              <a:gd name="T191" fmla="*/ 9523 h 3002"/>
              <a:gd name="T192" fmla="+- 0 16917 15553"/>
              <a:gd name="T193" fmla="*/ T192 w 5582"/>
              <a:gd name="T194" fmla="+- 0 9699 8632"/>
              <a:gd name="T195" fmla="*/ 9699 h 3002"/>
              <a:gd name="T196" fmla="+- 0 16803 15553"/>
              <a:gd name="T197" fmla="*/ T196 w 5582"/>
              <a:gd name="T198" fmla="+- 0 9771 8632"/>
              <a:gd name="T199" fmla="*/ 9771 h 3002"/>
              <a:gd name="T200" fmla="+- 0 16688 15553"/>
              <a:gd name="T201" fmla="*/ T200 w 5582"/>
              <a:gd name="T202" fmla="+- 0 9835 8632"/>
              <a:gd name="T203" fmla="*/ 9835 h 3002"/>
              <a:gd name="T204" fmla="+- 0 16570 15553"/>
              <a:gd name="T205" fmla="*/ T204 w 5582"/>
              <a:gd name="T206" fmla="+- 0 9897 8632"/>
              <a:gd name="T207" fmla="*/ 9897 h 3002"/>
              <a:gd name="T208" fmla="+- 0 16542 15553"/>
              <a:gd name="T209" fmla="*/ T208 w 5582"/>
              <a:gd name="T210" fmla="+- 0 9897 8632"/>
              <a:gd name="T211" fmla="*/ 9897 h 3002"/>
              <a:gd name="T212" fmla="+- 0 16531 15553"/>
              <a:gd name="T213" fmla="*/ T212 w 5582"/>
              <a:gd name="T214" fmla="+- 0 9899 8632"/>
              <a:gd name="T215" fmla="*/ 9899 h 3002"/>
              <a:gd name="T216" fmla="+- 0 16520 15553"/>
              <a:gd name="T217" fmla="*/ T216 w 5582"/>
              <a:gd name="T218" fmla="+- 0 9922 8632"/>
              <a:gd name="T219" fmla="*/ 9922 h 3002"/>
              <a:gd name="T220" fmla="+- 0 16600 15553"/>
              <a:gd name="T221" fmla="*/ T220 w 5582"/>
              <a:gd name="T222" fmla="+- 0 9854 8632"/>
              <a:gd name="T223" fmla="*/ 9854 h 3002"/>
              <a:gd name="T224" fmla="+- 0 16689 15553"/>
              <a:gd name="T225" fmla="*/ T224 w 5582"/>
              <a:gd name="T226" fmla="+- 0 9795 8632"/>
              <a:gd name="T227" fmla="*/ 9795 h 3002"/>
              <a:gd name="T228" fmla="+- 0 16768 15553"/>
              <a:gd name="T229" fmla="*/ T228 w 5582"/>
              <a:gd name="T230" fmla="+- 0 9723 8632"/>
              <a:gd name="T231" fmla="*/ 9723 h 3002"/>
              <a:gd name="T232" fmla="+- 0 16954 15553"/>
              <a:gd name="T233" fmla="*/ T232 w 5582"/>
              <a:gd name="T234" fmla="+- 0 9554 8632"/>
              <a:gd name="T235" fmla="*/ 9554 h 3002"/>
              <a:gd name="T236" fmla="+- 0 17146 15553"/>
              <a:gd name="T237" fmla="*/ T236 w 5582"/>
              <a:gd name="T238" fmla="+- 0 9390 8632"/>
              <a:gd name="T239" fmla="*/ 9390 h 3002"/>
              <a:gd name="T240" fmla="+- 0 17338 15553"/>
              <a:gd name="T241" fmla="*/ T240 w 5582"/>
              <a:gd name="T242" fmla="+- 0 9227 8632"/>
              <a:gd name="T243" fmla="*/ 9227 h 3002"/>
              <a:gd name="T244" fmla="+- 0 17443 15553"/>
              <a:gd name="T245" fmla="*/ T244 w 5582"/>
              <a:gd name="T246" fmla="+- 0 9138 8632"/>
              <a:gd name="T247" fmla="*/ 9138 h 3002"/>
              <a:gd name="T248" fmla="+- 0 17603 15553"/>
              <a:gd name="T249" fmla="*/ T248 w 5582"/>
              <a:gd name="T250" fmla="+- 0 9026 8632"/>
              <a:gd name="T251" fmla="*/ 9026 h 3002"/>
              <a:gd name="T252" fmla="+- 0 17686 15553"/>
              <a:gd name="T253" fmla="*/ T252 w 5582"/>
              <a:gd name="T254" fmla="+- 0 8930 8632"/>
              <a:gd name="T255" fmla="*/ 8930 h 30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5582" h="3002" extrusionOk="0">
                <a:moveTo>
                  <a:pt x="2331" y="1017"/>
                </a:moveTo>
                <a:cubicBezTo>
                  <a:pt x="2199" y="1070"/>
                  <a:pt x="2078" y="1122"/>
                  <a:pt x="1959" y="1191"/>
                </a:cubicBezTo>
                <a:cubicBezTo>
                  <a:pt x="1922" y="1213"/>
                  <a:pt x="1862" y="1234"/>
                  <a:pt x="1835" y="1265"/>
                </a:cubicBezTo>
                <a:cubicBezTo>
                  <a:pt x="1831" y="1269"/>
                  <a:pt x="1751" y="1379"/>
                  <a:pt x="1810" y="1339"/>
                </a:cubicBezTo>
                <a:cubicBezTo>
                  <a:pt x="1872" y="1297"/>
                  <a:pt x="1923" y="1234"/>
                  <a:pt x="1984" y="1191"/>
                </a:cubicBezTo>
                <a:cubicBezTo>
                  <a:pt x="2093" y="1094"/>
                  <a:pt x="2196" y="990"/>
                  <a:pt x="2306" y="893"/>
                </a:cubicBezTo>
                <a:cubicBezTo>
                  <a:pt x="2379" y="829"/>
                  <a:pt x="2626" y="704"/>
                  <a:pt x="2530" y="719"/>
                </a:cubicBezTo>
                <a:cubicBezTo>
                  <a:pt x="2443" y="733"/>
                  <a:pt x="2382" y="801"/>
                  <a:pt x="2306" y="843"/>
                </a:cubicBezTo>
                <a:cubicBezTo>
                  <a:pt x="2171" y="916"/>
                  <a:pt x="2039" y="987"/>
                  <a:pt x="1909" y="1067"/>
                </a:cubicBezTo>
                <a:cubicBezTo>
                  <a:pt x="1785" y="1143"/>
                  <a:pt x="1681" y="1234"/>
                  <a:pt x="1562" y="1315"/>
                </a:cubicBezTo>
                <a:cubicBezTo>
                  <a:pt x="1526" y="1340"/>
                  <a:pt x="1452" y="1372"/>
                  <a:pt x="1413" y="1389"/>
                </a:cubicBezTo>
                <a:cubicBezTo>
                  <a:pt x="1453" y="1389"/>
                  <a:pt x="1472" y="1378"/>
                  <a:pt x="1488" y="1339"/>
                </a:cubicBezTo>
                <a:cubicBezTo>
                  <a:pt x="1585" y="1242"/>
                  <a:pt x="1684" y="1128"/>
                  <a:pt x="1785" y="1042"/>
                </a:cubicBezTo>
                <a:cubicBezTo>
                  <a:pt x="1912" y="935"/>
                  <a:pt x="2017" y="837"/>
                  <a:pt x="2133" y="719"/>
                </a:cubicBezTo>
                <a:cubicBezTo>
                  <a:pt x="2198" y="653"/>
                  <a:pt x="2266" y="592"/>
                  <a:pt x="2331" y="521"/>
                </a:cubicBezTo>
                <a:cubicBezTo>
                  <a:pt x="2270" y="542"/>
                  <a:pt x="2265" y="517"/>
                  <a:pt x="2207" y="546"/>
                </a:cubicBezTo>
                <a:cubicBezTo>
                  <a:pt x="1911" y="694"/>
                  <a:pt x="1643" y="891"/>
                  <a:pt x="1364" y="1067"/>
                </a:cubicBezTo>
                <a:cubicBezTo>
                  <a:pt x="1250" y="1139"/>
                  <a:pt x="1135" y="1203"/>
                  <a:pt x="1017" y="1265"/>
                </a:cubicBezTo>
                <a:cubicBezTo>
                  <a:pt x="989" y="1265"/>
                  <a:pt x="978" y="1267"/>
                  <a:pt x="967" y="1290"/>
                </a:cubicBezTo>
                <a:cubicBezTo>
                  <a:pt x="1047" y="1222"/>
                  <a:pt x="1136" y="1163"/>
                  <a:pt x="1215" y="1091"/>
                </a:cubicBezTo>
                <a:cubicBezTo>
                  <a:pt x="1401" y="922"/>
                  <a:pt x="1593" y="758"/>
                  <a:pt x="1785" y="595"/>
                </a:cubicBezTo>
                <a:cubicBezTo>
                  <a:pt x="1890" y="506"/>
                  <a:pt x="2050" y="394"/>
                  <a:pt x="2133" y="298"/>
                </a:cubicBezTo>
                <a:cubicBezTo>
                  <a:pt x="2125" y="298"/>
                  <a:pt x="2116" y="298"/>
                  <a:pt x="2108" y="298"/>
                </a:cubicBezTo>
                <a:cubicBezTo>
                  <a:pt x="1995" y="341"/>
                  <a:pt x="1878" y="385"/>
                  <a:pt x="1761" y="447"/>
                </a:cubicBezTo>
                <a:cubicBezTo>
                  <a:pt x="1525" y="571"/>
                  <a:pt x="1286" y="720"/>
                  <a:pt x="1066" y="868"/>
                </a:cubicBezTo>
                <a:cubicBezTo>
                  <a:pt x="983" y="924"/>
                  <a:pt x="835" y="992"/>
                  <a:pt x="768" y="1067"/>
                </a:cubicBezTo>
                <a:cubicBezTo>
                  <a:pt x="768" y="1091"/>
                  <a:pt x="768" y="1099"/>
                  <a:pt x="793" y="1091"/>
                </a:cubicBezTo>
                <a:cubicBezTo>
                  <a:pt x="884" y="1011"/>
                  <a:pt x="977" y="932"/>
                  <a:pt x="1066" y="843"/>
                </a:cubicBezTo>
                <a:cubicBezTo>
                  <a:pt x="1191" y="718"/>
                  <a:pt x="1316" y="598"/>
                  <a:pt x="1438" y="471"/>
                </a:cubicBezTo>
                <a:cubicBezTo>
                  <a:pt x="1478" y="429"/>
                  <a:pt x="1717" y="202"/>
                  <a:pt x="1686" y="198"/>
                </a:cubicBezTo>
                <a:cubicBezTo>
                  <a:pt x="1591" y="185"/>
                  <a:pt x="1469" y="256"/>
                  <a:pt x="1389" y="298"/>
                </a:cubicBezTo>
                <a:cubicBezTo>
                  <a:pt x="1246" y="373"/>
                  <a:pt x="1110" y="470"/>
                  <a:pt x="967" y="546"/>
                </a:cubicBezTo>
                <a:cubicBezTo>
                  <a:pt x="880" y="592"/>
                  <a:pt x="803" y="645"/>
                  <a:pt x="719" y="695"/>
                </a:cubicBezTo>
                <a:cubicBezTo>
                  <a:pt x="694" y="711"/>
                  <a:pt x="669" y="728"/>
                  <a:pt x="644" y="744"/>
                </a:cubicBezTo>
                <a:cubicBezTo>
                  <a:pt x="626" y="791"/>
                  <a:pt x="524" y="839"/>
                  <a:pt x="570" y="819"/>
                </a:cubicBezTo>
                <a:cubicBezTo>
                  <a:pt x="647" y="786"/>
                  <a:pt x="774" y="725"/>
                  <a:pt x="843" y="670"/>
                </a:cubicBezTo>
                <a:cubicBezTo>
                  <a:pt x="965" y="572"/>
                  <a:pt x="1091" y="451"/>
                  <a:pt x="1215" y="347"/>
                </a:cubicBezTo>
                <a:cubicBezTo>
                  <a:pt x="1309" y="269"/>
                  <a:pt x="1428" y="185"/>
                  <a:pt x="1488" y="74"/>
                </a:cubicBezTo>
                <a:cubicBezTo>
                  <a:pt x="1501" y="50"/>
                  <a:pt x="1581" y="35"/>
                  <a:pt x="1513" y="25"/>
                </a:cubicBezTo>
                <a:cubicBezTo>
                  <a:pt x="1457" y="17"/>
                  <a:pt x="1308" y="124"/>
                  <a:pt x="1265" y="149"/>
                </a:cubicBezTo>
                <a:cubicBezTo>
                  <a:pt x="1116" y="236"/>
                  <a:pt x="977" y="342"/>
                  <a:pt x="843" y="447"/>
                </a:cubicBezTo>
                <a:cubicBezTo>
                  <a:pt x="802" y="479"/>
                  <a:pt x="761" y="513"/>
                  <a:pt x="719" y="546"/>
                </a:cubicBezTo>
                <a:cubicBezTo>
                  <a:pt x="707" y="580"/>
                  <a:pt x="609" y="586"/>
                  <a:pt x="644" y="595"/>
                </a:cubicBezTo>
                <a:cubicBezTo>
                  <a:pt x="675" y="603"/>
                  <a:pt x="670" y="645"/>
                  <a:pt x="744" y="595"/>
                </a:cubicBezTo>
                <a:cubicBezTo>
                  <a:pt x="846" y="526"/>
                  <a:pt x="921" y="429"/>
                  <a:pt x="1017" y="347"/>
                </a:cubicBezTo>
                <a:cubicBezTo>
                  <a:pt x="1098" y="278"/>
                  <a:pt x="1198" y="200"/>
                  <a:pt x="1265" y="124"/>
                </a:cubicBezTo>
                <a:cubicBezTo>
                  <a:pt x="1309" y="74"/>
                  <a:pt x="1342" y="54"/>
                  <a:pt x="1314" y="50"/>
                </a:cubicBezTo>
                <a:cubicBezTo>
                  <a:pt x="1240" y="39"/>
                  <a:pt x="1229" y="78"/>
                  <a:pt x="1165" y="99"/>
                </a:cubicBezTo>
                <a:cubicBezTo>
                  <a:pt x="1089" y="124"/>
                  <a:pt x="1031" y="154"/>
                  <a:pt x="967" y="198"/>
                </a:cubicBezTo>
                <a:cubicBezTo>
                  <a:pt x="904" y="241"/>
                  <a:pt x="850" y="295"/>
                  <a:pt x="793" y="347"/>
                </a:cubicBezTo>
                <a:cubicBezTo>
                  <a:pt x="758" y="378"/>
                  <a:pt x="728" y="415"/>
                  <a:pt x="694" y="447"/>
                </a:cubicBezTo>
                <a:cubicBezTo>
                  <a:pt x="669" y="471"/>
                  <a:pt x="645" y="496"/>
                  <a:pt x="620" y="521"/>
                </a:cubicBezTo>
                <a:cubicBezTo>
                  <a:pt x="676" y="491"/>
                  <a:pt x="730" y="498"/>
                  <a:pt x="793" y="447"/>
                </a:cubicBezTo>
                <a:cubicBezTo>
                  <a:pt x="885" y="372"/>
                  <a:pt x="960" y="279"/>
                  <a:pt x="1041" y="198"/>
                </a:cubicBezTo>
                <a:cubicBezTo>
                  <a:pt x="1056" y="183"/>
                  <a:pt x="1192" y="88"/>
                  <a:pt x="1190" y="50"/>
                </a:cubicBezTo>
                <a:cubicBezTo>
                  <a:pt x="1185" y="-29"/>
                  <a:pt x="1183" y="23"/>
                  <a:pt x="1116" y="0"/>
                </a:cubicBezTo>
                <a:cubicBezTo>
                  <a:pt x="1049" y="-23"/>
                  <a:pt x="999" y="31"/>
                  <a:pt x="942" y="50"/>
                </a:cubicBezTo>
                <a:cubicBezTo>
                  <a:pt x="838" y="84"/>
                  <a:pt x="798" y="125"/>
                  <a:pt x="719" y="198"/>
                </a:cubicBezTo>
                <a:cubicBezTo>
                  <a:pt x="652" y="260"/>
                  <a:pt x="601" y="329"/>
                  <a:pt x="545" y="397"/>
                </a:cubicBezTo>
                <a:cubicBezTo>
                  <a:pt x="516" y="432"/>
                  <a:pt x="413" y="524"/>
                  <a:pt x="421" y="571"/>
                </a:cubicBezTo>
                <a:cubicBezTo>
                  <a:pt x="429" y="619"/>
                  <a:pt x="404" y="628"/>
                  <a:pt x="446" y="645"/>
                </a:cubicBezTo>
                <a:cubicBezTo>
                  <a:pt x="553" y="689"/>
                  <a:pt x="673" y="578"/>
                  <a:pt x="744" y="521"/>
                </a:cubicBezTo>
                <a:cubicBezTo>
                  <a:pt x="793" y="471"/>
                  <a:pt x="809" y="454"/>
                  <a:pt x="843" y="422"/>
                </a:cubicBezTo>
                <a:cubicBezTo>
                  <a:pt x="847" y="415"/>
                  <a:pt x="956" y="332"/>
                  <a:pt x="942" y="322"/>
                </a:cubicBezTo>
                <a:cubicBezTo>
                  <a:pt x="873" y="276"/>
                  <a:pt x="656" y="340"/>
                  <a:pt x="595" y="372"/>
                </a:cubicBezTo>
                <a:cubicBezTo>
                  <a:pt x="511" y="417"/>
                  <a:pt x="441" y="488"/>
                  <a:pt x="396" y="571"/>
                </a:cubicBezTo>
                <a:cubicBezTo>
                  <a:pt x="373" y="614"/>
                  <a:pt x="361" y="693"/>
                  <a:pt x="372" y="744"/>
                </a:cubicBezTo>
                <a:cubicBezTo>
                  <a:pt x="383" y="796"/>
                  <a:pt x="371" y="829"/>
                  <a:pt x="446" y="843"/>
                </a:cubicBezTo>
                <a:cubicBezTo>
                  <a:pt x="534" y="860"/>
                  <a:pt x="552" y="827"/>
                  <a:pt x="620" y="794"/>
                </a:cubicBezTo>
                <a:cubicBezTo>
                  <a:pt x="703" y="753"/>
                  <a:pt x="760" y="684"/>
                  <a:pt x="818" y="620"/>
                </a:cubicBezTo>
                <a:cubicBezTo>
                  <a:pt x="866" y="566"/>
                  <a:pt x="864" y="539"/>
                  <a:pt x="893" y="496"/>
                </a:cubicBezTo>
                <a:cubicBezTo>
                  <a:pt x="872" y="492"/>
                  <a:pt x="842" y="437"/>
                  <a:pt x="768" y="447"/>
                </a:cubicBezTo>
                <a:cubicBezTo>
                  <a:pt x="675" y="459"/>
                  <a:pt x="644" y="490"/>
                  <a:pt x="570" y="546"/>
                </a:cubicBezTo>
                <a:cubicBezTo>
                  <a:pt x="517" y="586"/>
                  <a:pt x="429" y="642"/>
                  <a:pt x="396" y="695"/>
                </a:cubicBezTo>
                <a:cubicBezTo>
                  <a:pt x="360" y="752"/>
                  <a:pt x="334" y="830"/>
                  <a:pt x="322" y="893"/>
                </a:cubicBezTo>
                <a:cubicBezTo>
                  <a:pt x="309" y="960"/>
                  <a:pt x="333" y="1014"/>
                  <a:pt x="347" y="1067"/>
                </a:cubicBezTo>
                <a:cubicBezTo>
                  <a:pt x="355" y="1075"/>
                  <a:pt x="364" y="1083"/>
                  <a:pt x="372" y="1091"/>
                </a:cubicBezTo>
                <a:cubicBezTo>
                  <a:pt x="476" y="1074"/>
                  <a:pt x="504" y="1093"/>
                  <a:pt x="595" y="1042"/>
                </a:cubicBezTo>
                <a:cubicBezTo>
                  <a:pt x="682" y="993"/>
                  <a:pt x="764" y="902"/>
                  <a:pt x="818" y="819"/>
                </a:cubicBezTo>
                <a:cubicBezTo>
                  <a:pt x="850" y="771"/>
                  <a:pt x="907" y="680"/>
                  <a:pt x="893" y="620"/>
                </a:cubicBezTo>
                <a:cubicBezTo>
                  <a:pt x="873" y="534"/>
                  <a:pt x="831" y="555"/>
                  <a:pt x="793" y="496"/>
                </a:cubicBezTo>
                <a:cubicBezTo>
                  <a:pt x="691" y="500"/>
                  <a:pt x="562" y="470"/>
                  <a:pt x="471" y="521"/>
                </a:cubicBezTo>
                <a:cubicBezTo>
                  <a:pt x="349" y="589"/>
                  <a:pt x="325" y="697"/>
                  <a:pt x="272" y="819"/>
                </a:cubicBezTo>
                <a:cubicBezTo>
                  <a:pt x="243" y="886"/>
                  <a:pt x="195" y="993"/>
                  <a:pt x="198" y="1067"/>
                </a:cubicBezTo>
                <a:cubicBezTo>
                  <a:pt x="200" y="1132"/>
                  <a:pt x="195" y="1148"/>
                  <a:pt x="248" y="1191"/>
                </a:cubicBezTo>
                <a:cubicBezTo>
                  <a:pt x="297" y="1232"/>
                  <a:pt x="412" y="1221"/>
                  <a:pt x="471" y="1215"/>
                </a:cubicBezTo>
                <a:cubicBezTo>
                  <a:pt x="562" y="1205"/>
                  <a:pt x="673" y="1145"/>
                  <a:pt x="744" y="1091"/>
                </a:cubicBezTo>
                <a:cubicBezTo>
                  <a:pt x="798" y="1050"/>
                  <a:pt x="864" y="978"/>
                  <a:pt x="893" y="918"/>
                </a:cubicBezTo>
                <a:cubicBezTo>
                  <a:pt x="893" y="868"/>
                  <a:pt x="893" y="852"/>
                  <a:pt x="893" y="819"/>
                </a:cubicBezTo>
                <a:cubicBezTo>
                  <a:pt x="863" y="786"/>
                  <a:pt x="829" y="691"/>
                  <a:pt x="793" y="670"/>
                </a:cubicBezTo>
                <a:cubicBezTo>
                  <a:pt x="737" y="637"/>
                  <a:pt x="684" y="643"/>
                  <a:pt x="620" y="645"/>
                </a:cubicBezTo>
                <a:cubicBezTo>
                  <a:pt x="514" y="649"/>
                  <a:pt x="482" y="654"/>
                  <a:pt x="396" y="719"/>
                </a:cubicBezTo>
                <a:cubicBezTo>
                  <a:pt x="328" y="771"/>
                  <a:pt x="272" y="886"/>
                  <a:pt x="248" y="967"/>
                </a:cubicBezTo>
                <a:cubicBezTo>
                  <a:pt x="217" y="1069"/>
                  <a:pt x="227" y="1159"/>
                  <a:pt x="223" y="1265"/>
                </a:cubicBezTo>
                <a:cubicBezTo>
                  <a:pt x="299" y="1312"/>
                  <a:pt x="339" y="1363"/>
                  <a:pt x="421" y="1389"/>
                </a:cubicBezTo>
                <a:cubicBezTo>
                  <a:pt x="528" y="1423"/>
                  <a:pt x="616" y="1416"/>
                  <a:pt x="719" y="1364"/>
                </a:cubicBezTo>
                <a:cubicBezTo>
                  <a:pt x="830" y="1307"/>
                  <a:pt x="980" y="1177"/>
                  <a:pt x="1041" y="1067"/>
                </a:cubicBezTo>
                <a:cubicBezTo>
                  <a:pt x="1071" y="1013"/>
                  <a:pt x="1058" y="963"/>
                  <a:pt x="1041" y="918"/>
                </a:cubicBezTo>
                <a:cubicBezTo>
                  <a:pt x="1025" y="876"/>
                  <a:pt x="965" y="871"/>
                  <a:pt x="942" y="843"/>
                </a:cubicBezTo>
                <a:cubicBezTo>
                  <a:pt x="854" y="860"/>
                  <a:pt x="804" y="856"/>
                  <a:pt x="719" y="893"/>
                </a:cubicBezTo>
                <a:cubicBezTo>
                  <a:pt x="589" y="950"/>
                  <a:pt x="541" y="1032"/>
                  <a:pt x="496" y="1166"/>
                </a:cubicBezTo>
                <a:cubicBezTo>
                  <a:pt x="453" y="1296"/>
                  <a:pt x="432" y="1399"/>
                  <a:pt x="421" y="1538"/>
                </a:cubicBezTo>
                <a:cubicBezTo>
                  <a:pt x="412" y="1646"/>
                  <a:pt x="453" y="1672"/>
                  <a:pt x="471" y="1736"/>
                </a:cubicBezTo>
                <a:cubicBezTo>
                  <a:pt x="580" y="1752"/>
                  <a:pt x="594" y="1799"/>
                  <a:pt x="719" y="1761"/>
                </a:cubicBezTo>
                <a:cubicBezTo>
                  <a:pt x="874" y="1714"/>
                  <a:pt x="1006" y="1572"/>
                  <a:pt x="1091" y="1439"/>
                </a:cubicBezTo>
                <a:cubicBezTo>
                  <a:pt x="1138" y="1366"/>
                  <a:pt x="1191" y="1280"/>
                  <a:pt x="1190" y="1191"/>
                </a:cubicBezTo>
                <a:cubicBezTo>
                  <a:pt x="1188" y="1092"/>
                  <a:pt x="1142" y="1080"/>
                  <a:pt x="1091" y="1017"/>
                </a:cubicBezTo>
                <a:cubicBezTo>
                  <a:pt x="1074" y="1009"/>
                  <a:pt x="1058" y="1000"/>
                  <a:pt x="1041" y="992"/>
                </a:cubicBezTo>
                <a:cubicBezTo>
                  <a:pt x="969" y="986"/>
                  <a:pt x="900" y="947"/>
                  <a:pt x="818" y="967"/>
                </a:cubicBezTo>
                <a:cubicBezTo>
                  <a:pt x="725" y="990"/>
                  <a:pt x="667" y="1017"/>
                  <a:pt x="595" y="1091"/>
                </a:cubicBezTo>
                <a:cubicBezTo>
                  <a:pt x="530" y="1157"/>
                  <a:pt x="466" y="1247"/>
                  <a:pt x="446" y="1339"/>
                </a:cubicBezTo>
                <a:cubicBezTo>
                  <a:pt x="429" y="1417"/>
                  <a:pt x="453" y="1508"/>
                  <a:pt x="446" y="1588"/>
                </a:cubicBezTo>
                <a:cubicBezTo>
                  <a:pt x="525" y="1653"/>
                  <a:pt x="562" y="1714"/>
                  <a:pt x="669" y="1736"/>
                </a:cubicBezTo>
                <a:cubicBezTo>
                  <a:pt x="767" y="1756"/>
                  <a:pt x="913" y="1714"/>
                  <a:pt x="992" y="1662"/>
                </a:cubicBezTo>
                <a:cubicBezTo>
                  <a:pt x="1096" y="1594"/>
                  <a:pt x="1234" y="1440"/>
                  <a:pt x="1240" y="1315"/>
                </a:cubicBezTo>
                <a:cubicBezTo>
                  <a:pt x="1246" y="1201"/>
                  <a:pt x="1225" y="1168"/>
                  <a:pt x="1141" y="1091"/>
                </a:cubicBezTo>
                <a:cubicBezTo>
                  <a:pt x="1071" y="1027"/>
                  <a:pt x="964" y="983"/>
                  <a:pt x="868" y="967"/>
                </a:cubicBezTo>
                <a:cubicBezTo>
                  <a:pt x="783" y="953"/>
                  <a:pt x="619" y="949"/>
                  <a:pt x="545" y="992"/>
                </a:cubicBezTo>
                <a:cubicBezTo>
                  <a:pt x="480" y="1030"/>
                  <a:pt x="414" y="1104"/>
                  <a:pt x="372" y="1166"/>
                </a:cubicBezTo>
                <a:cubicBezTo>
                  <a:pt x="322" y="1241"/>
                  <a:pt x="276" y="1379"/>
                  <a:pt x="248" y="1464"/>
                </a:cubicBezTo>
                <a:cubicBezTo>
                  <a:pt x="237" y="1499"/>
                  <a:pt x="209" y="1622"/>
                  <a:pt x="223" y="1662"/>
                </a:cubicBezTo>
                <a:cubicBezTo>
                  <a:pt x="253" y="1692"/>
                  <a:pt x="267" y="1703"/>
                  <a:pt x="297" y="1712"/>
                </a:cubicBezTo>
                <a:cubicBezTo>
                  <a:pt x="419" y="1696"/>
                  <a:pt x="477" y="1717"/>
                  <a:pt x="595" y="1662"/>
                </a:cubicBezTo>
                <a:cubicBezTo>
                  <a:pt x="680" y="1623"/>
                  <a:pt x="788" y="1541"/>
                  <a:pt x="843" y="1464"/>
                </a:cubicBezTo>
                <a:cubicBezTo>
                  <a:pt x="895" y="1392"/>
                  <a:pt x="934" y="1362"/>
                  <a:pt x="917" y="1265"/>
                </a:cubicBezTo>
                <a:cubicBezTo>
                  <a:pt x="902" y="1177"/>
                  <a:pt x="818" y="1112"/>
                  <a:pt x="744" y="1067"/>
                </a:cubicBezTo>
                <a:cubicBezTo>
                  <a:pt x="668" y="1020"/>
                  <a:pt x="556" y="1000"/>
                  <a:pt x="471" y="992"/>
                </a:cubicBezTo>
                <a:cubicBezTo>
                  <a:pt x="348" y="981"/>
                  <a:pt x="295" y="1012"/>
                  <a:pt x="198" y="1042"/>
                </a:cubicBezTo>
                <a:cubicBezTo>
                  <a:pt x="181" y="1050"/>
                  <a:pt x="165" y="1059"/>
                  <a:pt x="148" y="1067"/>
                </a:cubicBezTo>
                <a:cubicBezTo>
                  <a:pt x="105" y="1180"/>
                  <a:pt x="5" y="1294"/>
                  <a:pt x="74" y="1414"/>
                </a:cubicBezTo>
                <a:cubicBezTo>
                  <a:pt x="115" y="1484"/>
                  <a:pt x="202" y="1536"/>
                  <a:pt x="272" y="1563"/>
                </a:cubicBezTo>
                <a:cubicBezTo>
                  <a:pt x="350" y="1593"/>
                  <a:pt x="485" y="1594"/>
                  <a:pt x="570" y="1588"/>
                </a:cubicBezTo>
                <a:cubicBezTo>
                  <a:pt x="705" y="1579"/>
                  <a:pt x="799" y="1555"/>
                  <a:pt x="917" y="1488"/>
                </a:cubicBezTo>
                <a:cubicBezTo>
                  <a:pt x="990" y="1447"/>
                  <a:pt x="1030" y="1393"/>
                  <a:pt x="1091" y="1339"/>
                </a:cubicBezTo>
                <a:cubicBezTo>
                  <a:pt x="1117" y="1262"/>
                  <a:pt x="1197" y="1268"/>
                  <a:pt x="1165" y="1166"/>
                </a:cubicBezTo>
                <a:cubicBezTo>
                  <a:pt x="1143" y="1095"/>
                  <a:pt x="1114" y="1098"/>
                  <a:pt x="1066" y="1042"/>
                </a:cubicBezTo>
                <a:cubicBezTo>
                  <a:pt x="1050" y="1034"/>
                  <a:pt x="1033" y="1025"/>
                  <a:pt x="1017" y="1017"/>
                </a:cubicBezTo>
                <a:cubicBezTo>
                  <a:pt x="851" y="1060"/>
                  <a:pt x="849" y="1005"/>
                  <a:pt x="744" y="1166"/>
                </a:cubicBezTo>
                <a:cubicBezTo>
                  <a:pt x="663" y="1290"/>
                  <a:pt x="648" y="1432"/>
                  <a:pt x="669" y="1588"/>
                </a:cubicBezTo>
                <a:cubicBezTo>
                  <a:pt x="690" y="1739"/>
                  <a:pt x="767" y="1879"/>
                  <a:pt x="917" y="1935"/>
                </a:cubicBezTo>
                <a:cubicBezTo>
                  <a:pt x="1042" y="1982"/>
                  <a:pt x="1189" y="1967"/>
                  <a:pt x="1314" y="1935"/>
                </a:cubicBezTo>
                <a:cubicBezTo>
                  <a:pt x="1441" y="1903"/>
                  <a:pt x="1527" y="1832"/>
                  <a:pt x="1612" y="1736"/>
                </a:cubicBezTo>
                <a:cubicBezTo>
                  <a:pt x="1673" y="1667"/>
                  <a:pt x="1721" y="1611"/>
                  <a:pt x="1711" y="1513"/>
                </a:cubicBezTo>
                <a:cubicBezTo>
                  <a:pt x="1702" y="1430"/>
                  <a:pt x="1665" y="1418"/>
                  <a:pt x="1637" y="1339"/>
                </a:cubicBezTo>
                <a:cubicBezTo>
                  <a:pt x="1566" y="1304"/>
                  <a:pt x="1506" y="1213"/>
                  <a:pt x="1413" y="1215"/>
                </a:cubicBezTo>
                <a:cubicBezTo>
                  <a:pt x="1300" y="1217"/>
                  <a:pt x="1251" y="1233"/>
                  <a:pt x="1165" y="1315"/>
                </a:cubicBezTo>
                <a:cubicBezTo>
                  <a:pt x="1037" y="1438"/>
                  <a:pt x="904" y="1708"/>
                  <a:pt x="893" y="1885"/>
                </a:cubicBezTo>
                <a:cubicBezTo>
                  <a:pt x="887" y="1986"/>
                  <a:pt x="922" y="2040"/>
                  <a:pt x="942" y="2133"/>
                </a:cubicBezTo>
                <a:cubicBezTo>
                  <a:pt x="1031" y="2163"/>
                  <a:pt x="1115" y="2224"/>
                  <a:pt x="1215" y="2208"/>
                </a:cubicBezTo>
                <a:cubicBezTo>
                  <a:pt x="1442" y="2172"/>
                  <a:pt x="1654" y="1961"/>
                  <a:pt x="1785" y="1786"/>
                </a:cubicBezTo>
                <a:cubicBezTo>
                  <a:pt x="1861" y="1685"/>
                  <a:pt x="1906" y="1560"/>
                  <a:pt x="1934" y="1439"/>
                </a:cubicBezTo>
                <a:cubicBezTo>
                  <a:pt x="1934" y="1414"/>
                  <a:pt x="1934" y="1389"/>
                  <a:pt x="1934" y="1364"/>
                </a:cubicBezTo>
                <a:cubicBezTo>
                  <a:pt x="1864" y="1275"/>
                  <a:pt x="1829" y="1187"/>
                  <a:pt x="1711" y="1141"/>
                </a:cubicBezTo>
                <a:cubicBezTo>
                  <a:pt x="1616" y="1104"/>
                  <a:pt x="1410" y="1090"/>
                  <a:pt x="1314" y="1116"/>
                </a:cubicBezTo>
                <a:cubicBezTo>
                  <a:pt x="1197" y="1148"/>
                  <a:pt x="1069" y="1255"/>
                  <a:pt x="992" y="1339"/>
                </a:cubicBezTo>
                <a:cubicBezTo>
                  <a:pt x="901" y="1438"/>
                  <a:pt x="881" y="1536"/>
                  <a:pt x="868" y="1662"/>
                </a:cubicBezTo>
                <a:cubicBezTo>
                  <a:pt x="853" y="1809"/>
                  <a:pt x="884" y="1883"/>
                  <a:pt x="942" y="2009"/>
                </a:cubicBezTo>
                <a:cubicBezTo>
                  <a:pt x="959" y="2034"/>
                  <a:pt x="975" y="2059"/>
                  <a:pt x="992" y="2084"/>
                </a:cubicBezTo>
                <a:cubicBezTo>
                  <a:pt x="1211" y="2152"/>
                  <a:pt x="1358" y="2188"/>
                  <a:pt x="1587" y="2108"/>
                </a:cubicBezTo>
                <a:cubicBezTo>
                  <a:pt x="1753" y="2050"/>
                  <a:pt x="1934" y="1906"/>
                  <a:pt x="2058" y="1786"/>
                </a:cubicBezTo>
                <a:cubicBezTo>
                  <a:pt x="2158" y="1690"/>
                  <a:pt x="2292" y="1594"/>
                  <a:pt x="2356" y="1464"/>
                </a:cubicBezTo>
                <a:cubicBezTo>
                  <a:pt x="2409" y="1357"/>
                  <a:pt x="2334" y="1287"/>
                  <a:pt x="2331" y="1215"/>
                </a:cubicBezTo>
                <a:cubicBezTo>
                  <a:pt x="2216" y="1165"/>
                  <a:pt x="2153" y="1108"/>
                  <a:pt x="2009" y="1116"/>
                </a:cubicBezTo>
                <a:cubicBezTo>
                  <a:pt x="1849" y="1125"/>
                  <a:pt x="1710" y="1181"/>
                  <a:pt x="1587" y="1290"/>
                </a:cubicBezTo>
                <a:cubicBezTo>
                  <a:pt x="1467" y="1396"/>
                  <a:pt x="1396" y="1519"/>
                  <a:pt x="1339" y="1662"/>
                </a:cubicBezTo>
                <a:cubicBezTo>
                  <a:pt x="1286" y="1795"/>
                  <a:pt x="1309" y="1881"/>
                  <a:pt x="1314" y="2009"/>
                </a:cubicBezTo>
                <a:cubicBezTo>
                  <a:pt x="1446" y="2089"/>
                  <a:pt x="1456" y="2147"/>
                  <a:pt x="1637" y="2158"/>
                </a:cubicBezTo>
                <a:cubicBezTo>
                  <a:pt x="1832" y="2170"/>
                  <a:pt x="1998" y="2090"/>
                  <a:pt x="2158" y="1984"/>
                </a:cubicBezTo>
                <a:cubicBezTo>
                  <a:pt x="2347" y="1858"/>
                  <a:pt x="2538" y="1686"/>
                  <a:pt x="2654" y="1488"/>
                </a:cubicBezTo>
                <a:cubicBezTo>
                  <a:pt x="2718" y="1379"/>
                  <a:pt x="2734" y="1291"/>
                  <a:pt x="2728" y="1166"/>
                </a:cubicBezTo>
                <a:cubicBezTo>
                  <a:pt x="2720" y="1141"/>
                  <a:pt x="2711" y="1116"/>
                  <a:pt x="2703" y="1091"/>
                </a:cubicBezTo>
                <a:cubicBezTo>
                  <a:pt x="2597" y="1062"/>
                  <a:pt x="2524" y="1024"/>
                  <a:pt x="2406" y="1042"/>
                </a:cubicBezTo>
                <a:cubicBezTo>
                  <a:pt x="2249" y="1066"/>
                  <a:pt x="2053" y="1216"/>
                  <a:pt x="1934" y="1315"/>
                </a:cubicBezTo>
                <a:cubicBezTo>
                  <a:pt x="1822" y="1409"/>
                  <a:pt x="1717" y="1512"/>
                  <a:pt x="1637" y="1637"/>
                </a:cubicBezTo>
                <a:cubicBezTo>
                  <a:pt x="1598" y="1698"/>
                  <a:pt x="1578" y="1788"/>
                  <a:pt x="1587" y="1860"/>
                </a:cubicBezTo>
                <a:cubicBezTo>
                  <a:pt x="1604" y="1877"/>
                  <a:pt x="1620" y="1893"/>
                  <a:pt x="1637" y="1910"/>
                </a:cubicBezTo>
                <a:cubicBezTo>
                  <a:pt x="1765" y="1954"/>
                  <a:pt x="1833" y="2007"/>
                  <a:pt x="1984" y="1984"/>
                </a:cubicBezTo>
                <a:cubicBezTo>
                  <a:pt x="2156" y="1958"/>
                  <a:pt x="2337" y="1885"/>
                  <a:pt x="2480" y="1786"/>
                </a:cubicBezTo>
                <a:cubicBezTo>
                  <a:pt x="2644" y="1673"/>
                  <a:pt x="2785" y="1555"/>
                  <a:pt x="2926" y="1414"/>
                </a:cubicBezTo>
                <a:cubicBezTo>
                  <a:pt x="3012" y="1328"/>
                  <a:pt x="3127" y="1218"/>
                  <a:pt x="3150" y="1091"/>
                </a:cubicBezTo>
                <a:cubicBezTo>
                  <a:pt x="3165" y="1010"/>
                  <a:pt x="3108" y="978"/>
                  <a:pt x="3100" y="918"/>
                </a:cubicBezTo>
                <a:cubicBezTo>
                  <a:pt x="2983" y="918"/>
                  <a:pt x="2905" y="890"/>
                  <a:pt x="2778" y="918"/>
                </a:cubicBezTo>
                <a:cubicBezTo>
                  <a:pt x="2598" y="958"/>
                  <a:pt x="2423" y="1105"/>
                  <a:pt x="2282" y="1215"/>
                </a:cubicBezTo>
                <a:cubicBezTo>
                  <a:pt x="2135" y="1329"/>
                  <a:pt x="1991" y="1467"/>
                  <a:pt x="1909" y="1637"/>
                </a:cubicBezTo>
                <a:cubicBezTo>
                  <a:pt x="1875" y="1708"/>
                  <a:pt x="1880" y="1789"/>
                  <a:pt x="1860" y="1860"/>
                </a:cubicBezTo>
                <a:cubicBezTo>
                  <a:pt x="1954" y="1949"/>
                  <a:pt x="1974" y="2029"/>
                  <a:pt x="2133" y="2059"/>
                </a:cubicBezTo>
                <a:cubicBezTo>
                  <a:pt x="2321" y="2094"/>
                  <a:pt x="2495" y="2028"/>
                  <a:pt x="2654" y="1935"/>
                </a:cubicBezTo>
                <a:cubicBezTo>
                  <a:pt x="2876" y="1805"/>
                  <a:pt x="3109" y="1634"/>
                  <a:pt x="3274" y="1439"/>
                </a:cubicBezTo>
                <a:cubicBezTo>
                  <a:pt x="3337" y="1365"/>
                  <a:pt x="3355" y="1262"/>
                  <a:pt x="3398" y="1191"/>
                </a:cubicBezTo>
                <a:cubicBezTo>
                  <a:pt x="3309" y="1142"/>
                  <a:pt x="3326" y="1103"/>
                  <a:pt x="3199" y="1091"/>
                </a:cubicBezTo>
                <a:cubicBezTo>
                  <a:pt x="2965" y="1069"/>
                  <a:pt x="2794" y="1130"/>
                  <a:pt x="2604" y="1265"/>
                </a:cubicBezTo>
                <a:cubicBezTo>
                  <a:pt x="2430" y="1389"/>
                  <a:pt x="2137" y="1600"/>
                  <a:pt x="2108" y="1836"/>
                </a:cubicBezTo>
                <a:cubicBezTo>
                  <a:pt x="2094" y="1948"/>
                  <a:pt x="2140" y="1937"/>
                  <a:pt x="2158" y="2034"/>
                </a:cubicBezTo>
                <a:cubicBezTo>
                  <a:pt x="2313" y="2106"/>
                  <a:pt x="2375" y="2139"/>
                  <a:pt x="2554" y="2158"/>
                </a:cubicBezTo>
                <a:cubicBezTo>
                  <a:pt x="2790" y="2183"/>
                  <a:pt x="2959" y="2048"/>
                  <a:pt x="3150" y="1935"/>
                </a:cubicBezTo>
                <a:cubicBezTo>
                  <a:pt x="3357" y="1812"/>
                  <a:pt x="3595" y="1680"/>
                  <a:pt x="3770" y="1513"/>
                </a:cubicBezTo>
                <a:cubicBezTo>
                  <a:pt x="3860" y="1427"/>
                  <a:pt x="4025" y="1266"/>
                  <a:pt x="4068" y="1141"/>
                </a:cubicBezTo>
                <a:cubicBezTo>
                  <a:pt x="4068" y="1075"/>
                  <a:pt x="4068" y="1058"/>
                  <a:pt x="4068" y="1017"/>
                </a:cubicBezTo>
                <a:cubicBezTo>
                  <a:pt x="3946" y="980"/>
                  <a:pt x="3879" y="943"/>
                  <a:pt x="3745" y="943"/>
                </a:cubicBezTo>
                <a:cubicBezTo>
                  <a:pt x="3336" y="942"/>
                  <a:pt x="2876" y="1351"/>
                  <a:pt x="2654" y="1662"/>
                </a:cubicBezTo>
                <a:cubicBezTo>
                  <a:pt x="2567" y="1784"/>
                  <a:pt x="2535" y="1913"/>
                  <a:pt x="2530" y="2059"/>
                </a:cubicBezTo>
                <a:cubicBezTo>
                  <a:pt x="2530" y="2135"/>
                  <a:pt x="2530" y="2161"/>
                  <a:pt x="2554" y="2208"/>
                </a:cubicBezTo>
                <a:cubicBezTo>
                  <a:pt x="2716" y="2273"/>
                  <a:pt x="2770" y="2296"/>
                  <a:pt x="2951" y="2307"/>
                </a:cubicBezTo>
                <a:cubicBezTo>
                  <a:pt x="3199" y="2322"/>
                  <a:pt x="3394" y="2156"/>
                  <a:pt x="3596" y="2034"/>
                </a:cubicBezTo>
                <a:cubicBezTo>
                  <a:pt x="3821" y="1899"/>
                  <a:pt x="3988" y="1751"/>
                  <a:pt x="4167" y="1563"/>
                </a:cubicBezTo>
                <a:cubicBezTo>
                  <a:pt x="4262" y="1463"/>
                  <a:pt x="4396" y="1298"/>
                  <a:pt x="4365" y="1141"/>
                </a:cubicBezTo>
                <a:cubicBezTo>
                  <a:pt x="4338" y="1087"/>
                  <a:pt x="4327" y="1067"/>
                  <a:pt x="4291" y="1042"/>
                </a:cubicBezTo>
                <a:cubicBezTo>
                  <a:pt x="4123" y="1016"/>
                  <a:pt x="4022" y="976"/>
                  <a:pt x="3844" y="1017"/>
                </a:cubicBezTo>
                <a:cubicBezTo>
                  <a:pt x="3655" y="1061"/>
                  <a:pt x="3444" y="1192"/>
                  <a:pt x="3299" y="1315"/>
                </a:cubicBezTo>
                <a:cubicBezTo>
                  <a:pt x="3158" y="1435"/>
                  <a:pt x="3043" y="1590"/>
                  <a:pt x="2976" y="1761"/>
                </a:cubicBezTo>
                <a:cubicBezTo>
                  <a:pt x="2928" y="1883"/>
                  <a:pt x="2943" y="1908"/>
                  <a:pt x="2926" y="2034"/>
                </a:cubicBezTo>
                <a:cubicBezTo>
                  <a:pt x="3026" y="2128"/>
                  <a:pt x="3050" y="2204"/>
                  <a:pt x="3199" y="2232"/>
                </a:cubicBezTo>
                <a:cubicBezTo>
                  <a:pt x="3453" y="2279"/>
                  <a:pt x="3678" y="2176"/>
                  <a:pt x="3894" y="2059"/>
                </a:cubicBezTo>
                <a:cubicBezTo>
                  <a:pt x="4102" y="1947"/>
                  <a:pt x="4300" y="1808"/>
                  <a:pt x="4464" y="1637"/>
                </a:cubicBezTo>
                <a:cubicBezTo>
                  <a:pt x="4547" y="1550"/>
                  <a:pt x="4710" y="1385"/>
                  <a:pt x="4737" y="1265"/>
                </a:cubicBezTo>
                <a:cubicBezTo>
                  <a:pt x="4753" y="1194"/>
                  <a:pt x="4710" y="1149"/>
                  <a:pt x="4712" y="1091"/>
                </a:cubicBezTo>
                <a:cubicBezTo>
                  <a:pt x="4591" y="1063"/>
                  <a:pt x="4495" y="1022"/>
                  <a:pt x="4365" y="1042"/>
                </a:cubicBezTo>
                <a:cubicBezTo>
                  <a:pt x="4172" y="1071"/>
                  <a:pt x="3981" y="1157"/>
                  <a:pt x="3819" y="1265"/>
                </a:cubicBezTo>
                <a:cubicBezTo>
                  <a:pt x="3621" y="1397"/>
                  <a:pt x="3399" y="1632"/>
                  <a:pt x="3323" y="1860"/>
                </a:cubicBezTo>
                <a:cubicBezTo>
                  <a:pt x="3287" y="1968"/>
                  <a:pt x="3289" y="2022"/>
                  <a:pt x="3274" y="2133"/>
                </a:cubicBezTo>
                <a:cubicBezTo>
                  <a:pt x="3369" y="2200"/>
                  <a:pt x="3402" y="2282"/>
                  <a:pt x="3571" y="2282"/>
                </a:cubicBezTo>
                <a:cubicBezTo>
                  <a:pt x="3785" y="2282"/>
                  <a:pt x="3941" y="2173"/>
                  <a:pt x="4117" y="2059"/>
                </a:cubicBezTo>
                <a:cubicBezTo>
                  <a:pt x="4317" y="1930"/>
                  <a:pt x="4476" y="1783"/>
                  <a:pt x="4638" y="1612"/>
                </a:cubicBezTo>
                <a:cubicBezTo>
                  <a:pt x="4754" y="1489"/>
                  <a:pt x="4839" y="1347"/>
                  <a:pt x="4886" y="1191"/>
                </a:cubicBezTo>
                <a:cubicBezTo>
                  <a:pt x="4886" y="1174"/>
                  <a:pt x="4886" y="1158"/>
                  <a:pt x="4886" y="1141"/>
                </a:cubicBezTo>
                <a:cubicBezTo>
                  <a:pt x="4742" y="1117"/>
                  <a:pt x="4657" y="1070"/>
                  <a:pt x="4489" y="1116"/>
                </a:cubicBezTo>
                <a:cubicBezTo>
                  <a:pt x="4286" y="1171"/>
                  <a:pt x="4090" y="1348"/>
                  <a:pt x="3943" y="1488"/>
                </a:cubicBezTo>
                <a:cubicBezTo>
                  <a:pt x="3806" y="1619"/>
                  <a:pt x="3643" y="1781"/>
                  <a:pt x="3571" y="1960"/>
                </a:cubicBezTo>
                <a:cubicBezTo>
                  <a:pt x="3520" y="2088"/>
                  <a:pt x="3570" y="2141"/>
                  <a:pt x="3596" y="2257"/>
                </a:cubicBezTo>
                <a:cubicBezTo>
                  <a:pt x="3725" y="2302"/>
                  <a:pt x="3819" y="2366"/>
                  <a:pt x="3968" y="2356"/>
                </a:cubicBezTo>
                <a:cubicBezTo>
                  <a:pt x="4248" y="2338"/>
                  <a:pt x="4560" y="2082"/>
                  <a:pt x="4737" y="1885"/>
                </a:cubicBezTo>
                <a:cubicBezTo>
                  <a:pt x="4845" y="1765"/>
                  <a:pt x="4931" y="1665"/>
                  <a:pt x="4985" y="1513"/>
                </a:cubicBezTo>
                <a:cubicBezTo>
                  <a:pt x="5006" y="1453"/>
                  <a:pt x="4997" y="1419"/>
                  <a:pt x="5010" y="1364"/>
                </a:cubicBezTo>
                <a:cubicBezTo>
                  <a:pt x="4897" y="1328"/>
                  <a:pt x="4885" y="1274"/>
                  <a:pt x="4737" y="1290"/>
                </a:cubicBezTo>
                <a:cubicBezTo>
                  <a:pt x="4554" y="1309"/>
                  <a:pt x="4467" y="1392"/>
                  <a:pt x="4316" y="1488"/>
                </a:cubicBezTo>
                <a:cubicBezTo>
                  <a:pt x="4132" y="1605"/>
                  <a:pt x="3941" y="1734"/>
                  <a:pt x="3844" y="1935"/>
                </a:cubicBezTo>
                <a:cubicBezTo>
                  <a:pt x="3799" y="2029"/>
                  <a:pt x="3844" y="2074"/>
                  <a:pt x="3844" y="2158"/>
                </a:cubicBezTo>
                <a:cubicBezTo>
                  <a:pt x="3977" y="2199"/>
                  <a:pt x="4064" y="2254"/>
                  <a:pt x="4216" y="2232"/>
                </a:cubicBezTo>
                <a:cubicBezTo>
                  <a:pt x="4393" y="2206"/>
                  <a:pt x="4543" y="2073"/>
                  <a:pt x="4688" y="1984"/>
                </a:cubicBezTo>
                <a:cubicBezTo>
                  <a:pt x="4812" y="1908"/>
                  <a:pt x="4945" y="1830"/>
                  <a:pt x="5035" y="1712"/>
                </a:cubicBezTo>
                <a:cubicBezTo>
                  <a:pt x="5093" y="1636"/>
                  <a:pt x="5117" y="1613"/>
                  <a:pt x="5109" y="1513"/>
                </a:cubicBezTo>
                <a:cubicBezTo>
                  <a:pt x="5109" y="1473"/>
                  <a:pt x="5099" y="1454"/>
                  <a:pt x="5060" y="1439"/>
                </a:cubicBezTo>
                <a:cubicBezTo>
                  <a:pt x="4984" y="1436"/>
                  <a:pt x="4898" y="1388"/>
                  <a:pt x="4812" y="1414"/>
                </a:cubicBezTo>
                <a:cubicBezTo>
                  <a:pt x="4665" y="1459"/>
                  <a:pt x="4518" y="1579"/>
                  <a:pt x="4415" y="1687"/>
                </a:cubicBezTo>
                <a:cubicBezTo>
                  <a:pt x="4324" y="1782"/>
                  <a:pt x="4216" y="1915"/>
                  <a:pt x="4167" y="2034"/>
                </a:cubicBezTo>
                <a:cubicBezTo>
                  <a:pt x="4137" y="2107"/>
                  <a:pt x="4158" y="2162"/>
                  <a:pt x="4142" y="2232"/>
                </a:cubicBezTo>
                <a:cubicBezTo>
                  <a:pt x="4281" y="2272"/>
                  <a:pt x="4332" y="2331"/>
                  <a:pt x="4489" y="2282"/>
                </a:cubicBezTo>
                <a:cubicBezTo>
                  <a:pt x="4650" y="2232"/>
                  <a:pt x="4785" y="2087"/>
                  <a:pt x="4911" y="1984"/>
                </a:cubicBezTo>
                <a:cubicBezTo>
                  <a:pt x="5025" y="1890"/>
                  <a:pt x="5120" y="1805"/>
                  <a:pt x="5209" y="1687"/>
                </a:cubicBezTo>
                <a:cubicBezTo>
                  <a:pt x="5260" y="1620"/>
                  <a:pt x="5252" y="1573"/>
                  <a:pt x="5283" y="1513"/>
                </a:cubicBezTo>
                <a:cubicBezTo>
                  <a:pt x="5260" y="1505"/>
                  <a:pt x="5301" y="1467"/>
                  <a:pt x="5233" y="1464"/>
                </a:cubicBezTo>
                <a:cubicBezTo>
                  <a:pt x="5120" y="1459"/>
                  <a:pt x="5058" y="1462"/>
                  <a:pt x="4960" y="1513"/>
                </a:cubicBezTo>
                <a:cubicBezTo>
                  <a:pt x="4824" y="1584"/>
                  <a:pt x="4714" y="1695"/>
                  <a:pt x="4613" y="1811"/>
                </a:cubicBezTo>
                <a:cubicBezTo>
                  <a:pt x="4558" y="1874"/>
                  <a:pt x="4422" y="2018"/>
                  <a:pt x="4415" y="2108"/>
                </a:cubicBezTo>
                <a:cubicBezTo>
                  <a:pt x="4410" y="2175"/>
                  <a:pt x="4397" y="2228"/>
                  <a:pt x="4464" y="2257"/>
                </a:cubicBezTo>
                <a:cubicBezTo>
                  <a:pt x="4631" y="2331"/>
                  <a:pt x="4834" y="2186"/>
                  <a:pt x="4960" y="2108"/>
                </a:cubicBezTo>
                <a:cubicBezTo>
                  <a:pt x="5133" y="2001"/>
                  <a:pt x="5233" y="1865"/>
                  <a:pt x="5357" y="1712"/>
                </a:cubicBezTo>
                <a:cubicBezTo>
                  <a:pt x="5333" y="1666"/>
                  <a:pt x="5389" y="1597"/>
                  <a:pt x="5333" y="1563"/>
                </a:cubicBezTo>
                <a:cubicBezTo>
                  <a:pt x="5260" y="1519"/>
                  <a:pt x="5184" y="1535"/>
                  <a:pt x="5109" y="1563"/>
                </a:cubicBezTo>
                <a:cubicBezTo>
                  <a:pt x="4985" y="1610"/>
                  <a:pt x="4868" y="1706"/>
                  <a:pt x="4787" y="1811"/>
                </a:cubicBezTo>
                <a:cubicBezTo>
                  <a:pt x="4724" y="1892"/>
                  <a:pt x="4714" y="1969"/>
                  <a:pt x="4688" y="2059"/>
                </a:cubicBezTo>
                <a:cubicBezTo>
                  <a:pt x="4688" y="2075"/>
                  <a:pt x="4688" y="2092"/>
                  <a:pt x="4688" y="2108"/>
                </a:cubicBezTo>
                <a:cubicBezTo>
                  <a:pt x="4728" y="2126"/>
                  <a:pt x="4707" y="2175"/>
                  <a:pt x="4787" y="2183"/>
                </a:cubicBezTo>
                <a:cubicBezTo>
                  <a:pt x="4889" y="2193"/>
                  <a:pt x="4924" y="2157"/>
                  <a:pt x="5010" y="2108"/>
                </a:cubicBezTo>
                <a:cubicBezTo>
                  <a:pt x="5112" y="2050"/>
                  <a:pt x="5209" y="1976"/>
                  <a:pt x="5283" y="1885"/>
                </a:cubicBezTo>
                <a:cubicBezTo>
                  <a:pt x="5331" y="1826"/>
                  <a:pt x="5369" y="1752"/>
                  <a:pt x="5407" y="1687"/>
                </a:cubicBezTo>
                <a:cubicBezTo>
                  <a:pt x="5431" y="1645"/>
                  <a:pt x="5427" y="1656"/>
                  <a:pt x="5457" y="1612"/>
                </a:cubicBezTo>
                <a:cubicBezTo>
                  <a:pt x="5475" y="1585"/>
                  <a:pt x="5511" y="1545"/>
                  <a:pt x="5531" y="1513"/>
                </a:cubicBezTo>
                <a:cubicBezTo>
                  <a:pt x="5552" y="1479"/>
                  <a:pt x="5544" y="1480"/>
                  <a:pt x="5581" y="1464"/>
                </a:cubicBezTo>
                <a:cubicBezTo>
                  <a:pt x="5604" y="1454"/>
                  <a:pt x="5532" y="1519"/>
                  <a:pt x="5556" y="1513"/>
                </a:cubicBezTo>
                <a:cubicBezTo>
                  <a:pt x="5549" y="1546"/>
                  <a:pt x="5539" y="1596"/>
                  <a:pt x="5531" y="1637"/>
                </a:cubicBezTo>
                <a:cubicBezTo>
                  <a:pt x="5521" y="1689"/>
                  <a:pt x="5530" y="1737"/>
                  <a:pt x="5506" y="1786"/>
                </a:cubicBezTo>
                <a:cubicBezTo>
                  <a:pt x="5495" y="1809"/>
                  <a:pt x="5488" y="1837"/>
                  <a:pt x="5457" y="1860"/>
                </a:cubicBezTo>
                <a:cubicBezTo>
                  <a:pt x="5421" y="1886"/>
                  <a:pt x="5343" y="1890"/>
                  <a:pt x="5308" y="1910"/>
                </a:cubicBezTo>
                <a:cubicBezTo>
                  <a:pt x="5272" y="1930"/>
                  <a:pt x="5247" y="1945"/>
                  <a:pt x="5209" y="1960"/>
                </a:cubicBezTo>
                <a:cubicBezTo>
                  <a:pt x="5171" y="1975"/>
                  <a:pt x="5120" y="1990"/>
                  <a:pt x="5085" y="2009"/>
                </a:cubicBezTo>
                <a:cubicBezTo>
                  <a:pt x="5046" y="2031"/>
                  <a:pt x="5024" y="2057"/>
                  <a:pt x="4985" y="2084"/>
                </a:cubicBezTo>
                <a:cubicBezTo>
                  <a:pt x="4949" y="2109"/>
                  <a:pt x="4924" y="2130"/>
                  <a:pt x="4886" y="2158"/>
                </a:cubicBezTo>
                <a:cubicBezTo>
                  <a:pt x="4852" y="2183"/>
                  <a:pt x="4824" y="2207"/>
                  <a:pt x="4787" y="2232"/>
                </a:cubicBezTo>
                <a:cubicBezTo>
                  <a:pt x="4753" y="2254"/>
                  <a:pt x="4720" y="2264"/>
                  <a:pt x="4688" y="2282"/>
                </a:cubicBezTo>
                <a:cubicBezTo>
                  <a:pt x="4646" y="2306"/>
                  <a:pt x="4646" y="2317"/>
                  <a:pt x="4613" y="2332"/>
                </a:cubicBezTo>
                <a:cubicBezTo>
                  <a:pt x="4581" y="2347"/>
                  <a:pt x="4547" y="2367"/>
                  <a:pt x="4514" y="2381"/>
                </a:cubicBezTo>
                <a:cubicBezTo>
                  <a:pt x="4477" y="2397"/>
                  <a:pt x="4451" y="2410"/>
                  <a:pt x="4415" y="2431"/>
                </a:cubicBezTo>
                <a:cubicBezTo>
                  <a:pt x="4376" y="2454"/>
                  <a:pt x="4330" y="2477"/>
                  <a:pt x="4291" y="2505"/>
                </a:cubicBezTo>
                <a:cubicBezTo>
                  <a:pt x="4261" y="2526"/>
                  <a:pt x="4225" y="2564"/>
                  <a:pt x="4192" y="2580"/>
                </a:cubicBezTo>
                <a:cubicBezTo>
                  <a:pt x="4156" y="2597"/>
                  <a:pt x="4087" y="2616"/>
                  <a:pt x="4043" y="2629"/>
                </a:cubicBezTo>
                <a:cubicBezTo>
                  <a:pt x="4002" y="2641"/>
                  <a:pt x="3961" y="2645"/>
                  <a:pt x="3919" y="2654"/>
                </a:cubicBezTo>
                <a:cubicBezTo>
                  <a:pt x="3870" y="2665"/>
                  <a:pt x="3844" y="2675"/>
                  <a:pt x="3795" y="2679"/>
                </a:cubicBezTo>
                <a:cubicBezTo>
                  <a:pt x="3692" y="2687"/>
                  <a:pt x="3584" y="2659"/>
                  <a:pt x="3497" y="2654"/>
                </a:cubicBezTo>
                <a:cubicBezTo>
                  <a:pt x="3405" y="2649"/>
                  <a:pt x="3327" y="2667"/>
                  <a:pt x="3249" y="2679"/>
                </a:cubicBezTo>
                <a:cubicBezTo>
                  <a:pt x="3205" y="2686"/>
                  <a:pt x="3168" y="2695"/>
                  <a:pt x="3125" y="2704"/>
                </a:cubicBezTo>
                <a:cubicBezTo>
                  <a:pt x="3080" y="2713"/>
                  <a:pt x="3052" y="2720"/>
                  <a:pt x="3001" y="2729"/>
                </a:cubicBezTo>
                <a:cubicBezTo>
                  <a:pt x="2948" y="2738"/>
                  <a:pt x="2878" y="2750"/>
                  <a:pt x="2827" y="2753"/>
                </a:cubicBezTo>
                <a:cubicBezTo>
                  <a:pt x="2729" y="2760"/>
                  <a:pt x="2645" y="2744"/>
                  <a:pt x="2554" y="2729"/>
                </a:cubicBezTo>
                <a:cubicBezTo>
                  <a:pt x="2495" y="2719"/>
                  <a:pt x="2439" y="2720"/>
                  <a:pt x="2381" y="2704"/>
                </a:cubicBezTo>
                <a:cubicBezTo>
                  <a:pt x="2321" y="2688"/>
                  <a:pt x="2261" y="2644"/>
                  <a:pt x="2207" y="2629"/>
                </a:cubicBezTo>
                <a:cubicBezTo>
                  <a:pt x="2150" y="2613"/>
                  <a:pt x="2090" y="2617"/>
                  <a:pt x="2034" y="2605"/>
                </a:cubicBezTo>
                <a:cubicBezTo>
                  <a:pt x="1980" y="2593"/>
                  <a:pt x="1933" y="2567"/>
                  <a:pt x="1885" y="2555"/>
                </a:cubicBezTo>
                <a:cubicBezTo>
                  <a:pt x="1824" y="2540"/>
                  <a:pt x="1772" y="2526"/>
                  <a:pt x="1711" y="2505"/>
                </a:cubicBezTo>
                <a:cubicBezTo>
                  <a:pt x="1662" y="2489"/>
                  <a:pt x="1607" y="2474"/>
                  <a:pt x="1562" y="2456"/>
                </a:cubicBezTo>
                <a:cubicBezTo>
                  <a:pt x="1525" y="2442"/>
                  <a:pt x="1477" y="2422"/>
                  <a:pt x="1438" y="2406"/>
                </a:cubicBezTo>
                <a:cubicBezTo>
                  <a:pt x="1399" y="2390"/>
                  <a:pt x="1351" y="2375"/>
                  <a:pt x="1314" y="2356"/>
                </a:cubicBezTo>
                <a:cubicBezTo>
                  <a:pt x="1273" y="2335"/>
                  <a:pt x="1232" y="2306"/>
                  <a:pt x="1190" y="2282"/>
                </a:cubicBezTo>
                <a:cubicBezTo>
                  <a:pt x="1151" y="2260"/>
                  <a:pt x="1108" y="2229"/>
                  <a:pt x="1066" y="2208"/>
                </a:cubicBezTo>
                <a:cubicBezTo>
                  <a:pt x="1031" y="2190"/>
                  <a:pt x="1002" y="2181"/>
                  <a:pt x="967" y="2158"/>
                </a:cubicBezTo>
                <a:cubicBezTo>
                  <a:pt x="939" y="2139"/>
                  <a:pt x="901" y="2105"/>
                  <a:pt x="868" y="2084"/>
                </a:cubicBezTo>
                <a:cubicBezTo>
                  <a:pt x="838" y="2064"/>
                  <a:pt x="783" y="2033"/>
                  <a:pt x="744" y="2009"/>
                </a:cubicBezTo>
                <a:cubicBezTo>
                  <a:pt x="712" y="1990"/>
                  <a:pt x="677" y="1986"/>
                  <a:pt x="644" y="1960"/>
                </a:cubicBezTo>
                <a:cubicBezTo>
                  <a:pt x="614" y="1936"/>
                  <a:pt x="585" y="1897"/>
                  <a:pt x="570" y="1885"/>
                </a:cubicBezTo>
                <a:cubicBezTo>
                  <a:pt x="535" y="1856"/>
                  <a:pt x="508" y="1845"/>
                  <a:pt x="471" y="1811"/>
                </a:cubicBezTo>
                <a:cubicBezTo>
                  <a:pt x="463" y="1804"/>
                  <a:pt x="403" y="1744"/>
                  <a:pt x="396" y="1736"/>
                </a:cubicBezTo>
                <a:cubicBezTo>
                  <a:pt x="383" y="1722"/>
                  <a:pt x="325" y="1638"/>
                  <a:pt x="322" y="1637"/>
                </a:cubicBezTo>
                <a:cubicBezTo>
                  <a:pt x="296" y="1623"/>
                  <a:pt x="268" y="1617"/>
                  <a:pt x="248" y="1612"/>
                </a:cubicBezTo>
                <a:cubicBezTo>
                  <a:pt x="185" y="1596"/>
                  <a:pt x="132" y="1611"/>
                  <a:pt x="74" y="1588"/>
                </a:cubicBezTo>
                <a:cubicBezTo>
                  <a:pt x="46" y="1577"/>
                  <a:pt x="40" y="1545"/>
                  <a:pt x="24" y="1538"/>
                </a:cubicBezTo>
                <a:cubicBezTo>
                  <a:pt x="16" y="1538"/>
                  <a:pt x="8" y="1538"/>
                  <a:pt x="0" y="1538"/>
                </a:cubicBezTo>
                <a:cubicBezTo>
                  <a:pt x="26" y="1573"/>
                  <a:pt x="46" y="1599"/>
                  <a:pt x="74" y="1637"/>
                </a:cubicBezTo>
                <a:cubicBezTo>
                  <a:pt x="93" y="1663"/>
                  <a:pt x="124" y="1704"/>
                  <a:pt x="148" y="1736"/>
                </a:cubicBezTo>
                <a:cubicBezTo>
                  <a:pt x="165" y="1759"/>
                  <a:pt x="209" y="1794"/>
                  <a:pt x="223" y="1811"/>
                </a:cubicBezTo>
                <a:cubicBezTo>
                  <a:pt x="245" y="1837"/>
                  <a:pt x="261" y="1881"/>
                  <a:pt x="297" y="1910"/>
                </a:cubicBezTo>
                <a:cubicBezTo>
                  <a:pt x="333" y="1939"/>
                  <a:pt x="347" y="1941"/>
                  <a:pt x="372" y="1960"/>
                </a:cubicBezTo>
                <a:cubicBezTo>
                  <a:pt x="393" y="1976"/>
                  <a:pt x="403" y="1995"/>
                  <a:pt x="421" y="2009"/>
                </a:cubicBezTo>
                <a:cubicBezTo>
                  <a:pt x="445" y="2029"/>
                  <a:pt x="505" y="2072"/>
                  <a:pt x="520" y="2084"/>
                </a:cubicBezTo>
                <a:cubicBezTo>
                  <a:pt x="541" y="2100"/>
                  <a:pt x="552" y="2118"/>
                  <a:pt x="570" y="2133"/>
                </a:cubicBezTo>
                <a:cubicBezTo>
                  <a:pt x="594" y="2153"/>
                  <a:pt x="654" y="2196"/>
                  <a:pt x="669" y="2208"/>
                </a:cubicBezTo>
                <a:cubicBezTo>
                  <a:pt x="698" y="2231"/>
                  <a:pt x="747" y="2264"/>
                  <a:pt x="768" y="2282"/>
                </a:cubicBezTo>
                <a:cubicBezTo>
                  <a:pt x="782" y="2294"/>
                  <a:pt x="808" y="2345"/>
                  <a:pt x="818" y="2356"/>
                </a:cubicBezTo>
                <a:cubicBezTo>
                  <a:pt x="829" y="2368"/>
                  <a:pt x="852" y="2416"/>
                  <a:pt x="868" y="2431"/>
                </a:cubicBezTo>
                <a:cubicBezTo>
                  <a:pt x="883" y="2446"/>
                  <a:pt x="928" y="2441"/>
                  <a:pt x="942" y="2456"/>
                </a:cubicBezTo>
                <a:cubicBezTo>
                  <a:pt x="967" y="2482"/>
                  <a:pt x="997" y="2537"/>
                  <a:pt x="1017" y="2555"/>
                </a:cubicBezTo>
                <a:cubicBezTo>
                  <a:pt x="1056" y="2590"/>
                  <a:pt x="1053" y="2594"/>
                  <a:pt x="1091" y="2629"/>
                </a:cubicBezTo>
                <a:cubicBezTo>
                  <a:pt x="1102" y="2639"/>
                  <a:pt x="1131" y="2672"/>
                  <a:pt x="1141" y="2679"/>
                </a:cubicBezTo>
                <a:cubicBezTo>
                  <a:pt x="1149" y="2685"/>
                  <a:pt x="1211" y="2706"/>
                  <a:pt x="1215" y="2729"/>
                </a:cubicBezTo>
                <a:cubicBezTo>
                  <a:pt x="1226" y="2796"/>
                  <a:pt x="1195" y="2699"/>
                  <a:pt x="1165" y="2729"/>
                </a:cubicBezTo>
                <a:cubicBezTo>
                  <a:pt x="1090" y="2653"/>
                  <a:pt x="1012" y="2575"/>
                  <a:pt x="942" y="2505"/>
                </a:cubicBezTo>
                <a:cubicBezTo>
                  <a:pt x="909" y="2472"/>
                  <a:pt x="867" y="2407"/>
                  <a:pt x="843" y="2381"/>
                </a:cubicBezTo>
                <a:cubicBezTo>
                  <a:pt x="813" y="2348"/>
                  <a:pt x="788" y="2352"/>
                  <a:pt x="768" y="2332"/>
                </a:cubicBezTo>
                <a:cubicBezTo>
                  <a:pt x="751" y="2315"/>
                  <a:pt x="737" y="2299"/>
                  <a:pt x="719" y="2282"/>
                </a:cubicBezTo>
                <a:cubicBezTo>
                  <a:pt x="706" y="2269"/>
                  <a:pt x="680" y="2245"/>
                  <a:pt x="669" y="2232"/>
                </a:cubicBezTo>
                <a:cubicBezTo>
                  <a:pt x="641" y="2200"/>
                  <a:pt x="639" y="2177"/>
                  <a:pt x="620" y="2158"/>
                </a:cubicBezTo>
                <a:cubicBezTo>
                  <a:pt x="605" y="2142"/>
                  <a:pt x="528" y="2081"/>
                  <a:pt x="595" y="2133"/>
                </a:cubicBezTo>
                <a:cubicBezTo>
                  <a:pt x="655" y="2180"/>
                  <a:pt x="709" y="2235"/>
                  <a:pt x="768" y="2282"/>
                </a:cubicBezTo>
                <a:cubicBezTo>
                  <a:pt x="806" y="2312"/>
                  <a:pt x="851" y="2357"/>
                  <a:pt x="893" y="2381"/>
                </a:cubicBezTo>
                <a:cubicBezTo>
                  <a:pt x="926" y="2400"/>
                  <a:pt x="983" y="2416"/>
                  <a:pt x="1017" y="2431"/>
                </a:cubicBezTo>
                <a:cubicBezTo>
                  <a:pt x="1058" y="2449"/>
                  <a:pt x="1099" y="2463"/>
                  <a:pt x="1141" y="2480"/>
                </a:cubicBezTo>
                <a:cubicBezTo>
                  <a:pt x="1189" y="2499"/>
                  <a:pt x="1240" y="2512"/>
                  <a:pt x="1289" y="2530"/>
                </a:cubicBezTo>
                <a:cubicBezTo>
                  <a:pt x="1317" y="2540"/>
                  <a:pt x="1330" y="2539"/>
                  <a:pt x="1364" y="2555"/>
                </a:cubicBezTo>
                <a:cubicBezTo>
                  <a:pt x="1394" y="2570"/>
                  <a:pt x="1436" y="2589"/>
                  <a:pt x="1463" y="2605"/>
                </a:cubicBezTo>
                <a:cubicBezTo>
                  <a:pt x="1504" y="2629"/>
                  <a:pt x="1505" y="2640"/>
                  <a:pt x="1537" y="2654"/>
                </a:cubicBezTo>
                <a:cubicBezTo>
                  <a:pt x="1570" y="2668"/>
                  <a:pt x="1606" y="2689"/>
                  <a:pt x="1637" y="2704"/>
                </a:cubicBezTo>
                <a:cubicBezTo>
                  <a:pt x="1668" y="2719"/>
                  <a:pt x="1671" y="2713"/>
                  <a:pt x="1711" y="2729"/>
                </a:cubicBezTo>
                <a:cubicBezTo>
                  <a:pt x="1748" y="2744"/>
                  <a:pt x="1771" y="2767"/>
                  <a:pt x="1810" y="2778"/>
                </a:cubicBezTo>
                <a:cubicBezTo>
                  <a:pt x="1846" y="2789"/>
                  <a:pt x="1875" y="2792"/>
                  <a:pt x="1909" y="2803"/>
                </a:cubicBezTo>
                <a:cubicBezTo>
                  <a:pt x="1947" y="2816"/>
                  <a:pt x="1973" y="2839"/>
                  <a:pt x="2009" y="2853"/>
                </a:cubicBezTo>
                <a:cubicBezTo>
                  <a:pt x="2039" y="2865"/>
                  <a:pt x="2078" y="2868"/>
                  <a:pt x="2108" y="2877"/>
                </a:cubicBezTo>
                <a:cubicBezTo>
                  <a:pt x="2147" y="2888"/>
                  <a:pt x="2187" y="2892"/>
                  <a:pt x="2232" y="2902"/>
                </a:cubicBezTo>
                <a:cubicBezTo>
                  <a:pt x="2281" y="2913"/>
                  <a:pt x="2333" y="2917"/>
                  <a:pt x="2381" y="2927"/>
                </a:cubicBezTo>
                <a:cubicBezTo>
                  <a:pt x="2427" y="2936"/>
                  <a:pt x="2463" y="2944"/>
                  <a:pt x="2505" y="2952"/>
                </a:cubicBezTo>
                <a:cubicBezTo>
                  <a:pt x="2551" y="2961"/>
                  <a:pt x="2587" y="2969"/>
                  <a:pt x="2629" y="2977"/>
                </a:cubicBezTo>
                <a:cubicBezTo>
                  <a:pt x="2661" y="2983"/>
                  <a:pt x="2729" y="2999"/>
                  <a:pt x="2753" y="3001"/>
                </a:cubicBezTo>
                <a:cubicBezTo>
                  <a:pt x="2951" y="3016"/>
                  <a:pt x="3166" y="2986"/>
                  <a:pt x="3348" y="2977"/>
                </a:cubicBezTo>
                <a:cubicBezTo>
                  <a:pt x="3461" y="2971"/>
                  <a:pt x="3562" y="2969"/>
                  <a:pt x="3671" y="2952"/>
                </a:cubicBezTo>
                <a:cubicBezTo>
                  <a:pt x="3726" y="2943"/>
                  <a:pt x="3796" y="2912"/>
                  <a:pt x="3844" y="2902"/>
                </a:cubicBezTo>
                <a:cubicBezTo>
                  <a:pt x="3902" y="2890"/>
                  <a:pt x="3943" y="2871"/>
                  <a:pt x="3993" y="2853"/>
                </a:cubicBezTo>
                <a:cubicBezTo>
                  <a:pt x="4027" y="2841"/>
                  <a:pt x="4059" y="2842"/>
                  <a:pt x="4092" y="2828"/>
                </a:cubicBezTo>
                <a:cubicBezTo>
                  <a:pt x="4135" y="2810"/>
                  <a:pt x="4135" y="2792"/>
                  <a:pt x="4167" y="2778"/>
                </a:cubicBezTo>
                <a:cubicBezTo>
                  <a:pt x="4197" y="2765"/>
                  <a:pt x="4235" y="2739"/>
                  <a:pt x="4266" y="2729"/>
                </a:cubicBezTo>
                <a:cubicBezTo>
                  <a:pt x="4297" y="2719"/>
                  <a:pt x="4309" y="2714"/>
                  <a:pt x="4340" y="2704"/>
                </a:cubicBezTo>
                <a:cubicBezTo>
                  <a:pt x="4383" y="2690"/>
                  <a:pt x="4423" y="2693"/>
                  <a:pt x="4464" y="2679"/>
                </a:cubicBezTo>
                <a:cubicBezTo>
                  <a:pt x="4506" y="2665"/>
                  <a:pt x="4544" y="2641"/>
                  <a:pt x="4588" y="2629"/>
                </a:cubicBezTo>
                <a:cubicBezTo>
                  <a:pt x="4625" y="2619"/>
                  <a:pt x="4653" y="2617"/>
                  <a:pt x="4688" y="2605"/>
                </a:cubicBezTo>
                <a:cubicBezTo>
                  <a:pt x="4718" y="2595"/>
                  <a:pt x="4753" y="2584"/>
                  <a:pt x="4762" y="2580"/>
                </a:cubicBezTo>
                <a:cubicBezTo>
                  <a:pt x="4795" y="2566"/>
                  <a:pt x="4822" y="2538"/>
                  <a:pt x="4836" y="2530"/>
                </a:cubicBezTo>
                <a:cubicBezTo>
                  <a:pt x="4868" y="2511"/>
                  <a:pt x="4884" y="2522"/>
                  <a:pt x="4911" y="2505"/>
                </a:cubicBezTo>
                <a:cubicBezTo>
                  <a:pt x="4948" y="2481"/>
                  <a:pt x="4972" y="2459"/>
                  <a:pt x="5010" y="2431"/>
                </a:cubicBezTo>
                <a:cubicBezTo>
                  <a:pt x="5034" y="2413"/>
                  <a:pt x="5068" y="2370"/>
                  <a:pt x="5085" y="2356"/>
                </a:cubicBezTo>
                <a:cubicBezTo>
                  <a:pt x="5111" y="2334"/>
                  <a:pt x="5154" y="2314"/>
                  <a:pt x="5184" y="2282"/>
                </a:cubicBezTo>
                <a:cubicBezTo>
                  <a:pt x="5199" y="2267"/>
                  <a:pt x="5220" y="2247"/>
                  <a:pt x="5233" y="2232"/>
                </a:cubicBezTo>
                <a:cubicBezTo>
                  <a:pt x="5253" y="2209"/>
                  <a:pt x="5297" y="2148"/>
                  <a:pt x="5308" y="2133"/>
                </a:cubicBezTo>
                <a:cubicBezTo>
                  <a:pt x="5327" y="2108"/>
                  <a:pt x="5328" y="2094"/>
                  <a:pt x="5357" y="2059"/>
                </a:cubicBezTo>
                <a:cubicBezTo>
                  <a:pt x="5387" y="2022"/>
                  <a:pt x="5389" y="2013"/>
                  <a:pt x="5407" y="1984"/>
                </a:cubicBezTo>
                <a:cubicBezTo>
                  <a:pt x="5422" y="1959"/>
                  <a:pt x="5452" y="1919"/>
                  <a:pt x="5457" y="1910"/>
                </a:cubicBezTo>
                <a:cubicBezTo>
                  <a:pt x="5474" y="1877"/>
                  <a:pt x="5468" y="1863"/>
                  <a:pt x="5481" y="1836"/>
                </a:cubicBezTo>
                <a:cubicBezTo>
                  <a:pt x="5504" y="1813"/>
                  <a:pt x="5512" y="1809"/>
                  <a:pt x="5506" y="1786"/>
                </a:cubicBezTo>
                <a:cubicBezTo>
                  <a:pt x="5473" y="1793"/>
                  <a:pt x="5512" y="1748"/>
                  <a:pt x="5481" y="1761"/>
                </a:cubicBezTo>
                <a:cubicBezTo>
                  <a:pt x="5368" y="1807"/>
                  <a:pt x="5240" y="1863"/>
                  <a:pt x="5134" y="1910"/>
                </a:cubicBezTo>
                <a:cubicBezTo>
                  <a:pt x="5075" y="1936"/>
                  <a:pt x="5023" y="1974"/>
                  <a:pt x="4960" y="1984"/>
                </a:cubicBezTo>
                <a:cubicBezTo>
                  <a:pt x="4751" y="2017"/>
                  <a:pt x="4517" y="1971"/>
                  <a:pt x="4316" y="1960"/>
                </a:cubicBezTo>
                <a:cubicBezTo>
                  <a:pt x="4147" y="1951"/>
                  <a:pt x="3982" y="1958"/>
                  <a:pt x="3819" y="1935"/>
                </a:cubicBezTo>
                <a:cubicBezTo>
                  <a:pt x="3748" y="1925"/>
                  <a:pt x="3690" y="1902"/>
                  <a:pt x="3621" y="1885"/>
                </a:cubicBezTo>
                <a:cubicBezTo>
                  <a:pt x="3561" y="1870"/>
                  <a:pt x="3511" y="1851"/>
                  <a:pt x="3447" y="1836"/>
                </a:cubicBezTo>
                <a:cubicBezTo>
                  <a:pt x="3396" y="1824"/>
                  <a:pt x="3349" y="1815"/>
                  <a:pt x="3299" y="1811"/>
                </a:cubicBezTo>
                <a:cubicBezTo>
                  <a:pt x="3132" y="1798"/>
                  <a:pt x="2963" y="1823"/>
                  <a:pt x="2802" y="1786"/>
                </a:cubicBezTo>
                <a:cubicBezTo>
                  <a:pt x="2745" y="1773"/>
                  <a:pt x="2709" y="1749"/>
                  <a:pt x="2654" y="1736"/>
                </a:cubicBezTo>
                <a:cubicBezTo>
                  <a:pt x="2616" y="1727"/>
                  <a:pt x="2569" y="1725"/>
                  <a:pt x="2530" y="1712"/>
                </a:cubicBezTo>
                <a:cubicBezTo>
                  <a:pt x="2484" y="1697"/>
                  <a:pt x="2425" y="1682"/>
                  <a:pt x="2381" y="1662"/>
                </a:cubicBezTo>
                <a:cubicBezTo>
                  <a:pt x="2335" y="1642"/>
                  <a:pt x="2300" y="1602"/>
                  <a:pt x="2257" y="1588"/>
                </a:cubicBezTo>
                <a:cubicBezTo>
                  <a:pt x="2222" y="1576"/>
                  <a:pt x="2166" y="1580"/>
                  <a:pt x="2133" y="1563"/>
                </a:cubicBezTo>
                <a:cubicBezTo>
                  <a:pt x="2096" y="1543"/>
                  <a:pt x="2072" y="1508"/>
                  <a:pt x="2034" y="1488"/>
                </a:cubicBezTo>
                <a:cubicBezTo>
                  <a:pt x="1979" y="1459"/>
                  <a:pt x="1943" y="1435"/>
                  <a:pt x="1885" y="1414"/>
                </a:cubicBezTo>
                <a:cubicBezTo>
                  <a:pt x="1853" y="1403"/>
                  <a:pt x="1817" y="1402"/>
                  <a:pt x="1785" y="1389"/>
                </a:cubicBezTo>
                <a:cubicBezTo>
                  <a:pt x="1759" y="1378"/>
                  <a:pt x="1705" y="1386"/>
                  <a:pt x="1686" y="1364"/>
                </a:cubicBezTo>
                <a:cubicBezTo>
                  <a:pt x="1668" y="1343"/>
                  <a:pt x="1639" y="1272"/>
                  <a:pt x="1661" y="1240"/>
                </a:cubicBezTo>
                <a:cubicBezTo>
                  <a:pt x="1695" y="1192"/>
                  <a:pt x="1756" y="1177"/>
                  <a:pt x="1810" y="1166"/>
                </a:cubicBezTo>
                <a:cubicBezTo>
                  <a:pt x="1911" y="1144"/>
                  <a:pt x="2035" y="1177"/>
                  <a:pt x="2133" y="1191"/>
                </a:cubicBezTo>
                <a:cubicBezTo>
                  <a:pt x="2234" y="1205"/>
                  <a:pt x="2330" y="1222"/>
                  <a:pt x="2430" y="1240"/>
                </a:cubicBezTo>
                <a:cubicBezTo>
                  <a:pt x="2496" y="1252"/>
                  <a:pt x="2548" y="1275"/>
                  <a:pt x="2604" y="1290"/>
                </a:cubicBezTo>
                <a:cubicBezTo>
                  <a:pt x="2595" y="1303"/>
                  <a:pt x="2684" y="1294"/>
                  <a:pt x="2629" y="1315"/>
                </a:cubicBezTo>
                <a:cubicBezTo>
                  <a:pt x="2576" y="1335"/>
                  <a:pt x="2538" y="1351"/>
                  <a:pt x="2480" y="1364"/>
                </a:cubicBezTo>
                <a:cubicBezTo>
                  <a:pt x="2382" y="1386"/>
                  <a:pt x="2282" y="1378"/>
                  <a:pt x="2182" y="1389"/>
                </a:cubicBezTo>
                <a:cubicBezTo>
                  <a:pt x="2075" y="1401"/>
                  <a:pt x="1994" y="1426"/>
                  <a:pt x="1909" y="1488"/>
                </a:cubicBezTo>
                <a:cubicBezTo>
                  <a:pt x="1868" y="1518"/>
                  <a:pt x="1838" y="1563"/>
                  <a:pt x="1810" y="1588"/>
                </a:cubicBezTo>
                <a:cubicBezTo>
                  <a:pt x="1898" y="1609"/>
                  <a:pt x="1938" y="1630"/>
                  <a:pt x="2034" y="1637"/>
                </a:cubicBezTo>
                <a:cubicBezTo>
                  <a:pt x="2186" y="1647"/>
                  <a:pt x="2386" y="1664"/>
                  <a:pt x="2530" y="1612"/>
                </a:cubicBezTo>
                <a:cubicBezTo>
                  <a:pt x="2592" y="1590"/>
                  <a:pt x="2602" y="1588"/>
                  <a:pt x="2654" y="1538"/>
                </a:cubicBezTo>
                <a:cubicBezTo>
                  <a:pt x="2685" y="1508"/>
                  <a:pt x="2659" y="1486"/>
                  <a:pt x="2678" y="1464"/>
                </a:cubicBezTo>
                <a:cubicBezTo>
                  <a:pt x="2634" y="1409"/>
                  <a:pt x="2634" y="1391"/>
                  <a:pt x="2579" y="1339"/>
                </a:cubicBezTo>
                <a:cubicBezTo>
                  <a:pt x="2513" y="1276"/>
                  <a:pt x="2498" y="1264"/>
                  <a:pt x="2406" y="1240"/>
                </a:cubicBezTo>
                <a:cubicBezTo>
                  <a:pt x="2306" y="1214"/>
                  <a:pt x="2206" y="1194"/>
                  <a:pt x="2108" y="1240"/>
                </a:cubicBezTo>
                <a:cubicBezTo>
                  <a:pt x="2055" y="1265"/>
                  <a:pt x="1981" y="1334"/>
                  <a:pt x="1959" y="1389"/>
                </a:cubicBezTo>
                <a:cubicBezTo>
                  <a:pt x="1931" y="1459"/>
                  <a:pt x="1960" y="1532"/>
                  <a:pt x="2009" y="1563"/>
                </a:cubicBezTo>
                <a:cubicBezTo>
                  <a:pt x="2065" y="1598"/>
                  <a:pt x="2095" y="1573"/>
                  <a:pt x="2158" y="1588"/>
                </a:cubicBezTo>
                <a:cubicBezTo>
                  <a:pt x="2174" y="1588"/>
                  <a:pt x="2191" y="1588"/>
                  <a:pt x="2207" y="1588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91288" y="4089400"/>
            <a:ext cx="26987" cy="19050"/>
          </a:xfrm>
          <a:custGeom>
            <a:avLst/>
            <a:gdLst>
              <a:gd name="T0" fmla="+- 0 18107 18033"/>
              <a:gd name="T1" fmla="*/ T0 w 75"/>
              <a:gd name="T2" fmla="+- 0 11361 11361"/>
              <a:gd name="T3" fmla="*/ 11361 h 50"/>
              <a:gd name="T4" fmla="+- 0 18056 18033"/>
              <a:gd name="T5" fmla="*/ T4 w 75"/>
              <a:gd name="T6" fmla="+- 0 11361 11361"/>
              <a:gd name="T7" fmla="*/ 11361 h 50"/>
              <a:gd name="T8" fmla="+- 0 18039 18033"/>
              <a:gd name="T9" fmla="*/ T8 w 75"/>
              <a:gd name="T10" fmla="+- 0 11363 11361"/>
              <a:gd name="T11" fmla="*/ 11363 h 50"/>
              <a:gd name="T12" fmla="+- 0 18033 18033"/>
              <a:gd name="T13" fmla="*/ T12 w 75"/>
              <a:gd name="T14" fmla="+- 0 11410 11361"/>
              <a:gd name="T15" fmla="*/ 11410 h 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5" h="50" extrusionOk="0">
                <a:moveTo>
                  <a:pt x="74" y="0"/>
                </a:moveTo>
                <a:cubicBezTo>
                  <a:pt x="23" y="0"/>
                  <a:pt x="6" y="2"/>
                  <a:pt x="0" y="4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26163" y="3652838"/>
            <a:ext cx="750887" cy="588962"/>
          </a:xfrm>
          <a:custGeom>
            <a:avLst/>
            <a:gdLst>
              <a:gd name="T0" fmla="+- 0 17512 17016"/>
              <a:gd name="T1" fmla="*/ T0 w 2085"/>
              <a:gd name="T2" fmla="+- 0 11361 10145"/>
              <a:gd name="T3" fmla="*/ 11361 h 1638"/>
              <a:gd name="T4" fmla="+- 0 17475 17016"/>
              <a:gd name="T5" fmla="*/ T4 w 2085"/>
              <a:gd name="T6" fmla="+- 0 11349 10145"/>
              <a:gd name="T7" fmla="*/ 11349 h 1638"/>
              <a:gd name="T8" fmla="+- 0 17455 17016"/>
              <a:gd name="T9" fmla="*/ T8 w 2085"/>
              <a:gd name="T10" fmla="+- 0 11341 10145"/>
              <a:gd name="T11" fmla="*/ 11341 h 1638"/>
              <a:gd name="T12" fmla="+- 0 17413 17016"/>
              <a:gd name="T13" fmla="*/ T12 w 2085"/>
              <a:gd name="T14" fmla="+- 0 11336 10145"/>
              <a:gd name="T15" fmla="*/ 11336 h 1638"/>
              <a:gd name="T16" fmla="+- 0 17340 17016"/>
              <a:gd name="T17" fmla="*/ T16 w 2085"/>
              <a:gd name="T18" fmla="+- 0 11327 10145"/>
              <a:gd name="T19" fmla="*/ 11327 h 1638"/>
              <a:gd name="T20" fmla="+- 0 17273 17016"/>
              <a:gd name="T21" fmla="*/ T20 w 2085"/>
              <a:gd name="T22" fmla="+- 0 11336 10145"/>
              <a:gd name="T23" fmla="*/ 11336 h 1638"/>
              <a:gd name="T24" fmla="+- 0 17214 17016"/>
              <a:gd name="T25" fmla="*/ T24 w 2085"/>
              <a:gd name="T26" fmla="+- 0 11361 10145"/>
              <a:gd name="T27" fmla="*/ 11361 h 1638"/>
              <a:gd name="T28" fmla="+- 0 17173 17016"/>
              <a:gd name="T29" fmla="*/ T28 w 2085"/>
              <a:gd name="T30" fmla="+- 0 11378 10145"/>
              <a:gd name="T31" fmla="*/ 11378 h 1638"/>
              <a:gd name="T32" fmla="+- 0 17149 17016"/>
              <a:gd name="T33" fmla="*/ T32 w 2085"/>
              <a:gd name="T34" fmla="+- 0 11385 10145"/>
              <a:gd name="T35" fmla="*/ 11385 h 1638"/>
              <a:gd name="T36" fmla="+- 0 17140 17016"/>
              <a:gd name="T37" fmla="*/ T36 w 2085"/>
              <a:gd name="T38" fmla="+- 0 11435 10145"/>
              <a:gd name="T39" fmla="*/ 11435 h 1638"/>
              <a:gd name="T40" fmla="+- 0 17127 17016"/>
              <a:gd name="T41" fmla="*/ T40 w 2085"/>
              <a:gd name="T42" fmla="+- 0 11507 10145"/>
              <a:gd name="T43" fmla="*/ 11507 h 1638"/>
              <a:gd name="T44" fmla="+- 0 17133 17016"/>
              <a:gd name="T45" fmla="*/ T44 w 2085"/>
              <a:gd name="T46" fmla="+- 0 11602 10145"/>
              <a:gd name="T47" fmla="*/ 11602 h 1638"/>
              <a:gd name="T48" fmla="+- 0 17165 17016"/>
              <a:gd name="T49" fmla="*/ T48 w 2085"/>
              <a:gd name="T50" fmla="+- 0 11658 10145"/>
              <a:gd name="T51" fmla="*/ 11658 h 1638"/>
              <a:gd name="T52" fmla="+- 0 17200 17016"/>
              <a:gd name="T53" fmla="*/ T52 w 2085"/>
              <a:gd name="T54" fmla="+- 0 11720 10145"/>
              <a:gd name="T55" fmla="*/ 11720 h 1638"/>
              <a:gd name="T56" fmla="+- 0 17248 17016"/>
              <a:gd name="T57" fmla="*/ T56 w 2085"/>
              <a:gd name="T58" fmla="+- 0 11767 10145"/>
              <a:gd name="T59" fmla="*/ 11767 h 1638"/>
              <a:gd name="T60" fmla="+- 0 17314 17016"/>
              <a:gd name="T61" fmla="*/ T60 w 2085"/>
              <a:gd name="T62" fmla="+- 0 11782 10145"/>
              <a:gd name="T63" fmla="*/ 11782 h 1638"/>
              <a:gd name="T64" fmla="+- 0 17363 17016"/>
              <a:gd name="T65" fmla="*/ T64 w 2085"/>
              <a:gd name="T66" fmla="+- 0 11782 10145"/>
              <a:gd name="T67" fmla="*/ 11782 h 1638"/>
              <a:gd name="T68" fmla="+- 0 17380 17016"/>
              <a:gd name="T69" fmla="*/ T68 w 2085"/>
              <a:gd name="T70" fmla="+- 0 11782 10145"/>
              <a:gd name="T71" fmla="*/ 11782 h 1638"/>
              <a:gd name="T72" fmla="+- 0 17413 17016"/>
              <a:gd name="T73" fmla="*/ T72 w 2085"/>
              <a:gd name="T74" fmla="+- 0 11782 10145"/>
              <a:gd name="T75" fmla="*/ 11782 h 1638"/>
              <a:gd name="T76" fmla="+- 0 17468 17016"/>
              <a:gd name="T77" fmla="*/ T76 w 2085"/>
              <a:gd name="T78" fmla="+- 0 11706 10145"/>
              <a:gd name="T79" fmla="*/ 11706 h 1638"/>
              <a:gd name="T80" fmla="+- 0 17489 17016"/>
              <a:gd name="T81" fmla="*/ T80 w 2085"/>
              <a:gd name="T82" fmla="+- 0 11670 10145"/>
              <a:gd name="T83" fmla="*/ 11670 h 1638"/>
              <a:gd name="T84" fmla="+- 0 17512 17016"/>
              <a:gd name="T85" fmla="*/ T84 w 2085"/>
              <a:gd name="T86" fmla="+- 0 11584 10145"/>
              <a:gd name="T87" fmla="*/ 11584 h 1638"/>
              <a:gd name="T88" fmla="+- 0 17541 17016"/>
              <a:gd name="T89" fmla="*/ T88 w 2085"/>
              <a:gd name="T90" fmla="+- 0 11475 10145"/>
              <a:gd name="T91" fmla="*/ 11475 h 1638"/>
              <a:gd name="T92" fmla="+- 0 17537 17016"/>
              <a:gd name="T93" fmla="*/ T92 w 2085"/>
              <a:gd name="T94" fmla="+- 0 11375 10145"/>
              <a:gd name="T95" fmla="*/ 11375 h 1638"/>
              <a:gd name="T96" fmla="+- 0 17537 17016"/>
              <a:gd name="T97" fmla="*/ T96 w 2085"/>
              <a:gd name="T98" fmla="+- 0 11261 10145"/>
              <a:gd name="T99" fmla="*/ 11261 h 1638"/>
              <a:gd name="T100" fmla="+- 0 17537 17016"/>
              <a:gd name="T101" fmla="*/ T100 w 2085"/>
              <a:gd name="T102" fmla="+- 0 11182 10145"/>
              <a:gd name="T103" fmla="*/ 11182 h 1638"/>
              <a:gd name="T104" fmla="+- 0 17510 17016"/>
              <a:gd name="T105" fmla="*/ T104 w 2085"/>
              <a:gd name="T106" fmla="+- 0 11103 10145"/>
              <a:gd name="T107" fmla="*/ 11103 h 1638"/>
              <a:gd name="T108" fmla="+- 0 17462 17016"/>
              <a:gd name="T109" fmla="*/ T108 w 2085"/>
              <a:gd name="T110" fmla="+- 0 11038 10145"/>
              <a:gd name="T111" fmla="*/ 11038 h 1638"/>
              <a:gd name="T112" fmla="+- 0 17414 17016"/>
              <a:gd name="T113" fmla="*/ T112 w 2085"/>
              <a:gd name="T114" fmla="+- 0 10974 10145"/>
              <a:gd name="T115" fmla="*/ 10974 h 1638"/>
              <a:gd name="T116" fmla="+- 0 17332 17016"/>
              <a:gd name="T117" fmla="*/ T116 w 2085"/>
              <a:gd name="T118" fmla="+- 0 10931 10145"/>
              <a:gd name="T119" fmla="*/ 10931 h 1638"/>
              <a:gd name="T120" fmla="+- 0 17264 17016"/>
              <a:gd name="T121" fmla="*/ T120 w 2085"/>
              <a:gd name="T122" fmla="+- 0 10914 10145"/>
              <a:gd name="T123" fmla="*/ 10914 h 1638"/>
              <a:gd name="T124" fmla="+- 0 17205 17016"/>
              <a:gd name="T125" fmla="*/ T124 w 2085"/>
              <a:gd name="T126" fmla="+- 0 10899 10145"/>
              <a:gd name="T127" fmla="*/ 10899 h 1638"/>
              <a:gd name="T128" fmla="+- 0 17136 17016"/>
              <a:gd name="T129" fmla="*/ T128 w 2085"/>
              <a:gd name="T130" fmla="+- 0 10913 10145"/>
              <a:gd name="T131" fmla="*/ 10913 h 1638"/>
              <a:gd name="T132" fmla="+- 0 17090 17016"/>
              <a:gd name="T133" fmla="*/ T132 w 2085"/>
              <a:gd name="T134" fmla="+- 0 10939 10145"/>
              <a:gd name="T135" fmla="*/ 10939 h 1638"/>
              <a:gd name="T136" fmla="+- 0 17055 17016"/>
              <a:gd name="T137" fmla="*/ T136 w 2085"/>
              <a:gd name="T138" fmla="+- 0 10959 10145"/>
              <a:gd name="T139" fmla="*/ 10959 h 1638"/>
              <a:gd name="T140" fmla="+- 0 17024 17016"/>
              <a:gd name="T141" fmla="*/ T140 w 2085"/>
              <a:gd name="T142" fmla="+- 0 11003 10145"/>
              <a:gd name="T143" fmla="*/ 11003 h 1638"/>
              <a:gd name="T144" fmla="+- 0 17016 17016"/>
              <a:gd name="T145" fmla="*/ T144 w 2085"/>
              <a:gd name="T146" fmla="+- 0 11038 10145"/>
              <a:gd name="T147" fmla="*/ 11038 h 1638"/>
              <a:gd name="T148" fmla="+- 0 17009 17016"/>
              <a:gd name="T149" fmla="*/ T148 w 2085"/>
              <a:gd name="T150" fmla="+- 0 11069 10145"/>
              <a:gd name="T151" fmla="*/ 11069 h 1638"/>
              <a:gd name="T152" fmla="+- 0 17019 17016"/>
              <a:gd name="T153" fmla="*/ T152 w 2085"/>
              <a:gd name="T154" fmla="+- 0 11105 10145"/>
              <a:gd name="T155" fmla="*/ 11105 h 1638"/>
              <a:gd name="T156" fmla="+- 0 17016 17016"/>
              <a:gd name="T157" fmla="*/ T156 w 2085"/>
              <a:gd name="T158" fmla="+- 0 11137 10145"/>
              <a:gd name="T159" fmla="*/ 11137 h 1638"/>
              <a:gd name="T160" fmla="+- 0 17054 17016"/>
              <a:gd name="T161" fmla="*/ T160 w 2085"/>
              <a:gd name="T162" fmla="+- 0 11148 10145"/>
              <a:gd name="T163" fmla="*/ 11148 h 1638"/>
              <a:gd name="T164" fmla="+- 0 17072 17016"/>
              <a:gd name="T165" fmla="*/ T164 w 2085"/>
              <a:gd name="T166" fmla="+- 0 11158 10145"/>
              <a:gd name="T167" fmla="*/ 11158 h 1638"/>
              <a:gd name="T168" fmla="+- 0 17115 17016"/>
              <a:gd name="T169" fmla="*/ T168 w 2085"/>
              <a:gd name="T170" fmla="+- 0 11162 10145"/>
              <a:gd name="T171" fmla="*/ 11162 h 1638"/>
              <a:gd name="T172" fmla="+- 0 17188 17016"/>
              <a:gd name="T173" fmla="*/ T172 w 2085"/>
              <a:gd name="T174" fmla="+- 0 11169 10145"/>
              <a:gd name="T175" fmla="*/ 11169 h 1638"/>
              <a:gd name="T176" fmla="+- 0 17231 17016"/>
              <a:gd name="T177" fmla="*/ T176 w 2085"/>
              <a:gd name="T178" fmla="+- 0 11155 10145"/>
              <a:gd name="T179" fmla="*/ 11155 h 1638"/>
              <a:gd name="T180" fmla="+- 0 17289 17016"/>
              <a:gd name="T181" fmla="*/ T180 w 2085"/>
              <a:gd name="T182" fmla="+- 0 11112 10145"/>
              <a:gd name="T183" fmla="*/ 11112 h 1638"/>
              <a:gd name="T184" fmla="+- 0 17347 17016"/>
              <a:gd name="T185" fmla="*/ T184 w 2085"/>
              <a:gd name="T186" fmla="+- 0 11070 10145"/>
              <a:gd name="T187" fmla="*/ 11070 h 1638"/>
              <a:gd name="T188" fmla="+- 0 17375 17016"/>
              <a:gd name="T189" fmla="*/ T188 w 2085"/>
              <a:gd name="T190" fmla="+- 0 10997 10145"/>
              <a:gd name="T191" fmla="*/ 10997 h 1638"/>
              <a:gd name="T192" fmla="+- 0 17413 17016"/>
              <a:gd name="T193" fmla="*/ T192 w 2085"/>
              <a:gd name="T194" fmla="+- 0 10939 10145"/>
              <a:gd name="T195" fmla="*/ 10939 h 1638"/>
              <a:gd name="T196" fmla="+- 0 17436 17016"/>
              <a:gd name="T197" fmla="*/ T196 w 2085"/>
              <a:gd name="T198" fmla="+- 0 10904 10145"/>
              <a:gd name="T199" fmla="*/ 10904 h 1638"/>
              <a:gd name="T200" fmla="+- 0 17495 17016"/>
              <a:gd name="T201" fmla="*/ T200 w 2085"/>
              <a:gd name="T202" fmla="+- 0 10865 10145"/>
              <a:gd name="T203" fmla="*/ 10865 h 1638"/>
              <a:gd name="T204" fmla="+- 0 17512 17016"/>
              <a:gd name="T205" fmla="*/ T204 w 2085"/>
              <a:gd name="T206" fmla="+- 0 10815 10145"/>
              <a:gd name="T207" fmla="*/ 10815 h 1638"/>
              <a:gd name="T208" fmla="+- 0 17527 17016"/>
              <a:gd name="T209" fmla="*/ T208 w 2085"/>
              <a:gd name="T210" fmla="+- 0 10770 10145"/>
              <a:gd name="T211" fmla="*/ 10770 h 1638"/>
              <a:gd name="T212" fmla="+- 0 17523 17016"/>
              <a:gd name="T213" fmla="*/ T212 w 2085"/>
              <a:gd name="T214" fmla="+- 0 10644 10145"/>
              <a:gd name="T215" fmla="*/ 10644 h 1638"/>
              <a:gd name="T216" fmla="+- 0 17487 17016"/>
              <a:gd name="T217" fmla="*/ T216 w 2085"/>
              <a:gd name="T218" fmla="+- 0 10616 10145"/>
              <a:gd name="T219" fmla="*/ 10616 h 1638"/>
              <a:gd name="T220" fmla="+- 0 17484 17016"/>
              <a:gd name="T221" fmla="*/ T220 w 2085"/>
              <a:gd name="T222" fmla="+- 0 10614 10145"/>
              <a:gd name="T223" fmla="*/ 10614 h 1638"/>
              <a:gd name="T224" fmla="+- 0 17419 17016"/>
              <a:gd name="T225" fmla="*/ T224 w 2085"/>
              <a:gd name="T226" fmla="+- 0 10595 10145"/>
              <a:gd name="T227" fmla="*/ 10595 h 1638"/>
              <a:gd name="T228" fmla="+- 0 17413 17016"/>
              <a:gd name="T229" fmla="*/ T228 w 2085"/>
              <a:gd name="T230" fmla="+- 0 10592 10145"/>
              <a:gd name="T231" fmla="*/ 10592 h 1638"/>
              <a:gd name="T232" fmla="+- 0 17364 17016"/>
              <a:gd name="T233" fmla="*/ T232 w 2085"/>
              <a:gd name="T234" fmla="+- 0 10596 10145"/>
              <a:gd name="T235" fmla="*/ 10596 h 1638"/>
              <a:gd name="T236" fmla="+- 0 17298 17016"/>
              <a:gd name="T237" fmla="*/ T236 w 2085"/>
              <a:gd name="T238" fmla="+- 0 10573 10145"/>
              <a:gd name="T239" fmla="*/ 10573 h 1638"/>
              <a:gd name="T240" fmla="+- 0 17264 17016"/>
              <a:gd name="T241" fmla="*/ T240 w 2085"/>
              <a:gd name="T242" fmla="+- 0 10616 10145"/>
              <a:gd name="T243" fmla="*/ 10616 h 1638"/>
              <a:gd name="T244" fmla="+- 0 17230 17016"/>
              <a:gd name="T245" fmla="*/ T244 w 2085"/>
              <a:gd name="T246" fmla="+- 0 10659 10145"/>
              <a:gd name="T247" fmla="*/ 10659 h 1638"/>
              <a:gd name="T248" fmla="+- 0 17221 17016"/>
              <a:gd name="T249" fmla="*/ T248 w 2085"/>
              <a:gd name="T250" fmla="+- 0 10711 10145"/>
              <a:gd name="T251" fmla="*/ 10711 h 1638"/>
              <a:gd name="T252" fmla="+- 0 17214 17016"/>
              <a:gd name="T253" fmla="*/ T252 w 2085"/>
              <a:gd name="T254" fmla="+- 0 10765 10145"/>
              <a:gd name="T255" fmla="*/ 10765 h 16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085" h="1638" extrusionOk="0">
                <a:moveTo>
                  <a:pt x="496" y="1216"/>
                </a:moveTo>
                <a:cubicBezTo>
                  <a:pt x="459" y="1204"/>
                  <a:pt x="439" y="1196"/>
                  <a:pt x="397" y="1191"/>
                </a:cubicBezTo>
                <a:cubicBezTo>
                  <a:pt x="324" y="1182"/>
                  <a:pt x="257" y="1191"/>
                  <a:pt x="198" y="1216"/>
                </a:cubicBezTo>
                <a:cubicBezTo>
                  <a:pt x="157" y="1233"/>
                  <a:pt x="133" y="1240"/>
                  <a:pt x="124" y="1290"/>
                </a:cubicBezTo>
                <a:cubicBezTo>
                  <a:pt x="111" y="1362"/>
                  <a:pt x="117" y="1457"/>
                  <a:pt x="149" y="1513"/>
                </a:cubicBezTo>
                <a:cubicBezTo>
                  <a:pt x="184" y="1575"/>
                  <a:pt x="232" y="1622"/>
                  <a:pt x="298" y="1637"/>
                </a:cubicBezTo>
                <a:cubicBezTo>
                  <a:pt x="347" y="1637"/>
                  <a:pt x="364" y="1637"/>
                  <a:pt x="397" y="1637"/>
                </a:cubicBezTo>
                <a:cubicBezTo>
                  <a:pt x="452" y="1561"/>
                  <a:pt x="473" y="1525"/>
                  <a:pt x="496" y="1439"/>
                </a:cubicBezTo>
                <a:cubicBezTo>
                  <a:pt x="525" y="1330"/>
                  <a:pt x="521" y="1230"/>
                  <a:pt x="521" y="1116"/>
                </a:cubicBezTo>
                <a:cubicBezTo>
                  <a:pt x="521" y="1037"/>
                  <a:pt x="494" y="958"/>
                  <a:pt x="446" y="893"/>
                </a:cubicBezTo>
                <a:cubicBezTo>
                  <a:pt x="398" y="829"/>
                  <a:pt x="316" y="786"/>
                  <a:pt x="248" y="769"/>
                </a:cubicBezTo>
                <a:cubicBezTo>
                  <a:pt x="189" y="754"/>
                  <a:pt x="120" y="768"/>
                  <a:pt x="74" y="794"/>
                </a:cubicBezTo>
                <a:cubicBezTo>
                  <a:pt x="39" y="814"/>
                  <a:pt x="8" y="858"/>
                  <a:pt x="0" y="893"/>
                </a:cubicBezTo>
                <a:cubicBezTo>
                  <a:pt x="-7" y="924"/>
                  <a:pt x="3" y="960"/>
                  <a:pt x="0" y="992"/>
                </a:cubicBezTo>
                <a:cubicBezTo>
                  <a:pt x="38" y="1003"/>
                  <a:pt x="56" y="1013"/>
                  <a:pt x="99" y="1017"/>
                </a:cubicBezTo>
                <a:cubicBezTo>
                  <a:pt x="172" y="1024"/>
                  <a:pt x="215" y="1010"/>
                  <a:pt x="273" y="967"/>
                </a:cubicBezTo>
                <a:cubicBezTo>
                  <a:pt x="331" y="925"/>
                  <a:pt x="359" y="852"/>
                  <a:pt x="397" y="794"/>
                </a:cubicBezTo>
                <a:cubicBezTo>
                  <a:pt x="420" y="759"/>
                  <a:pt x="479" y="720"/>
                  <a:pt x="496" y="670"/>
                </a:cubicBezTo>
                <a:cubicBezTo>
                  <a:pt x="511" y="625"/>
                  <a:pt x="507" y="499"/>
                  <a:pt x="471" y="471"/>
                </a:cubicBezTo>
                <a:cubicBezTo>
                  <a:pt x="468" y="469"/>
                  <a:pt x="403" y="450"/>
                  <a:pt x="397" y="447"/>
                </a:cubicBezTo>
                <a:cubicBezTo>
                  <a:pt x="348" y="451"/>
                  <a:pt x="282" y="428"/>
                  <a:pt x="248" y="471"/>
                </a:cubicBezTo>
                <a:cubicBezTo>
                  <a:pt x="214" y="514"/>
                  <a:pt x="205" y="566"/>
                  <a:pt x="198" y="620"/>
                </a:cubicBezTo>
                <a:cubicBezTo>
                  <a:pt x="190" y="682"/>
                  <a:pt x="188" y="766"/>
                  <a:pt x="223" y="819"/>
                </a:cubicBezTo>
                <a:cubicBezTo>
                  <a:pt x="241" y="846"/>
                  <a:pt x="276" y="868"/>
                  <a:pt x="298" y="893"/>
                </a:cubicBezTo>
                <a:cubicBezTo>
                  <a:pt x="362" y="887"/>
                  <a:pt x="417" y="890"/>
                  <a:pt x="471" y="843"/>
                </a:cubicBezTo>
                <a:cubicBezTo>
                  <a:pt x="524" y="797"/>
                  <a:pt x="580" y="690"/>
                  <a:pt x="595" y="620"/>
                </a:cubicBezTo>
                <a:cubicBezTo>
                  <a:pt x="616" y="524"/>
                  <a:pt x="636" y="396"/>
                  <a:pt x="645" y="298"/>
                </a:cubicBezTo>
                <a:cubicBezTo>
                  <a:pt x="652" y="226"/>
                  <a:pt x="646" y="197"/>
                  <a:pt x="595" y="149"/>
                </a:cubicBezTo>
                <a:cubicBezTo>
                  <a:pt x="552" y="109"/>
                  <a:pt x="504" y="126"/>
                  <a:pt x="446" y="124"/>
                </a:cubicBezTo>
                <a:cubicBezTo>
                  <a:pt x="386" y="122"/>
                  <a:pt x="339" y="123"/>
                  <a:pt x="298" y="174"/>
                </a:cubicBezTo>
                <a:cubicBezTo>
                  <a:pt x="268" y="212"/>
                  <a:pt x="255" y="273"/>
                  <a:pt x="248" y="323"/>
                </a:cubicBezTo>
                <a:cubicBezTo>
                  <a:pt x="239" y="385"/>
                  <a:pt x="256" y="426"/>
                  <a:pt x="298" y="471"/>
                </a:cubicBezTo>
                <a:cubicBezTo>
                  <a:pt x="349" y="524"/>
                  <a:pt x="449" y="560"/>
                  <a:pt x="521" y="571"/>
                </a:cubicBezTo>
                <a:cubicBezTo>
                  <a:pt x="592" y="582"/>
                  <a:pt x="715" y="575"/>
                  <a:pt x="769" y="521"/>
                </a:cubicBezTo>
                <a:cubicBezTo>
                  <a:pt x="813" y="477"/>
                  <a:pt x="876" y="386"/>
                  <a:pt x="893" y="323"/>
                </a:cubicBezTo>
                <a:cubicBezTo>
                  <a:pt x="912" y="253"/>
                  <a:pt x="916" y="174"/>
                  <a:pt x="918" y="99"/>
                </a:cubicBezTo>
                <a:cubicBezTo>
                  <a:pt x="918" y="58"/>
                  <a:pt x="918" y="50"/>
                  <a:pt x="918" y="25"/>
                </a:cubicBezTo>
                <a:cubicBezTo>
                  <a:pt x="866" y="9"/>
                  <a:pt x="834" y="2"/>
                  <a:pt x="769" y="0"/>
                </a:cubicBezTo>
                <a:cubicBezTo>
                  <a:pt x="685" y="-2"/>
                  <a:pt x="623" y="0"/>
                  <a:pt x="546" y="25"/>
                </a:cubicBezTo>
                <a:cubicBezTo>
                  <a:pt x="485" y="45"/>
                  <a:pt x="436" y="137"/>
                  <a:pt x="422" y="199"/>
                </a:cubicBezTo>
                <a:cubicBezTo>
                  <a:pt x="404" y="281"/>
                  <a:pt x="418" y="394"/>
                  <a:pt x="446" y="471"/>
                </a:cubicBezTo>
                <a:cubicBezTo>
                  <a:pt x="475" y="551"/>
                  <a:pt x="515" y="650"/>
                  <a:pt x="595" y="695"/>
                </a:cubicBezTo>
                <a:cubicBezTo>
                  <a:pt x="671" y="737"/>
                  <a:pt x="758" y="751"/>
                  <a:pt x="843" y="744"/>
                </a:cubicBezTo>
                <a:cubicBezTo>
                  <a:pt x="921" y="737"/>
                  <a:pt x="1030" y="663"/>
                  <a:pt x="1067" y="595"/>
                </a:cubicBezTo>
                <a:cubicBezTo>
                  <a:pt x="1108" y="519"/>
                  <a:pt x="1153" y="408"/>
                  <a:pt x="1166" y="323"/>
                </a:cubicBezTo>
                <a:cubicBezTo>
                  <a:pt x="1176" y="253"/>
                  <a:pt x="1186" y="194"/>
                  <a:pt x="1191" y="124"/>
                </a:cubicBezTo>
                <a:cubicBezTo>
                  <a:pt x="1127" y="93"/>
                  <a:pt x="1115" y="80"/>
                  <a:pt x="1042" y="75"/>
                </a:cubicBezTo>
                <a:cubicBezTo>
                  <a:pt x="943" y="68"/>
                  <a:pt x="865" y="111"/>
                  <a:pt x="794" y="174"/>
                </a:cubicBezTo>
                <a:cubicBezTo>
                  <a:pt x="714" y="245"/>
                  <a:pt x="699" y="319"/>
                  <a:pt x="695" y="422"/>
                </a:cubicBezTo>
                <a:cubicBezTo>
                  <a:pt x="691" y="530"/>
                  <a:pt x="702" y="618"/>
                  <a:pt x="744" y="719"/>
                </a:cubicBezTo>
                <a:cubicBezTo>
                  <a:pt x="778" y="801"/>
                  <a:pt x="841" y="834"/>
                  <a:pt x="918" y="868"/>
                </a:cubicBezTo>
                <a:cubicBezTo>
                  <a:pt x="991" y="900"/>
                  <a:pt x="1016" y="898"/>
                  <a:pt x="1091" y="868"/>
                </a:cubicBezTo>
                <a:cubicBezTo>
                  <a:pt x="1140" y="849"/>
                  <a:pt x="1193" y="792"/>
                  <a:pt x="1215" y="744"/>
                </a:cubicBezTo>
                <a:cubicBezTo>
                  <a:pt x="1243" y="681"/>
                  <a:pt x="1238" y="639"/>
                  <a:pt x="1240" y="571"/>
                </a:cubicBezTo>
                <a:cubicBezTo>
                  <a:pt x="1243" y="482"/>
                  <a:pt x="1233" y="497"/>
                  <a:pt x="1166" y="447"/>
                </a:cubicBezTo>
                <a:cubicBezTo>
                  <a:pt x="1092" y="393"/>
                  <a:pt x="1029" y="400"/>
                  <a:pt x="943" y="397"/>
                </a:cubicBezTo>
                <a:cubicBezTo>
                  <a:pt x="842" y="394"/>
                  <a:pt x="833" y="404"/>
                  <a:pt x="769" y="471"/>
                </a:cubicBezTo>
                <a:cubicBezTo>
                  <a:pt x="710" y="533"/>
                  <a:pt x="721" y="618"/>
                  <a:pt x="719" y="695"/>
                </a:cubicBezTo>
                <a:cubicBezTo>
                  <a:pt x="716" y="802"/>
                  <a:pt x="748" y="868"/>
                  <a:pt x="819" y="943"/>
                </a:cubicBezTo>
                <a:cubicBezTo>
                  <a:pt x="880" y="1008"/>
                  <a:pt x="950" y="1050"/>
                  <a:pt x="1042" y="1042"/>
                </a:cubicBezTo>
                <a:cubicBezTo>
                  <a:pt x="1128" y="1034"/>
                  <a:pt x="1177" y="1003"/>
                  <a:pt x="1240" y="943"/>
                </a:cubicBezTo>
                <a:cubicBezTo>
                  <a:pt x="1310" y="877"/>
                  <a:pt x="1317" y="828"/>
                  <a:pt x="1339" y="744"/>
                </a:cubicBezTo>
                <a:cubicBezTo>
                  <a:pt x="1353" y="693"/>
                  <a:pt x="1382" y="629"/>
                  <a:pt x="1364" y="571"/>
                </a:cubicBezTo>
                <a:cubicBezTo>
                  <a:pt x="1352" y="532"/>
                  <a:pt x="1300" y="474"/>
                  <a:pt x="1265" y="447"/>
                </a:cubicBezTo>
                <a:cubicBezTo>
                  <a:pt x="1213" y="407"/>
                  <a:pt x="1151" y="424"/>
                  <a:pt x="1091" y="422"/>
                </a:cubicBezTo>
                <a:cubicBezTo>
                  <a:pt x="1067" y="422"/>
                  <a:pt x="1058" y="422"/>
                  <a:pt x="1042" y="422"/>
                </a:cubicBezTo>
                <a:cubicBezTo>
                  <a:pt x="1020" y="481"/>
                  <a:pt x="990" y="530"/>
                  <a:pt x="992" y="595"/>
                </a:cubicBezTo>
                <a:cubicBezTo>
                  <a:pt x="994" y="667"/>
                  <a:pt x="1023" y="714"/>
                  <a:pt x="1067" y="769"/>
                </a:cubicBezTo>
                <a:cubicBezTo>
                  <a:pt x="1123" y="839"/>
                  <a:pt x="1208" y="857"/>
                  <a:pt x="1290" y="868"/>
                </a:cubicBezTo>
                <a:cubicBezTo>
                  <a:pt x="1408" y="884"/>
                  <a:pt x="1413" y="853"/>
                  <a:pt x="1488" y="794"/>
                </a:cubicBezTo>
                <a:cubicBezTo>
                  <a:pt x="1591" y="712"/>
                  <a:pt x="1590" y="586"/>
                  <a:pt x="1612" y="471"/>
                </a:cubicBezTo>
                <a:cubicBezTo>
                  <a:pt x="1623" y="414"/>
                  <a:pt x="1651" y="362"/>
                  <a:pt x="1637" y="298"/>
                </a:cubicBezTo>
                <a:cubicBezTo>
                  <a:pt x="1629" y="290"/>
                  <a:pt x="1620" y="281"/>
                  <a:pt x="1612" y="273"/>
                </a:cubicBezTo>
                <a:cubicBezTo>
                  <a:pt x="1554" y="260"/>
                  <a:pt x="1503" y="237"/>
                  <a:pt x="1439" y="248"/>
                </a:cubicBezTo>
                <a:cubicBezTo>
                  <a:pt x="1368" y="260"/>
                  <a:pt x="1300" y="318"/>
                  <a:pt x="1265" y="372"/>
                </a:cubicBezTo>
                <a:cubicBezTo>
                  <a:pt x="1212" y="456"/>
                  <a:pt x="1215" y="550"/>
                  <a:pt x="1215" y="645"/>
                </a:cubicBezTo>
                <a:cubicBezTo>
                  <a:pt x="1215" y="735"/>
                  <a:pt x="1207" y="856"/>
                  <a:pt x="1290" y="918"/>
                </a:cubicBezTo>
                <a:cubicBezTo>
                  <a:pt x="1343" y="958"/>
                  <a:pt x="1421" y="982"/>
                  <a:pt x="1488" y="967"/>
                </a:cubicBezTo>
                <a:cubicBezTo>
                  <a:pt x="1574" y="948"/>
                  <a:pt x="1617" y="900"/>
                  <a:pt x="1662" y="819"/>
                </a:cubicBezTo>
                <a:cubicBezTo>
                  <a:pt x="1716" y="722"/>
                  <a:pt x="1748" y="578"/>
                  <a:pt x="1761" y="471"/>
                </a:cubicBezTo>
                <a:cubicBezTo>
                  <a:pt x="1770" y="400"/>
                  <a:pt x="1766" y="330"/>
                  <a:pt x="1736" y="273"/>
                </a:cubicBezTo>
                <a:cubicBezTo>
                  <a:pt x="1707" y="219"/>
                  <a:pt x="1663" y="207"/>
                  <a:pt x="1612" y="199"/>
                </a:cubicBezTo>
                <a:cubicBezTo>
                  <a:pt x="1561" y="191"/>
                  <a:pt x="1482" y="190"/>
                  <a:pt x="1439" y="223"/>
                </a:cubicBezTo>
                <a:cubicBezTo>
                  <a:pt x="1395" y="258"/>
                  <a:pt x="1363" y="370"/>
                  <a:pt x="1364" y="422"/>
                </a:cubicBezTo>
                <a:cubicBezTo>
                  <a:pt x="1366" y="500"/>
                  <a:pt x="1392" y="605"/>
                  <a:pt x="1439" y="670"/>
                </a:cubicBezTo>
                <a:cubicBezTo>
                  <a:pt x="1490" y="739"/>
                  <a:pt x="1534" y="756"/>
                  <a:pt x="1612" y="769"/>
                </a:cubicBezTo>
                <a:cubicBezTo>
                  <a:pt x="1712" y="786"/>
                  <a:pt x="1745" y="737"/>
                  <a:pt x="1811" y="670"/>
                </a:cubicBezTo>
                <a:cubicBezTo>
                  <a:pt x="1891" y="590"/>
                  <a:pt x="1931" y="495"/>
                  <a:pt x="1984" y="397"/>
                </a:cubicBezTo>
                <a:cubicBezTo>
                  <a:pt x="2028" y="316"/>
                  <a:pt x="2033" y="230"/>
                  <a:pt x="2059" y="149"/>
                </a:cubicBezTo>
                <a:cubicBezTo>
                  <a:pt x="2079" y="86"/>
                  <a:pt x="2091" y="116"/>
                  <a:pt x="2059" y="75"/>
                </a:cubicBezTo>
                <a:cubicBezTo>
                  <a:pt x="2037" y="97"/>
                  <a:pt x="2028" y="108"/>
                  <a:pt x="2034" y="75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37263" y="2901950"/>
            <a:ext cx="1562100" cy="723900"/>
          </a:xfrm>
          <a:custGeom>
            <a:avLst/>
            <a:gdLst>
              <a:gd name="T0" fmla="+- 0 16768 16768"/>
              <a:gd name="T1" fmla="*/ T0 w 4342"/>
              <a:gd name="T2" fmla="+- 0 8607 8062"/>
              <a:gd name="T3" fmla="*/ 8607 h 2010"/>
              <a:gd name="T4" fmla="+- 0 16784 16768"/>
              <a:gd name="T5" fmla="*/ T4 w 4342"/>
              <a:gd name="T6" fmla="+- 0 8585 8062"/>
              <a:gd name="T7" fmla="*/ 8585 h 2010"/>
              <a:gd name="T8" fmla="+- 0 16802 16768"/>
              <a:gd name="T9" fmla="*/ T8 w 4342"/>
              <a:gd name="T10" fmla="+- 0 8552 8062"/>
              <a:gd name="T11" fmla="*/ 8552 h 2010"/>
              <a:gd name="T12" fmla="+- 0 16818 16768"/>
              <a:gd name="T13" fmla="*/ T12 w 4342"/>
              <a:gd name="T14" fmla="+- 0 8533 8062"/>
              <a:gd name="T15" fmla="*/ 8533 h 2010"/>
              <a:gd name="T16" fmla="+- 0 16836 16768"/>
              <a:gd name="T17" fmla="*/ T16 w 4342"/>
              <a:gd name="T18" fmla="+- 0 8511 8062"/>
              <a:gd name="T19" fmla="*/ 8511 h 2010"/>
              <a:gd name="T20" fmla="+- 0 16849 16768"/>
              <a:gd name="T21" fmla="*/ T20 w 4342"/>
              <a:gd name="T22" fmla="+- 0 8502 8062"/>
              <a:gd name="T23" fmla="*/ 8502 h 2010"/>
              <a:gd name="T24" fmla="+- 0 16867 16768"/>
              <a:gd name="T25" fmla="*/ T24 w 4342"/>
              <a:gd name="T26" fmla="+- 0 8483 8062"/>
              <a:gd name="T27" fmla="*/ 8483 h 2010"/>
              <a:gd name="T28" fmla="+- 0 16883 16768"/>
              <a:gd name="T29" fmla="*/ T28 w 4342"/>
              <a:gd name="T30" fmla="+- 0 8466 8062"/>
              <a:gd name="T31" fmla="*/ 8466 h 2010"/>
              <a:gd name="T32" fmla="+- 0 16909 16768"/>
              <a:gd name="T33" fmla="*/ T32 w 4342"/>
              <a:gd name="T34" fmla="+- 0 8436 8062"/>
              <a:gd name="T35" fmla="*/ 8436 h 2010"/>
              <a:gd name="T36" fmla="+- 0 16942 16768"/>
              <a:gd name="T37" fmla="*/ T36 w 4342"/>
              <a:gd name="T38" fmla="+- 0 8409 8062"/>
              <a:gd name="T39" fmla="*/ 8409 h 2010"/>
              <a:gd name="T40" fmla="+- 0 16982 16768"/>
              <a:gd name="T41" fmla="*/ T40 w 4342"/>
              <a:gd name="T42" fmla="+- 0 8377 8062"/>
              <a:gd name="T43" fmla="*/ 8377 h 2010"/>
              <a:gd name="T44" fmla="+- 0 16981 16768"/>
              <a:gd name="T45" fmla="*/ T44 w 4342"/>
              <a:gd name="T46" fmla="+- 0 8384 8062"/>
              <a:gd name="T47" fmla="*/ 8384 h 2010"/>
              <a:gd name="T48" fmla="+- 0 17016 16768"/>
              <a:gd name="T49" fmla="*/ T48 w 4342"/>
              <a:gd name="T50" fmla="+- 0 8359 8062"/>
              <a:gd name="T51" fmla="*/ 8359 h 2010"/>
              <a:gd name="T52" fmla="+- 0 17031 16768"/>
              <a:gd name="T53" fmla="*/ T52 w 4342"/>
              <a:gd name="T54" fmla="+- 0 8349 8062"/>
              <a:gd name="T55" fmla="*/ 8349 h 2010"/>
              <a:gd name="T56" fmla="+- 0 17056 16768"/>
              <a:gd name="T57" fmla="*/ T56 w 4342"/>
              <a:gd name="T58" fmla="+- 0 8324 8062"/>
              <a:gd name="T59" fmla="*/ 8324 h 2010"/>
              <a:gd name="T60" fmla="+- 0 17090 16768"/>
              <a:gd name="T61" fmla="*/ T60 w 4342"/>
              <a:gd name="T62" fmla="+- 0 8310 8062"/>
              <a:gd name="T63" fmla="*/ 8310 h 2010"/>
              <a:gd name="T64" fmla="+- 0 17126 16768"/>
              <a:gd name="T65" fmla="*/ T64 w 4342"/>
              <a:gd name="T66" fmla="+- 0 8295 8062"/>
              <a:gd name="T67" fmla="*/ 8295 h 2010"/>
              <a:gd name="T68" fmla="+- 0 17149 16768"/>
              <a:gd name="T69" fmla="*/ T68 w 4342"/>
              <a:gd name="T70" fmla="+- 0 8291 8062"/>
              <a:gd name="T71" fmla="*/ 8291 h 2010"/>
              <a:gd name="T72" fmla="+- 0 17190 16768"/>
              <a:gd name="T73" fmla="*/ T72 w 4342"/>
              <a:gd name="T74" fmla="+- 0 8285 8062"/>
              <a:gd name="T75" fmla="*/ 8285 h 2010"/>
              <a:gd name="T76" fmla="+- 0 17230 16768"/>
              <a:gd name="T77" fmla="*/ T76 w 4342"/>
              <a:gd name="T78" fmla="+- 0 8279 8062"/>
              <a:gd name="T79" fmla="*/ 8279 h 2010"/>
              <a:gd name="T80" fmla="+- 0 17333 16768"/>
              <a:gd name="T81" fmla="*/ T80 w 4342"/>
              <a:gd name="T82" fmla="+- 0 8260 8062"/>
              <a:gd name="T83" fmla="*/ 8260 h 2010"/>
              <a:gd name="T84" fmla="+- 0 17338 16768"/>
              <a:gd name="T85" fmla="*/ T84 w 4342"/>
              <a:gd name="T86" fmla="+- 0 8260 8062"/>
              <a:gd name="T87" fmla="*/ 8260 h 2010"/>
              <a:gd name="T88" fmla="+- 0 17379 16768"/>
              <a:gd name="T89" fmla="*/ T88 w 4342"/>
              <a:gd name="T90" fmla="+- 0 8256 8062"/>
              <a:gd name="T91" fmla="*/ 8256 h 2010"/>
              <a:gd name="T92" fmla="+- 0 17397 16768"/>
              <a:gd name="T93" fmla="*/ T92 w 4342"/>
              <a:gd name="T94" fmla="+- 0 8240 8062"/>
              <a:gd name="T95" fmla="*/ 8240 h 2010"/>
              <a:gd name="T96" fmla="+- 0 17438 16768"/>
              <a:gd name="T97" fmla="*/ T96 w 4342"/>
              <a:gd name="T98" fmla="+- 0 8235 8062"/>
              <a:gd name="T99" fmla="*/ 8235 h 2010"/>
              <a:gd name="T100" fmla="+- 0 17494 16768"/>
              <a:gd name="T101" fmla="*/ T100 w 4342"/>
              <a:gd name="T102" fmla="+- 0 8228 8062"/>
              <a:gd name="T103" fmla="*/ 8228 h 2010"/>
              <a:gd name="T104" fmla="+- 0 17567 16768"/>
              <a:gd name="T105" fmla="*/ T104 w 4342"/>
              <a:gd name="T106" fmla="+- 0 8215 8062"/>
              <a:gd name="T107" fmla="*/ 8215 h 2010"/>
              <a:gd name="T108" fmla="+- 0 17611 16768"/>
              <a:gd name="T109" fmla="*/ T108 w 4342"/>
              <a:gd name="T110" fmla="+- 0 8210 8062"/>
              <a:gd name="T111" fmla="*/ 8210 h 2010"/>
              <a:gd name="T112" fmla="+- 0 17676 16768"/>
              <a:gd name="T113" fmla="*/ T112 w 4342"/>
              <a:gd name="T114" fmla="+- 0 8203 8062"/>
              <a:gd name="T115" fmla="*/ 8203 h 2010"/>
              <a:gd name="T116" fmla="+- 0 17729 16768"/>
              <a:gd name="T117" fmla="*/ T116 w 4342"/>
              <a:gd name="T118" fmla="+- 0 8200 8062"/>
              <a:gd name="T119" fmla="*/ 8200 h 2010"/>
              <a:gd name="T120" fmla="+- 0 17785 16768"/>
              <a:gd name="T121" fmla="*/ T120 w 4342"/>
              <a:gd name="T122" fmla="+- 0 8186 8062"/>
              <a:gd name="T123" fmla="*/ 8186 h 2010"/>
              <a:gd name="T124" fmla="+- 0 17823 16768"/>
              <a:gd name="T125" fmla="*/ T124 w 4342"/>
              <a:gd name="T126" fmla="+- 0 8177 8062"/>
              <a:gd name="T127" fmla="*/ 8177 h 2010"/>
              <a:gd name="T128" fmla="+- 0 17848 16768"/>
              <a:gd name="T129" fmla="*/ T128 w 4342"/>
              <a:gd name="T130" fmla="+- 0 8170 8062"/>
              <a:gd name="T131" fmla="*/ 8170 h 2010"/>
              <a:gd name="T132" fmla="+- 0 17884 16768"/>
              <a:gd name="T133" fmla="*/ T132 w 4342"/>
              <a:gd name="T134" fmla="+- 0 8161 8062"/>
              <a:gd name="T135" fmla="*/ 8161 h 2010"/>
              <a:gd name="T136" fmla="+- 0 17919 16768"/>
              <a:gd name="T137" fmla="*/ T136 w 4342"/>
              <a:gd name="T138" fmla="+- 0 8152 8062"/>
              <a:gd name="T139" fmla="*/ 8152 h 2010"/>
              <a:gd name="T140" fmla="+- 0 17946 16768"/>
              <a:gd name="T141" fmla="*/ T140 w 4342"/>
              <a:gd name="T142" fmla="+- 0 8145 8062"/>
              <a:gd name="T143" fmla="*/ 8145 h 2010"/>
              <a:gd name="T144" fmla="+- 0 17983 16768"/>
              <a:gd name="T145" fmla="*/ T144 w 4342"/>
              <a:gd name="T146" fmla="+- 0 8136 8062"/>
              <a:gd name="T147" fmla="*/ 8136 h 2010"/>
              <a:gd name="T148" fmla="+- 0 18011 16768"/>
              <a:gd name="T149" fmla="*/ T148 w 4342"/>
              <a:gd name="T150" fmla="+- 0 8129 8062"/>
              <a:gd name="T151" fmla="*/ 8129 h 2010"/>
              <a:gd name="T152" fmla="+- 0 18050 16768"/>
              <a:gd name="T153" fmla="*/ T152 w 4342"/>
              <a:gd name="T154" fmla="+- 0 8119 8062"/>
              <a:gd name="T155" fmla="*/ 8119 h 2010"/>
              <a:gd name="T156" fmla="+- 0 18083 16768"/>
              <a:gd name="T157" fmla="*/ T156 w 4342"/>
              <a:gd name="T158" fmla="+- 0 8111 8062"/>
              <a:gd name="T159" fmla="*/ 8111 h 2010"/>
              <a:gd name="T160" fmla="+- 0 18108 16768"/>
              <a:gd name="T161" fmla="*/ T160 w 4342"/>
              <a:gd name="T162" fmla="+- 0 8105 8062"/>
              <a:gd name="T163" fmla="*/ 8105 h 2010"/>
              <a:gd name="T164" fmla="+- 0 18152 16768"/>
              <a:gd name="T165" fmla="*/ T164 w 4342"/>
              <a:gd name="T166" fmla="+- 0 8095 8062"/>
              <a:gd name="T167" fmla="*/ 8095 h 2010"/>
              <a:gd name="T168" fmla="+- 0 18182 16768"/>
              <a:gd name="T169" fmla="*/ T168 w 4342"/>
              <a:gd name="T170" fmla="+- 0 8086 8062"/>
              <a:gd name="T171" fmla="*/ 8086 h 2010"/>
              <a:gd name="T172" fmla="+- 0 18188 16768"/>
              <a:gd name="T173" fmla="*/ T172 w 4342"/>
              <a:gd name="T174" fmla="+- 0 8084 8062"/>
              <a:gd name="T175" fmla="*/ 8084 h 2010"/>
              <a:gd name="T176" fmla="+- 0 18221 16768"/>
              <a:gd name="T177" fmla="*/ T176 w 4342"/>
              <a:gd name="T178" fmla="+- 0 8066 8062"/>
              <a:gd name="T179" fmla="*/ 8066 h 2010"/>
              <a:gd name="T180" fmla="+- 0 18256 16768"/>
              <a:gd name="T181" fmla="*/ T180 w 4342"/>
              <a:gd name="T182" fmla="+- 0 8062 8062"/>
              <a:gd name="T183" fmla="*/ 8062 h 2010"/>
              <a:gd name="T184" fmla="+- 0 18372 16768"/>
              <a:gd name="T185" fmla="*/ T184 w 4342"/>
              <a:gd name="T186" fmla="+- 0 8048 8062"/>
              <a:gd name="T187" fmla="*/ 8048 h 2010"/>
              <a:gd name="T188" fmla="+- 0 18502 16768"/>
              <a:gd name="T189" fmla="*/ T188 w 4342"/>
              <a:gd name="T190" fmla="+- 0 8064 8062"/>
              <a:gd name="T191" fmla="*/ 8064 h 2010"/>
              <a:gd name="T192" fmla="+- 0 18604 16768"/>
              <a:gd name="T193" fmla="*/ T192 w 4342"/>
              <a:gd name="T194" fmla="+- 0 8086 8062"/>
              <a:gd name="T195" fmla="*/ 8086 h 2010"/>
              <a:gd name="T196" fmla="+- 0 18629 16768"/>
              <a:gd name="T197" fmla="*/ T196 w 4342"/>
              <a:gd name="T198" fmla="+- 0 8091 8062"/>
              <a:gd name="T199" fmla="*/ 8091 h 2010"/>
              <a:gd name="T200" fmla="+- 0 18688 16768"/>
              <a:gd name="T201" fmla="*/ T200 w 4342"/>
              <a:gd name="T202" fmla="+- 0 8109 8062"/>
              <a:gd name="T203" fmla="*/ 8109 h 2010"/>
              <a:gd name="T204" fmla="+- 0 18703 16768"/>
              <a:gd name="T205" fmla="*/ T204 w 4342"/>
              <a:gd name="T206" fmla="+- 0 8111 8062"/>
              <a:gd name="T207" fmla="*/ 8111 h 2010"/>
              <a:gd name="T208" fmla="+- 0 18766 16768"/>
              <a:gd name="T209" fmla="*/ T208 w 4342"/>
              <a:gd name="T210" fmla="+- 0 8118 8062"/>
              <a:gd name="T211" fmla="*/ 8118 h 2010"/>
              <a:gd name="T212" fmla="+- 0 18851 16768"/>
              <a:gd name="T213" fmla="*/ T212 w 4342"/>
              <a:gd name="T214" fmla="+- 0 8132 8062"/>
              <a:gd name="T215" fmla="*/ 8132 h 2010"/>
              <a:gd name="T216" fmla="+- 0 18901 16768"/>
              <a:gd name="T217" fmla="*/ T216 w 4342"/>
              <a:gd name="T218" fmla="+- 0 8136 8062"/>
              <a:gd name="T219" fmla="*/ 8136 h 2010"/>
              <a:gd name="T220" fmla="+- 0 18945 16768"/>
              <a:gd name="T221" fmla="*/ T220 w 4342"/>
              <a:gd name="T222" fmla="+- 0 8140 8062"/>
              <a:gd name="T223" fmla="*/ 8140 h 2010"/>
              <a:gd name="T224" fmla="+- 0 18993 16768"/>
              <a:gd name="T225" fmla="*/ T224 w 4342"/>
              <a:gd name="T226" fmla="+- 0 8157 8062"/>
              <a:gd name="T227" fmla="*/ 8157 h 2010"/>
              <a:gd name="T228" fmla="+- 0 19025 16768"/>
              <a:gd name="T229" fmla="*/ T228 w 4342"/>
              <a:gd name="T230" fmla="+- 0 8161 8062"/>
              <a:gd name="T231" fmla="*/ 8161 h 2010"/>
              <a:gd name="T232" fmla="+- 0 19075 16768"/>
              <a:gd name="T233" fmla="*/ T232 w 4342"/>
              <a:gd name="T234" fmla="+- 0 8167 8062"/>
              <a:gd name="T235" fmla="*/ 8167 h 2010"/>
              <a:gd name="T236" fmla="+- 0 19108 16768"/>
              <a:gd name="T237" fmla="*/ T236 w 4342"/>
              <a:gd name="T238" fmla="+- 0 8176 8062"/>
              <a:gd name="T239" fmla="*/ 8176 h 2010"/>
              <a:gd name="T240" fmla="+- 0 19149 16768"/>
              <a:gd name="T241" fmla="*/ T240 w 4342"/>
              <a:gd name="T242" fmla="+- 0 8186 8062"/>
              <a:gd name="T243" fmla="*/ 8186 h 2010"/>
              <a:gd name="T244" fmla="+- 0 19182 16768"/>
              <a:gd name="T245" fmla="*/ T244 w 4342"/>
              <a:gd name="T246" fmla="+- 0 8194 8062"/>
              <a:gd name="T247" fmla="*/ 8194 h 2010"/>
              <a:gd name="T248" fmla="+- 0 19221 16768"/>
              <a:gd name="T249" fmla="*/ T248 w 4342"/>
              <a:gd name="T250" fmla="+- 0 8203 8062"/>
              <a:gd name="T251" fmla="*/ 8203 h 2010"/>
              <a:gd name="T252" fmla="+- 0 19248 16768"/>
              <a:gd name="T253" fmla="*/ T252 w 4342"/>
              <a:gd name="T254" fmla="+- 0 8210 8062"/>
              <a:gd name="T255" fmla="*/ 8210 h 20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4342" h="2010" extrusionOk="0">
                <a:moveTo>
                  <a:pt x="0" y="545"/>
                </a:moveTo>
                <a:cubicBezTo>
                  <a:pt x="16" y="523"/>
                  <a:pt x="34" y="490"/>
                  <a:pt x="50" y="471"/>
                </a:cubicBezTo>
                <a:cubicBezTo>
                  <a:pt x="68" y="449"/>
                  <a:pt x="81" y="440"/>
                  <a:pt x="99" y="421"/>
                </a:cubicBezTo>
                <a:cubicBezTo>
                  <a:pt x="115" y="404"/>
                  <a:pt x="141" y="374"/>
                  <a:pt x="174" y="347"/>
                </a:cubicBezTo>
                <a:cubicBezTo>
                  <a:pt x="214" y="315"/>
                  <a:pt x="213" y="322"/>
                  <a:pt x="248" y="297"/>
                </a:cubicBezTo>
                <a:cubicBezTo>
                  <a:pt x="263" y="287"/>
                  <a:pt x="288" y="262"/>
                  <a:pt x="322" y="248"/>
                </a:cubicBezTo>
                <a:cubicBezTo>
                  <a:pt x="358" y="233"/>
                  <a:pt x="381" y="229"/>
                  <a:pt x="422" y="223"/>
                </a:cubicBezTo>
                <a:cubicBezTo>
                  <a:pt x="462" y="217"/>
                  <a:pt x="565" y="198"/>
                  <a:pt x="570" y="198"/>
                </a:cubicBezTo>
                <a:cubicBezTo>
                  <a:pt x="611" y="194"/>
                  <a:pt x="629" y="178"/>
                  <a:pt x="670" y="173"/>
                </a:cubicBezTo>
                <a:cubicBezTo>
                  <a:pt x="726" y="166"/>
                  <a:pt x="799" y="153"/>
                  <a:pt x="843" y="148"/>
                </a:cubicBezTo>
                <a:cubicBezTo>
                  <a:pt x="908" y="141"/>
                  <a:pt x="961" y="138"/>
                  <a:pt x="1017" y="124"/>
                </a:cubicBezTo>
                <a:cubicBezTo>
                  <a:pt x="1055" y="115"/>
                  <a:pt x="1080" y="108"/>
                  <a:pt x="1116" y="99"/>
                </a:cubicBezTo>
                <a:cubicBezTo>
                  <a:pt x="1151" y="90"/>
                  <a:pt x="1178" y="83"/>
                  <a:pt x="1215" y="74"/>
                </a:cubicBezTo>
                <a:cubicBezTo>
                  <a:pt x="1243" y="67"/>
                  <a:pt x="1282" y="57"/>
                  <a:pt x="1315" y="49"/>
                </a:cubicBezTo>
                <a:cubicBezTo>
                  <a:pt x="1340" y="43"/>
                  <a:pt x="1384" y="33"/>
                  <a:pt x="1414" y="24"/>
                </a:cubicBezTo>
                <a:cubicBezTo>
                  <a:pt x="1420" y="22"/>
                  <a:pt x="1453" y="4"/>
                  <a:pt x="1488" y="0"/>
                </a:cubicBezTo>
                <a:cubicBezTo>
                  <a:pt x="1604" y="-14"/>
                  <a:pt x="1734" y="2"/>
                  <a:pt x="1836" y="24"/>
                </a:cubicBezTo>
                <a:cubicBezTo>
                  <a:pt x="1861" y="29"/>
                  <a:pt x="1920" y="47"/>
                  <a:pt x="1935" y="49"/>
                </a:cubicBezTo>
                <a:cubicBezTo>
                  <a:pt x="1998" y="56"/>
                  <a:pt x="2083" y="70"/>
                  <a:pt x="2133" y="74"/>
                </a:cubicBezTo>
                <a:cubicBezTo>
                  <a:pt x="2177" y="78"/>
                  <a:pt x="2225" y="95"/>
                  <a:pt x="2257" y="99"/>
                </a:cubicBezTo>
                <a:cubicBezTo>
                  <a:pt x="2307" y="105"/>
                  <a:pt x="2340" y="114"/>
                  <a:pt x="2381" y="124"/>
                </a:cubicBezTo>
                <a:cubicBezTo>
                  <a:pt x="2414" y="132"/>
                  <a:pt x="2453" y="141"/>
                  <a:pt x="2480" y="148"/>
                </a:cubicBezTo>
                <a:cubicBezTo>
                  <a:pt x="2518" y="157"/>
                  <a:pt x="2544" y="164"/>
                  <a:pt x="2580" y="173"/>
                </a:cubicBezTo>
                <a:cubicBezTo>
                  <a:pt x="2618" y="182"/>
                  <a:pt x="2643" y="188"/>
                  <a:pt x="2679" y="198"/>
                </a:cubicBezTo>
                <a:cubicBezTo>
                  <a:pt x="2723" y="211"/>
                  <a:pt x="2718" y="214"/>
                  <a:pt x="2753" y="223"/>
                </a:cubicBezTo>
                <a:cubicBezTo>
                  <a:pt x="2774" y="229"/>
                  <a:pt x="2841" y="247"/>
                  <a:pt x="2853" y="248"/>
                </a:cubicBezTo>
                <a:cubicBezTo>
                  <a:pt x="2903" y="254"/>
                  <a:pt x="2936" y="262"/>
                  <a:pt x="2977" y="272"/>
                </a:cubicBezTo>
                <a:cubicBezTo>
                  <a:pt x="3015" y="281"/>
                  <a:pt x="3040" y="287"/>
                  <a:pt x="3076" y="297"/>
                </a:cubicBezTo>
                <a:cubicBezTo>
                  <a:pt x="3096" y="303"/>
                  <a:pt x="3127" y="308"/>
                  <a:pt x="3150" y="322"/>
                </a:cubicBezTo>
                <a:cubicBezTo>
                  <a:pt x="3170" y="334"/>
                  <a:pt x="3200" y="358"/>
                  <a:pt x="3225" y="372"/>
                </a:cubicBezTo>
                <a:cubicBezTo>
                  <a:pt x="3254" y="389"/>
                  <a:pt x="3260" y="396"/>
                  <a:pt x="3299" y="421"/>
                </a:cubicBezTo>
                <a:cubicBezTo>
                  <a:pt x="3315" y="431"/>
                  <a:pt x="3371" y="470"/>
                  <a:pt x="3373" y="471"/>
                </a:cubicBezTo>
                <a:cubicBezTo>
                  <a:pt x="3410" y="489"/>
                  <a:pt x="3418" y="480"/>
                  <a:pt x="3448" y="496"/>
                </a:cubicBezTo>
                <a:cubicBezTo>
                  <a:pt x="3457" y="501"/>
                  <a:pt x="3499" y="528"/>
                  <a:pt x="3522" y="545"/>
                </a:cubicBezTo>
                <a:cubicBezTo>
                  <a:pt x="3542" y="560"/>
                  <a:pt x="3556" y="583"/>
                  <a:pt x="3572" y="595"/>
                </a:cubicBezTo>
                <a:cubicBezTo>
                  <a:pt x="3601" y="617"/>
                  <a:pt x="3614" y="628"/>
                  <a:pt x="3646" y="644"/>
                </a:cubicBezTo>
                <a:cubicBezTo>
                  <a:pt x="3683" y="662"/>
                  <a:pt x="3692" y="649"/>
                  <a:pt x="3721" y="669"/>
                </a:cubicBezTo>
                <a:cubicBezTo>
                  <a:pt x="3731" y="676"/>
                  <a:pt x="3758" y="708"/>
                  <a:pt x="3770" y="719"/>
                </a:cubicBezTo>
                <a:cubicBezTo>
                  <a:pt x="3798" y="745"/>
                  <a:pt x="3831" y="781"/>
                  <a:pt x="3845" y="793"/>
                </a:cubicBezTo>
                <a:cubicBezTo>
                  <a:pt x="3860" y="806"/>
                  <a:pt x="3912" y="838"/>
                  <a:pt x="3919" y="843"/>
                </a:cubicBezTo>
                <a:cubicBezTo>
                  <a:pt x="3946" y="862"/>
                  <a:pt x="3958" y="862"/>
                  <a:pt x="3994" y="892"/>
                </a:cubicBezTo>
                <a:cubicBezTo>
                  <a:pt x="4016" y="910"/>
                  <a:pt x="4024" y="924"/>
                  <a:pt x="4043" y="942"/>
                </a:cubicBezTo>
                <a:cubicBezTo>
                  <a:pt x="4061" y="959"/>
                  <a:pt x="4075" y="974"/>
                  <a:pt x="4093" y="992"/>
                </a:cubicBezTo>
                <a:cubicBezTo>
                  <a:pt x="4107" y="1006"/>
                  <a:pt x="4153" y="1052"/>
                  <a:pt x="4167" y="1066"/>
                </a:cubicBezTo>
                <a:cubicBezTo>
                  <a:pt x="4183" y="1082"/>
                  <a:pt x="4218" y="1107"/>
                  <a:pt x="4242" y="1141"/>
                </a:cubicBezTo>
                <a:cubicBezTo>
                  <a:pt x="4258" y="1163"/>
                  <a:pt x="4274" y="1179"/>
                  <a:pt x="4291" y="1215"/>
                </a:cubicBezTo>
                <a:cubicBezTo>
                  <a:pt x="4307" y="1248"/>
                  <a:pt x="4300" y="1247"/>
                  <a:pt x="4316" y="1289"/>
                </a:cubicBezTo>
                <a:cubicBezTo>
                  <a:pt x="4329" y="1323"/>
                  <a:pt x="4338" y="1338"/>
                  <a:pt x="4341" y="1364"/>
                </a:cubicBezTo>
                <a:cubicBezTo>
                  <a:pt x="4360" y="1513"/>
                  <a:pt x="4327" y="1678"/>
                  <a:pt x="4316" y="1810"/>
                </a:cubicBezTo>
                <a:cubicBezTo>
                  <a:pt x="4312" y="1859"/>
                  <a:pt x="4319" y="1910"/>
                  <a:pt x="4316" y="1959"/>
                </a:cubicBezTo>
                <a:cubicBezTo>
                  <a:pt x="4308" y="1927"/>
                  <a:pt x="4324" y="1991"/>
                  <a:pt x="4316" y="1959"/>
                </a:cubicBezTo>
                <a:cubicBezTo>
                  <a:pt x="4303" y="1908"/>
                  <a:pt x="4301" y="1862"/>
                  <a:pt x="4291" y="1810"/>
                </a:cubicBezTo>
                <a:cubicBezTo>
                  <a:pt x="4281" y="1759"/>
                  <a:pt x="4276" y="1711"/>
                  <a:pt x="4266" y="1661"/>
                </a:cubicBezTo>
                <a:cubicBezTo>
                  <a:pt x="4257" y="1614"/>
                  <a:pt x="4254" y="1584"/>
                  <a:pt x="4242" y="1537"/>
                </a:cubicBezTo>
                <a:cubicBezTo>
                  <a:pt x="4233" y="1502"/>
                  <a:pt x="4226" y="1475"/>
                  <a:pt x="4217" y="1438"/>
                </a:cubicBezTo>
                <a:cubicBezTo>
                  <a:pt x="4207" y="1399"/>
                  <a:pt x="4197" y="1382"/>
                  <a:pt x="4192" y="1339"/>
                </a:cubicBezTo>
                <a:cubicBezTo>
                  <a:pt x="4185" y="1276"/>
                  <a:pt x="4177" y="1217"/>
                  <a:pt x="4167" y="1165"/>
                </a:cubicBezTo>
                <a:cubicBezTo>
                  <a:pt x="4154" y="1095"/>
                  <a:pt x="4189" y="1132"/>
                  <a:pt x="4167" y="1165"/>
                </a:cubicBezTo>
                <a:cubicBezTo>
                  <a:pt x="4114" y="1243"/>
                  <a:pt x="4118" y="1326"/>
                  <a:pt x="4093" y="1413"/>
                </a:cubicBezTo>
                <a:cubicBezTo>
                  <a:pt x="4062" y="1521"/>
                  <a:pt x="4025" y="1633"/>
                  <a:pt x="3994" y="1736"/>
                </a:cubicBezTo>
                <a:cubicBezTo>
                  <a:pt x="3974" y="1776"/>
                  <a:pt x="3965" y="1782"/>
                  <a:pt x="3969" y="1810"/>
                </a:cubicBezTo>
                <a:cubicBezTo>
                  <a:pt x="3974" y="1699"/>
                  <a:pt x="3977" y="1597"/>
                  <a:pt x="3994" y="1488"/>
                </a:cubicBezTo>
                <a:cubicBezTo>
                  <a:pt x="4008" y="1398"/>
                  <a:pt x="4005" y="1306"/>
                  <a:pt x="4018" y="1215"/>
                </a:cubicBezTo>
                <a:cubicBezTo>
                  <a:pt x="4025" y="1166"/>
                  <a:pt x="4036" y="1158"/>
                  <a:pt x="4043" y="1116"/>
                </a:cubicBezTo>
                <a:cubicBezTo>
                  <a:pt x="4040" y="1157"/>
                  <a:pt x="4048" y="1149"/>
                  <a:pt x="4043" y="1190"/>
                </a:cubicBezTo>
                <a:cubicBezTo>
                  <a:pt x="4031" y="1291"/>
                  <a:pt x="3985" y="1387"/>
                  <a:pt x="3969" y="1488"/>
                </a:cubicBezTo>
                <a:cubicBezTo>
                  <a:pt x="3955" y="1580"/>
                  <a:pt x="3892" y="1741"/>
                  <a:pt x="3919" y="1835"/>
                </a:cubicBezTo>
                <a:cubicBezTo>
                  <a:pt x="3924" y="1851"/>
                  <a:pt x="3922" y="1928"/>
                  <a:pt x="3969" y="1885"/>
                </a:cubicBezTo>
                <a:cubicBezTo>
                  <a:pt x="3997" y="1859"/>
                  <a:pt x="4054" y="1725"/>
                  <a:pt x="4068" y="1686"/>
                </a:cubicBezTo>
                <a:cubicBezTo>
                  <a:pt x="4092" y="1619"/>
                  <a:pt x="4110" y="1511"/>
                  <a:pt x="4118" y="1438"/>
                </a:cubicBezTo>
                <a:cubicBezTo>
                  <a:pt x="4122" y="1402"/>
                  <a:pt x="4115" y="1400"/>
                  <a:pt x="4118" y="1364"/>
                </a:cubicBezTo>
                <a:cubicBezTo>
                  <a:pt x="4084" y="1411"/>
                  <a:pt x="4043" y="1436"/>
                  <a:pt x="4018" y="1513"/>
                </a:cubicBezTo>
                <a:cubicBezTo>
                  <a:pt x="3995" y="1584"/>
                  <a:pt x="3986" y="1684"/>
                  <a:pt x="3994" y="1761"/>
                </a:cubicBezTo>
                <a:cubicBezTo>
                  <a:pt x="3999" y="1806"/>
                  <a:pt x="3993" y="1839"/>
                  <a:pt x="4018" y="1860"/>
                </a:cubicBezTo>
                <a:cubicBezTo>
                  <a:pt x="4060" y="1860"/>
                  <a:pt x="4068" y="1860"/>
                  <a:pt x="4093" y="1860"/>
                </a:cubicBezTo>
                <a:cubicBezTo>
                  <a:pt x="4150" y="1829"/>
                  <a:pt x="4164" y="1844"/>
                  <a:pt x="4217" y="1785"/>
                </a:cubicBezTo>
                <a:cubicBezTo>
                  <a:pt x="4251" y="1747"/>
                  <a:pt x="4279" y="1706"/>
                  <a:pt x="4291" y="1661"/>
                </a:cubicBezTo>
                <a:cubicBezTo>
                  <a:pt x="4305" y="1609"/>
                  <a:pt x="4294" y="1532"/>
                  <a:pt x="4266" y="1488"/>
                </a:cubicBezTo>
                <a:cubicBezTo>
                  <a:pt x="4248" y="1460"/>
                  <a:pt x="4174" y="1406"/>
                  <a:pt x="4142" y="1389"/>
                </a:cubicBezTo>
                <a:cubicBezTo>
                  <a:pt x="4080" y="1356"/>
                  <a:pt x="4048" y="1354"/>
                  <a:pt x="3994" y="1389"/>
                </a:cubicBezTo>
                <a:cubicBezTo>
                  <a:pt x="3920" y="1437"/>
                  <a:pt x="3920" y="1451"/>
                  <a:pt x="3894" y="1537"/>
                </a:cubicBezTo>
                <a:cubicBezTo>
                  <a:pt x="3880" y="1585"/>
                  <a:pt x="3847" y="1709"/>
                  <a:pt x="3870" y="1761"/>
                </a:cubicBezTo>
                <a:cubicBezTo>
                  <a:pt x="3882" y="1789"/>
                  <a:pt x="3926" y="1809"/>
                  <a:pt x="3944" y="1835"/>
                </a:cubicBezTo>
                <a:cubicBezTo>
                  <a:pt x="4041" y="1816"/>
                  <a:pt x="4100" y="1823"/>
                  <a:pt x="4167" y="1736"/>
                </a:cubicBezTo>
                <a:cubicBezTo>
                  <a:pt x="4219" y="1668"/>
                  <a:pt x="4233" y="1593"/>
                  <a:pt x="4242" y="1513"/>
                </a:cubicBezTo>
                <a:cubicBezTo>
                  <a:pt x="4252" y="1426"/>
                  <a:pt x="4232" y="1342"/>
                  <a:pt x="4192" y="1265"/>
                </a:cubicBezTo>
                <a:cubicBezTo>
                  <a:pt x="4159" y="1201"/>
                  <a:pt x="4085" y="1121"/>
                  <a:pt x="4018" y="1091"/>
                </a:cubicBezTo>
                <a:cubicBezTo>
                  <a:pt x="3987" y="1077"/>
                  <a:pt x="3834" y="1049"/>
                  <a:pt x="3795" y="1066"/>
                </a:cubicBezTo>
                <a:cubicBezTo>
                  <a:pt x="3727" y="1096"/>
                  <a:pt x="3698" y="1172"/>
                  <a:pt x="3671" y="1240"/>
                </a:cubicBezTo>
                <a:cubicBezTo>
                  <a:pt x="3640" y="1316"/>
                  <a:pt x="3649" y="1380"/>
                  <a:pt x="3646" y="1463"/>
                </a:cubicBezTo>
                <a:cubicBezTo>
                  <a:pt x="3646" y="1488"/>
                  <a:pt x="3646" y="1496"/>
                  <a:pt x="3646" y="1513"/>
                </a:cubicBezTo>
                <a:cubicBezTo>
                  <a:pt x="3707" y="1526"/>
                  <a:pt x="3687" y="1577"/>
                  <a:pt x="3770" y="1562"/>
                </a:cubicBezTo>
                <a:cubicBezTo>
                  <a:pt x="3832" y="1551"/>
                  <a:pt x="3857" y="1510"/>
                  <a:pt x="3894" y="1463"/>
                </a:cubicBezTo>
                <a:cubicBezTo>
                  <a:pt x="3941" y="1402"/>
                  <a:pt x="3983" y="1289"/>
                  <a:pt x="3994" y="1215"/>
                </a:cubicBezTo>
                <a:cubicBezTo>
                  <a:pt x="4006" y="1139"/>
                  <a:pt x="4011" y="1003"/>
                  <a:pt x="3969" y="942"/>
                </a:cubicBezTo>
                <a:cubicBezTo>
                  <a:pt x="3941" y="914"/>
                  <a:pt x="3927" y="905"/>
                  <a:pt x="3894" y="917"/>
                </a:cubicBezTo>
                <a:cubicBezTo>
                  <a:pt x="3829" y="927"/>
                  <a:pt x="3782" y="902"/>
                  <a:pt x="3721" y="942"/>
                </a:cubicBezTo>
                <a:cubicBezTo>
                  <a:pt x="3660" y="982"/>
                  <a:pt x="3590" y="1068"/>
                  <a:pt x="3572" y="1141"/>
                </a:cubicBezTo>
                <a:cubicBezTo>
                  <a:pt x="3536" y="1290"/>
                  <a:pt x="3591" y="1442"/>
                  <a:pt x="3621" y="1562"/>
                </a:cubicBezTo>
                <a:cubicBezTo>
                  <a:pt x="3671" y="1547"/>
                  <a:pt x="3699" y="1569"/>
                  <a:pt x="3745" y="1537"/>
                </a:cubicBezTo>
                <a:cubicBezTo>
                  <a:pt x="3828" y="1479"/>
                  <a:pt x="3868" y="1403"/>
                  <a:pt x="3919" y="1314"/>
                </a:cubicBezTo>
                <a:cubicBezTo>
                  <a:pt x="3988" y="1193"/>
                  <a:pt x="3987" y="1130"/>
                  <a:pt x="3994" y="992"/>
                </a:cubicBezTo>
                <a:cubicBezTo>
                  <a:pt x="3998" y="912"/>
                  <a:pt x="4001" y="785"/>
                  <a:pt x="3944" y="719"/>
                </a:cubicBezTo>
                <a:cubicBezTo>
                  <a:pt x="3899" y="667"/>
                  <a:pt x="3810" y="641"/>
                  <a:pt x="3745" y="644"/>
                </a:cubicBezTo>
                <a:cubicBezTo>
                  <a:pt x="3679" y="647"/>
                  <a:pt x="3581" y="744"/>
                  <a:pt x="3547" y="793"/>
                </a:cubicBezTo>
                <a:cubicBezTo>
                  <a:pt x="3482" y="886"/>
                  <a:pt x="3465" y="982"/>
                  <a:pt x="3448" y="1091"/>
                </a:cubicBezTo>
                <a:cubicBezTo>
                  <a:pt x="3448" y="1116"/>
                  <a:pt x="3448" y="1140"/>
                  <a:pt x="3448" y="1165"/>
                </a:cubicBezTo>
                <a:cubicBezTo>
                  <a:pt x="3469" y="1229"/>
                  <a:pt x="3490" y="1277"/>
                  <a:pt x="3522" y="1339"/>
                </a:cubicBezTo>
                <a:cubicBezTo>
                  <a:pt x="3604" y="1312"/>
                  <a:pt x="3661" y="1332"/>
                  <a:pt x="3721" y="1240"/>
                </a:cubicBezTo>
                <a:cubicBezTo>
                  <a:pt x="3793" y="1131"/>
                  <a:pt x="3814" y="994"/>
                  <a:pt x="3820" y="868"/>
                </a:cubicBezTo>
                <a:cubicBezTo>
                  <a:pt x="3825" y="766"/>
                  <a:pt x="3817" y="776"/>
                  <a:pt x="3745" y="719"/>
                </a:cubicBezTo>
                <a:cubicBezTo>
                  <a:pt x="3691" y="676"/>
                  <a:pt x="3645" y="655"/>
                  <a:pt x="3572" y="669"/>
                </a:cubicBezTo>
                <a:cubicBezTo>
                  <a:pt x="3516" y="680"/>
                  <a:pt x="3407" y="753"/>
                  <a:pt x="3373" y="793"/>
                </a:cubicBezTo>
                <a:cubicBezTo>
                  <a:pt x="3315" y="861"/>
                  <a:pt x="3266" y="978"/>
                  <a:pt x="3249" y="1066"/>
                </a:cubicBezTo>
                <a:cubicBezTo>
                  <a:pt x="3231" y="1160"/>
                  <a:pt x="3258" y="1253"/>
                  <a:pt x="3274" y="1339"/>
                </a:cubicBezTo>
                <a:cubicBezTo>
                  <a:pt x="3338" y="1339"/>
                  <a:pt x="3347" y="1388"/>
                  <a:pt x="3423" y="1339"/>
                </a:cubicBezTo>
                <a:cubicBezTo>
                  <a:pt x="3529" y="1270"/>
                  <a:pt x="3577" y="1151"/>
                  <a:pt x="3621" y="1041"/>
                </a:cubicBezTo>
                <a:cubicBezTo>
                  <a:pt x="3663" y="936"/>
                  <a:pt x="3666" y="855"/>
                  <a:pt x="3671" y="744"/>
                </a:cubicBezTo>
                <a:cubicBezTo>
                  <a:pt x="3674" y="667"/>
                  <a:pt x="3657" y="638"/>
                  <a:pt x="3646" y="570"/>
                </a:cubicBezTo>
                <a:cubicBezTo>
                  <a:pt x="3586" y="547"/>
                  <a:pt x="3572" y="509"/>
                  <a:pt x="3497" y="520"/>
                </a:cubicBezTo>
                <a:cubicBezTo>
                  <a:pt x="3426" y="530"/>
                  <a:pt x="3379" y="537"/>
                  <a:pt x="3324" y="595"/>
                </a:cubicBezTo>
                <a:cubicBezTo>
                  <a:pt x="3219" y="707"/>
                  <a:pt x="3189" y="898"/>
                  <a:pt x="3175" y="1041"/>
                </a:cubicBezTo>
                <a:cubicBezTo>
                  <a:pt x="3171" y="1082"/>
                  <a:pt x="3177" y="1124"/>
                  <a:pt x="3175" y="1165"/>
                </a:cubicBezTo>
                <a:cubicBezTo>
                  <a:pt x="3229" y="1174"/>
                  <a:pt x="3220" y="1246"/>
                  <a:pt x="3299" y="1215"/>
                </a:cubicBezTo>
                <a:cubicBezTo>
                  <a:pt x="3367" y="1188"/>
                  <a:pt x="3437" y="1080"/>
                  <a:pt x="3473" y="1017"/>
                </a:cubicBezTo>
                <a:cubicBezTo>
                  <a:pt x="3523" y="931"/>
                  <a:pt x="3538" y="839"/>
                  <a:pt x="3547" y="744"/>
                </a:cubicBezTo>
                <a:cubicBezTo>
                  <a:pt x="3554" y="669"/>
                  <a:pt x="3555" y="537"/>
                  <a:pt x="3522" y="471"/>
                </a:cubicBezTo>
                <a:cubicBezTo>
                  <a:pt x="3491" y="409"/>
                  <a:pt x="3430" y="379"/>
                  <a:pt x="3373" y="372"/>
                </a:cubicBezTo>
                <a:cubicBezTo>
                  <a:pt x="3282" y="360"/>
                  <a:pt x="3278" y="393"/>
                  <a:pt x="3225" y="446"/>
                </a:cubicBezTo>
                <a:cubicBezTo>
                  <a:pt x="3143" y="528"/>
                  <a:pt x="3107" y="609"/>
                  <a:pt x="3076" y="719"/>
                </a:cubicBezTo>
                <a:cubicBezTo>
                  <a:pt x="3050" y="810"/>
                  <a:pt x="3044" y="900"/>
                  <a:pt x="3026" y="992"/>
                </a:cubicBezTo>
                <a:cubicBezTo>
                  <a:pt x="3026" y="1000"/>
                  <a:pt x="3026" y="1009"/>
                  <a:pt x="3026" y="1017"/>
                </a:cubicBezTo>
                <a:cubicBezTo>
                  <a:pt x="3074" y="1025"/>
                  <a:pt x="3078" y="1090"/>
                  <a:pt x="3150" y="1066"/>
                </a:cubicBezTo>
                <a:cubicBezTo>
                  <a:pt x="3231" y="1039"/>
                  <a:pt x="3310" y="940"/>
                  <a:pt x="3349" y="868"/>
                </a:cubicBezTo>
                <a:cubicBezTo>
                  <a:pt x="3409" y="759"/>
                  <a:pt x="3421" y="638"/>
                  <a:pt x="3448" y="520"/>
                </a:cubicBezTo>
                <a:cubicBezTo>
                  <a:pt x="3464" y="449"/>
                  <a:pt x="3509" y="314"/>
                  <a:pt x="3448" y="248"/>
                </a:cubicBezTo>
                <a:cubicBezTo>
                  <a:pt x="3419" y="217"/>
                  <a:pt x="3312" y="194"/>
                  <a:pt x="3274" y="198"/>
                </a:cubicBezTo>
                <a:cubicBezTo>
                  <a:pt x="3201" y="206"/>
                  <a:pt x="3118" y="295"/>
                  <a:pt x="3076" y="347"/>
                </a:cubicBezTo>
                <a:cubicBezTo>
                  <a:pt x="3006" y="435"/>
                  <a:pt x="2974" y="529"/>
                  <a:pt x="2952" y="644"/>
                </a:cubicBezTo>
                <a:cubicBezTo>
                  <a:pt x="2931" y="753"/>
                  <a:pt x="2917" y="858"/>
                  <a:pt x="2902" y="967"/>
                </a:cubicBezTo>
                <a:cubicBezTo>
                  <a:pt x="2929" y="1013"/>
                  <a:pt x="2869" y="1060"/>
                  <a:pt x="2952" y="1066"/>
                </a:cubicBezTo>
                <a:cubicBezTo>
                  <a:pt x="3014" y="1070"/>
                  <a:pt x="3030" y="1070"/>
                  <a:pt x="3076" y="1017"/>
                </a:cubicBezTo>
                <a:cubicBezTo>
                  <a:pt x="3141" y="943"/>
                  <a:pt x="3177" y="814"/>
                  <a:pt x="3200" y="719"/>
                </a:cubicBezTo>
                <a:cubicBezTo>
                  <a:pt x="3222" y="625"/>
                  <a:pt x="3255" y="518"/>
                  <a:pt x="3249" y="421"/>
                </a:cubicBezTo>
                <a:cubicBezTo>
                  <a:pt x="3249" y="377"/>
                  <a:pt x="3252" y="364"/>
                  <a:pt x="3225" y="347"/>
                </a:cubicBezTo>
                <a:cubicBezTo>
                  <a:pt x="3177" y="347"/>
                  <a:pt x="3161" y="290"/>
                  <a:pt x="3101" y="347"/>
                </a:cubicBezTo>
                <a:cubicBezTo>
                  <a:pt x="3028" y="417"/>
                  <a:pt x="2989" y="526"/>
                  <a:pt x="2952" y="620"/>
                </a:cubicBezTo>
                <a:cubicBezTo>
                  <a:pt x="2904" y="742"/>
                  <a:pt x="2880" y="888"/>
                  <a:pt x="2877" y="1017"/>
                </a:cubicBezTo>
                <a:cubicBezTo>
                  <a:pt x="2876" y="1066"/>
                  <a:pt x="2877" y="1116"/>
                  <a:pt x="2877" y="1165"/>
                </a:cubicBezTo>
                <a:cubicBezTo>
                  <a:pt x="2910" y="1163"/>
                  <a:pt x="2949" y="1216"/>
                  <a:pt x="3001" y="1190"/>
                </a:cubicBezTo>
                <a:cubicBezTo>
                  <a:pt x="3090" y="1146"/>
                  <a:pt x="3096" y="1095"/>
                  <a:pt x="3150" y="1017"/>
                </a:cubicBezTo>
                <a:cubicBezTo>
                  <a:pt x="3213" y="925"/>
                  <a:pt x="3259" y="832"/>
                  <a:pt x="3274" y="719"/>
                </a:cubicBezTo>
                <a:cubicBezTo>
                  <a:pt x="3282" y="658"/>
                  <a:pt x="3254" y="638"/>
                  <a:pt x="3249" y="595"/>
                </a:cubicBezTo>
                <a:cubicBezTo>
                  <a:pt x="3200" y="610"/>
                  <a:pt x="3171" y="582"/>
                  <a:pt x="3125" y="620"/>
                </a:cubicBezTo>
                <a:cubicBezTo>
                  <a:pt x="3057" y="676"/>
                  <a:pt x="3028" y="787"/>
                  <a:pt x="3001" y="868"/>
                </a:cubicBezTo>
                <a:cubicBezTo>
                  <a:pt x="2962" y="986"/>
                  <a:pt x="2955" y="1093"/>
                  <a:pt x="2952" y="1215"/>
                </a:cubicBezTo>
                <a:cubicBezTo>
                  <a:pt x="2950" y="1298"/>
                  <a:pt x="2984" y="1300"/>
                  <a:pt x="3001" y="1339"/>
                </a:cubicBezTo>
                <a:cubicBezTo>
                  <a:pt x="3055" y="1314"/>
                  <a:pt x="3098" y="1341"/>
                  <a:pt x="3150" y="1289"/>
                </a:cubicBezTo>
                <a:cubicBezTo>
                  <a:pt x="3210" y="1229"/>
                  <a:pt x="3230" y="1119"/>
                  <a:pt x="3249" y="1041"/>
                </a:cubicBezTo>
                <a:cubicBezTo>
                  <a:pt x="3265" y="974"/>
                  <a:pt x="3299" y="865"/>
                  <a:pt x="3274" y="793"/>
                </a:cubicBezTo>
                <a:cubicBezTo>
                  <a:pt x="3249" y="722"/>
                  <a:pt x="3163" y="675"/>
                  <a:pt x="3101" y="644"/>
                </a:cubicBezTo>
                <a:cubicBezTo>
                  <a:pt x="3020" y="604"/>
                  <a:pt x="3017" y="584"/>
                  <a:pt x="2927" y="620"/>
                </a:cubicBezTo>
                <a:cubicBezTo>
                  <a:pt x="2863" y="646"/>
                  <a:pt x="2763" y="732"/>
                  <a:pt x="2728" y="793"/>
                </a:cubicBezTo>
                <a:cubicBezTo>
                  <a:pt x="2674" y="886"/>
                  <a:pt x="2684" y="989"/>
                  <a:pt x="2679" y="1091"/>
                </a:cubicBezTo>
                <a:cubicBezTo>
                  <a:pt x="2679" y="1141"/>
                  <a:pt x="2679" y="1157"/>
                  <a:pt x="2679" y="1190"/>
                </a:cubicBezTo>
                <a:cubicBezTo>
                  <a:pt x="2738" y="1231"/>
                  <a:pt x="2730" y="1249"/>
                  <a:pt x="2803" y="1265"/>
                </a:cubicBezTo>
                <a:cubicBezTo>
                  <a:pt x="2897" y="1285"/>
                  <a:pt x="2944" y="1233"/>
                  <a:pt x="3001" y="1165"/>
                </a:cubicBezTo>
                <a:cubicBezTo>
                  <a:pt x="3060" y="1095"/>
                  <a:pt x="3110" y="983"/>
                  <a:pt x="3125" y="892"/>
                </a:cubicBezTo>
                <a:cubicBezTo>
                  <a:pt x="3142" y="792"/>
                  <a:pt x="3150" y="612"/>
                  <a:pt x="3101" y="520"/>
                </a:cubicBezTo>
                <a:cubicBezTo>
                  <a:pt x="3049" y="422"/>
                  <a:pt x="2967" y="431"/>
                  <a:pt x="2877" y="421"/>
                </a:cubicBezTo>
                <a:cubicBezTo>
                  <a:pt x="2861" y="421"/>
                  <a:pt x="2844" y="421"/>
                  <a:pt x="2828" y="421"/>
                </a:cubicBezTo>
                <a:cubicBezTo>
                  <a:pt x="2726" y="480"/>
                  <a:pt x="2668" y="483"/>
                  <a:pt x="2604" y="595"/>
                </a:cubicBezTo>
                <a:cubicBezTo>
                  <a:pt x="2551" y="688"/>
                  <a:pt x="2521" y="840"/>
                  <a:pt x="2505" y="942"/>
                </a:cubicBezTo>
                <a:cubicBezTo>
                  <a:pt x="2492" y="1024"/>
                  <a:pt x="2489" y="1166"/>
                  <a:pt x="2530" y="1240"/>
                </a:cubicBezTo>
                <a:cubicBezTo>
                  <a:pt x="2573" y="1262"/>
                  <a:pt x="2585" y="1265"/>
                  <a:pt x="2604" y="1289"/>
                </a:cubicBezTo>
                <a:cubicBezTo>
                  <a:pt x="2702" y="1271"/>
                  <a:pt x="2722" y="1292"/>
                  <a:pt x="2803" y="1215"/>
                </a:cubicBezTo>
                <a:cubicBezTo>
                  <a:pt x="2932" y="1093"/>
                  <a:pt x="3001" y="894"/>
                  <a:pt x="3001" y="719"/>
                </a:cubicBezTo>
                <a:cubicBezTo>
                  <a:pt x="3001" y="627"/>
                  <a:pt x="2970" y="557"/>
                  <a:pt x="2902" y="496"/>
                </a:cubicBezTo>
                <a:cubicBezTo>
                  <a:pt x="2853" y="471"/>
                  <a:pt x="2836" y="462"/>
                  <a:pt x="2803" y="446"/>
                </a:cubicBezTo>
                <a:cubicBezTo>
                  <a:pt x="2657" y="475"/>
                  <a:pt x="2609" y="456"/>
                  <a:pt x="2505" y="595"/>
                </a:cubicBezTo>
                <a:cubicBezTo>
                  <a:pt x="2422" y="706"/>
                  <a:pt x="2388" y="835"/>
                  <a:pt x="2356" y="967"/>
                </a:cubicBezTo>
                <a:cubicBezTo>
                  <a:pt x="2332" y="1065"/>
                  <a:pt x="2313" y="1202"/>
                  <a:pt x="2356" y="1265"/>
                </a:cubicBezTo>
                <a:cubicBezTo>
                  <a:pt x="2379" y="1287"/>
                  <a:pt x="2384" y="1295"/>
                  <a:pt x="2406" y="1289"/>
                </a:cubicBezTo>
                <a:cubicBezTo>
                  <a:pt x="2484" y="1236"/>
                  <a:pt x="2539" y="1214"/>
                  <a:pt x="2604" y="1116"/>
                </a:cubicBezTo>
                <a:cubicBezTo>
                  <a:pt x="2662" y="1028"/>
                  <a:pt x="2707" y="923"/>
                  <a:pt x="2728" y="818"/>
                </a:cubicBezTo>
                <a:cubicBezTo>
                  <a:pt x="2744" y="739"/>
                  <a:pt x="2753" y="542"/>
                  <a:pt x="2704" y="471"/>
                </a:cubicBezTo>
                <a:cubicBezTo>
                  <a:pt x="2693" y="455"/>
                  <a:pt x="2624" y="416"/>
                  <a:pt x="2604" y="396"/>
                </a:cubicBezTo>
                <a:cubicBezTo>
                  <a:pt x="2510" y="416"/>
                  <a:pt x="2484" y="372"/>
                  <a:pt x="2406" y="446"/>
                </a:cubicBezTo>
                <a:cubicBezTo>
                  <a:pt x="2331" y="517"/>
                  <a:pt x="2309" y="650"/>
                  <a:pt x="2282" y="744"/>
                </a:cubicBezTo>
                <a:cubicBezTo>
                  <a:pt x="2250" y="855"/>
                  <a:pt x="2235" y="952"/>
                  <a:pt x="2232" y="1066"/>
                </a:cubicBezTo>
                <a:cubicBezTo>
                  <a:pt x="2229" y="1195"/>
                  <a:pt x="2265" y="1130"/>
                  <a:pt x="2307" y="1190"/>
                </a:cubicBezTo>
                <a:cubicBezTo>
                  <a:pt x="2406" y="1157"/>
                  <a:pt x="2420" y="1195"/>
                  <a:pt x="2505" y="1091"/>
                </a:cubicBezTo>
                <a:cubicBezTo>
                  <a:pt x="2586" y="992"/>
                  <a:pt x="2641" y="887"/>
                  <a:pt x="2679" y="768"/>
                </a:cubicBezTo>
                <a:cubicBezTo>
                  <a:pt x="2701" y="700"/>
                  <a:pt x="2764" y="544"/>
                  <a:pt x="2728" y="471"/>
                </a:cubicBezTo>
                <a:cubicBezTo>
                  <a:pt x="2703" y="420"/>
                  <a:pt x="2646" y="416"/>
                  <a:pt x="2629" y="396"/>
                </a:cubicBezTo>
                <a:cubicBezTo>
                  <a:pt x="2558" y="387"/>
                  <a:pt x="2511" y="358"/>
                  <a:pt x="2431" y="396"/>
                </a:cubicBezTo>
                <a:cubicBezTo>
                  <a:pt x="2356" y="431"/>
                  <a:pt x="2273" y="525"/>
                  <a:pt x="2232" y="595"/>
                </a:cubicBezTo>
                <a:cubicBezTo>
                  <a:pt x="2168" y="703"/>
                  <a:pt x="2122" y="839"/>
                  <a:pt x="2108" y="967"/>
                </a:cubicBezTo>
                <a:cubicBezTo>
                  <a:pt x="2096" y="1071"/>
                  <a:pt x="2101" y="1190"/>
                  <a:pt x="2133" y="1289"/>
                </a:cubicBezTo>
                <a:cubicBezTo>
                  <a:pt x="2133" y="1341"/>
                  <a:pt x="2135" y="1359"/>
                  <a:pt x="2183" y="1364"/>
                </a:cubicBezTo>
                <a:cubicBezTo>
                  <a:pt x="2266" y="1342"/>
                  <a:pt x="2288" y="1393"/>
                  <a:pt x="2356" y="1314"/>
                </a:cubicBezTo>
                <a:cubicBezTo>
                  <a:pt x="2432" y="1225"/>
                  <a:pt x="2513" y="1076"/>
                  <a:pt x="2555" y="967"/>
                </a:cubicBezTo>
                <a:cubicBezTo>
                  <a:pt x="2596" y="862"/>
                  <a:pt x="2621" y="733"/>
                  <a:pt x="2604" y="620"/>
                </a:cubicBezTo>
                <a:cubicBezTo>
                  <a:pt x="2589" y="518"/>
                  <a:pt x="2534" y="486"/>
                  <a:pt x="2480" y="421"/>
                </a:cubicBezTo>
                <a:cubicBezTo>
                  <a:pt x="2472" y="413"/>
                  <a:pt x="2464" y="404"/>
                  <a:pt x="2456" y="396"/>
                </a:cubicBezTo>
                <a:cubicBezTo>
                  <a:pt x="2367" y="410"/>
                  <a:pt x="2359" y="379"/>
                  <a:pt x="2282" y="446"/>
                </a:cubicBezTo>
                <a:cubicBezTo>
                  <a:pt x="2197" y="520"/>
                  <a:pt x="2178" y="610"/>
                  <a:pt x="2133" y="719"/>
                </a:cubicBezTo>
                <a:cubicBezTo>
                  <a:pt x="2074" y="859"/>
                  <a:pt x="2053" y="968"/>
                  <a:pt x="2034" y="1116"/>
                </a:cubicBezTo>
                <a:cubicBezTo>
                  <a:pt x="2021" y="1212"/>
                  <a:pt x="1990" y="1279"/>
                  <a:pt x="2034" y="1364"/>
                </a:cubicBezTo>
                <a:cubicBezTo>
                  <a:pt x="2057" y="1387"/>
                  <a:pt x="2061" y="1395"/>
                  <a:pt x="2084" y="1389"/>
                </a:cubicBezTo>
                <a:cubicBezTo>
                  <a:pt x="2163" y="1339"/>
                  <a:pt x="2184" y="1369"/>
                  <a:pt x="2257" y="1265"/>
                </a:cubicBezTo>
                <a:cubicBezTo>
                  <a:pt x="2329" y="1162"/>
                  <a:pt x="2388" y="1035"/>
                  <a:pt x="2431" y="917"/>
                </a:cubicBezTo>
                <a:cubicBezTo>
                  <a:pt x="2476" y="792"/>
                  <a:pt x="2456" y="651"/>
                  <a:pt x="2456" y="520"/>
                </a:cubicBezTo>
                <a:cubicBezTo>
                  <a:pt x="2456" y="421"/>
                  <a:pt x="2472" y="387"/>
                  <a:pt x="2406" y="322"/>
                </a:cubicBezTo>
                <a:cubicBezTo>
                  <a:pt x="2389" y="322"/>
                  <a:pt x="2373" y="322"/>
                  <a:pt x="2356" y="322"/>
                </a:cubicBezTo>
                <a:cubicBezTo>
                  <a:pt x="2294" y="342"/>
                  <a:pt x="2244" y="327"/>
                  <a:pt x="2183" y="372"/>
                </a:cubicBezTo>
                <a:cubicBezTo>
                  <a:pt x="2093" y="439"/>
                  <a:pt x="2049" y="545"/>
                  <a:pt x="2009" y="644"/>
                </a:cubicBezTo>
                <a:cubicBezTo>
                  <a:pt x="1956" y="777"/>
                  <a:pt x="1953" y="928"/>
                  <a:pt x="1935" y="1066"/>
                </a:cubicBezTo>
                <a:cubicBezTo>
                  <a:pt x="1923" y="1160"/>
                  <a:pt x="1888" y="1223"/>
                  <a:pt x="1935" y="1314"/>
                </a:cubicBezTo>
                <a:cubicBezTo>
                  <a:pt x="1963" y="1314"/>
                  <a:pt x="1974" y="1316"/>
                  <a:pt x="1984" y="1339"/>
                </a:cubicBezTo>
                <a:cubicBezTo>
                  <a:pt x="2064" y="1306"/>
                  <a:pt x="2142" y="1291"/>
                  <a:pt x="2208" y="1215"/>
                </a:cubicBezTo>
                <a:cubicBezTo>
                  <a:pt x="2290" y="1122"/>
                  <a:pt x="2343" y="933"/>
                  <a:pt x="2381" y="818"/>
                </a:cubicBezTo>
                <a:cubicBezTo>
                  <a:pt x="2412" y="726"/>
                  <a:pt x="2431" y="566"/>
                  <a:pt x="2406" y="471"/>
                </a:cubicBezTo>
                <a:cubicBezTo>
                  <a:pt x="2385" y="390"/>
                  <a:pt x="2314" y="382"/>
                  <a:pt x="2282" y="347"/>
                </a:cubicBezTo>
                <a:cubicBezTo>
                  <a:pt x="2183" y="359"/>
                  <a:pt x="2167" y="336"/>
                  <a:pt x="2084" y="396"/>
                </a:cubicBezTo>
                <a:cubicBezTo>
                  <a:pt x="1971" y="477"/>
                  <a:pt x="1906" y="618"/>
                  <a:pt x="1860" y="744"/>
                </a:cubicBezTo>
                <a:cubicBezTo>
                  <a:pt x="1823" y="846"/>
                  <a:pt x="1795" y="984"/>
                  <a:pt x="1786" y="1091"/>
                </a:cubicBezTo>
                <a:cubicBezTo>
                  <a:pt x="1779" y="1175"/>
                  <a:pt x="1799" y="1246"/>
                  <a:pt x="1811" y="1314"/>
                </a:cubicBezTo>
                <a:cubicBezTo>
                  <a:pt x="1900" y="1292"/>
                  <a:pt x="1882" y="1334"/>
                  <a:pt x="1960" y="1265"/>
                </a:cubicBezTo>
                <a:cubicBezTo>
                  <a:pt x="2070" y="1169"/>
                  <a:pt x="2101" y="1064"/>
                  <a:pt x="2158" y="942"/>
                </a:cubicBezTo>
                <a:cubicBezTo>
                  <a:pt x="2220" y="809"/>
                  <a:pt x="2254" y="692"/>
                  <a:pt x="2257" y="545"/>
                </a:cubicBezTo>
                <a:cubicBezTo>
                  <a:pt x="2259" y="444"/>
                  <a:pt x="2252" y="404"/>
                  <a:pt x="2208" y="322"/>
                </a:cubicBezTo>
                <a:cubicBezTo>
                  <a:pt x="2185" y="299"/>
                  <a:pt x="2181" y="291"/>
                  <a:pt x="2158" y="297"/>
                </a:cubicBezTo>
                <a:cubicBezTo>
                  <a:pt x="2059" y="316"/>
                  <a:pt x="2041" y="296"/>
                  <a:pt x="1960" y="372"/>
                </a:cubicBezTo>
                <a:cubicBezTo>
                  <a:pt x="1887" y="440"/>
                  <a:pt x="1821" y="551"/>
                  <a:pt x="1786" y="644"/>
                </a:cubicBezTo>
                <a:cubicBezTo>
                  <a:pt x="1724" y="808"/>
                  <a:pt x="1678" y="1017"/>
                  <a:pt x="1662" y="1190"/>
                </a:cubicBezTo>
                <a:cubicBezTo>
                  <a:pt x="1653" y="1288"/>
                  <a:pt x="1684" y="1255"/>
                  <a:pt x="1711" y="1314"/>
                </a:cubicBezTo>
                <a:cubicBezTo>
                  <a:pt x="1785" y="1272"/>
                  <a:pt x="1787" y="1305"/>
                  <a:pt x="1860" y="1215"/>
                </a:cubicBezTo>
                <a:cubicBezTo>
                  <a:pt x="1948" y="1107"/>
                  <a:pt x="2015" y="974"/>
                  <a:pt x="2059" y="843"/>
                </a:cubicBezTo>
                <a:cubicBezTo>
                  <a:pt x="2094" y="737"/>
                  <a:pt x="2135" y="579"/>
                  <a:pt x="2133" y="471"/>
                </a:cubicBezTo>
                <a:cubicBezTo>
                  <a:pt x="2130" y="338"/>
                  <a:pt x="2077" y="355"/>
                  <a:pt x="2034" y="272"/>
                </a:cubicBezTo>
                <a:cubicBezTo>
                  <a:pt x="1999" y="272"/>
                  <a:pt x="1937" y="228"/>
                  <a:pt x="1885" y="248"/>
                </a:cubicBezTo>
                <a:cubicBezTo>
                  <a:pt x="1784" y="287"/>
                  <a:pt x="1740" y="369"/>
                  <a:pt x="1687" y="446"/>
                </a:cubicBezTo>
                <a:cubicBezTo>
                  <a:pt x="1621" y="542"/>
                  <a:pt x="1554" y="727"/>
                  <a:pt x="1538" y="843"/>
                </a:cubicBezTo>
                <a:cubicBezTo>
                  <a:pt x="1526" y="926"/>
                  <a:pt x="1492" y="1056"/>
                  <a:pt x="1513" y="1141"/>
                </a:cubicBezTo>
                <a:cubicBezTo>
                  <a:pt x="1526" y="1195"/>
                  <a:pt x="1553" y="1192"/>
                  <a:pt x="1563" y="1215"/>
                </a:cubicBezTo>
                <a:cubicBezTo>
                  <a:pt x="1647" y="1189"/>
                  <a:pt x="1641" y="1246"/>
                  <a:pt x="1711" y="1165"/>
                </a:cubicBezTo>
                <a:cubicBezTo>
                  <a:pt x="1783" y="1081"/>
                  <a:pt x="1826" y="946"/>
                  <a:pt x="1860" y="843"/>
                </a:cubicBezTo>
                <a:cubicBezTo>
                  <a:pt x="1906" y="704"/>
                  <a:pt x="1910" y="566"/>
                  <a:pt x="1910" y="421"/>
                </a:cubicBezTo>
                <a:cubicBezTo>
                  <a:pt x="1910" y="321"/>
                  <a:pt x="1893" y="305"/>
                  <a:pt x="1860" y="223"/>
                </a:cubicBezTo>
                <a:cubicBezTo>
                  <a:pt x="1852" y="215"/>
                  <a:pt x="1844" y="206"/>
                  <a:pt x="1836" y="198"/>
                </a:cubicBezTo>
                <a:cubicBezTo>
                  <a:pt x="1775" y="219"/>
                  <a:pt x="1748" y="210"/>
                  <a:pt x="1687" y="248"/>
                </a:cubicBezTo>
                <a:cubicBezTo>
                  <a:pt x="1562" y="325"/>
                  <a:pt x="1520" y="420"/>
                  <a:pt x="1463" y="545"/>
                </a:cubicBezTo>
                <a:cubicBezTo>
                  <a:pt x="1391" y="702"/>
                  <a:pt x="1365" y="851"/>
                  <a:pt x="1339" y="1017"/>
                </a:cubicBezTo>
                <a:cubicBezTo>
                  <a:pt x="1326" y="1100"/>
                  <a:pt x="1317" y="1139"/>
                  <a:pt x="1339" y="1215"/>
                </a:cubicBezTo>
                <a:cubicBezTo>
                  <a:pt x="1347" y="1215"/>
                  <a:pt x="1356" y="1215"/>
                  <a:pt x="1364" y="1215"/>
                </a:cubicBezTo>
                <a:cubicBezTo>
                  <a:pt x="1461" y="1215"/>
                  <a:pt x="1479" y="1265"/>
                  <a:pt x="1563" y="1165"/>
                </a:cubicBezTo>
                <a:cubicBezTo>
                  <a:pt x="1640" y="1073"/>
                  <a:pt x="1697" y="927"/>
                  <a:pt x="1736" y="818"/>
                </a:cubicBezTo>
                <a:cubicBezTo>
                  <a:pt x="1780" y="694"/>
                  <a:pt x="1802" y="552"/>
                  <a:pt x="1786" y="421"/>
                </a:cubicBezTo>
                <a:cubicBezTo>
                  <a:pt x="1770" y="291"/>
                  <a:pt x="1741" y="334"/>
                  <a:pt x="1687" y="248"/>
                </a:cubicBezTo>
                <a:cubicBezTo>
                  <a:pt x="1559" y="268"/>
                  <a:pt x="1509" y="256"/>
                  <a:pt x="1414" y="372"/>
                </a:cubicBezTo>
                <a:cubicBezTo>
                  <a:pt x="1343" y="459"/>
                  <a:pt x="1321" y="564"/>
                  <a:pt x="1290" y="669"/>
                </a:cubicBezTo>
                <a:cubicBezTo>
                  <a:pt x="1251" y="804"/>
                  <a:pt x="1242" y="927"/>
                  <a:pt x="1240" y="1066"/>
                </a:cubicBezTo>
                <a:cubicBezTo>
                  <a:pt x="1239" y="1145"/>
                  <a:pt x="1233" y="1202"/>
                  <a:pt x="1265" y="1265"/>
                </a:cubicBezTo>
                <a:cubicBezTo>
                  <a:pt x="1288" y="1287"/>
                  <a:pt x="1293" y="1295"/>
                  <a:pt x="1315" y="1289"/>
                </a:cubicBezTo>
                <a:cubicBezTo>
                  <a:pt x="1421" y="1183"/>
                  <a:pt x="1508" y="1097"/>
                  <a:pt x="1563" y="942"/>
                </a:cubicBezTo>
                <a:cubicBezTo>
                  <a:pt x="1611" y="807"/>
                  <a:pt x="1658" y="690"/>
                  <a:pt x="1662" y="545"/>
                </a:cubicBezTo>
                <a:cubicBezTo>
                  <a:pt x="1665" y="440"/>
                  <a:pt x="1681" y="319"/>
                  <a:pt x="1637" y="223"/>
                </a:cubicBezTo>
                <a:cubicBezTo>
                  <a:pt x="1616" y="177"/>
                  <a:pt x="1586" y="164"/>
                  <a:pt x="1563" y="124"/>
                </a:cubicBezTo>
                <a:cubicBezTo>
                  <a:pt x="1501" y="143"/>
                  <a:pt x="1471" y="126"/>
                  <a:pt x="1414" y="173"/>
                </a:cubicBezTo>
                <a:cubicBezTo>
                  <a:pt x="1337" y="237"/>
                  <a:pt x="1310" y="325"/>
                  <a:pt x="1265" y="421"/>
                </a:cubicBezTo>
                <a:cubicBezTo>
                  <a:pt x="1212" y="533"/>
                  <a:pt x="1168" y="644"/>
                  <a:pt x="1141" y="768"/>
                </a:cubicBezTo>
                <a:cubicBezTo>
                  <a:pt x="1131" y="811"/>
                  <a:pt x="1094" y="944"/>
                  <a:pt x="1116" y="992"/>
                </a:cubicBezTo>
                <a:cubicBezTo>
                  <a:pt x="1149" y="992"/>
                  <a:pt x="1166" y="992"/>
                  <a:pt x="1191" y="992"/>
                </a:cubicBezTo>
                <a:cubicBezTo>
                  <a:pt x="1245" y="938"/>
                  <a:pt x="1313" y="893"/>
                  <a:pt x="1364" y="818"/>
                </a:cubicBezTo>
                <a:cubicBezTo>
                  <a:pt x="1436" y="711"/>
                  <a:pt x="1450" y="594"/>
                  <a:pt x="1463" y="471"/>
                </a:cubicBezTo>
                <a:cubicBezTo>
                  <a:pt x="1471" y="394"/>
                  <a:pt x="1472" y="310"/>
                  <a:pt x="1439" y="248"/>
                </a:cubicBezTo>
                <a:cubicBezTo>
                  <a:pt x="1404" y="181"/>
                  <a:pt x="1382" y="198"/>
                  <a:pt x="1315" y="198"/>
                </a:cubicBezTo>
                <a:cubicBezTo>
                  <a:pt x="1222" y="198"/>
                  <a:pt x="1196" y="238"/>
                  <a:pt x="1141" y="297"/>
                </a:cubicBezTo>
                <a:cubicBezTo>
                  <a:pt x="1056" y="388"/>
                  <a:pt x="1005" y="524"/>
                  <a:pt x="967" y="644"/>
                </a:cubicBezTo>
                <a:cubicBezTo>
                  <a:pt x="946" y="710"/>
                  <a:pt x="950" y="750"/>
                  <a:pt x="943" y="818"/>
                </a:cubicBezTo>
                <a:cubicBezTo>
                  <a:pt x="992" y="832"/>
                  <a:pt x="956" y="885"/>
                  <a:pt x="1042" y="868"/>
                </a:cubicBezTo>
                <a:cubicBezTo>
                  <a:pt x="1132" y="850"/>
                  <a:pt x="1185" y="772"/>
                  <a:pt x="1240" y="694"/>
                </a:cubicBezTo>
                <a:cubicBezTo>
                  <a:pt x="1298" y="612"/>
                  <a:pt x="1375" y="424"/>
                  <a:pt x="1364" y="322"/>
                </a:cubicBezTo>
                <a:cubicBezTo>
                  <a:pt x="1357" y="254"/>
                  <a:pt x="1331" y="264"/>
                  <a:pt x="1315" y="198"/>
                </a:cubicBezTo>
                <a:cubicBezTo>
                  <a:pt x="1262" y="192"/>
                  <a:pt x="1199" y="150"/>
                  <a:pt x="1141" y="173"/>
                </a:cubicBezTo>
                <a:cubicBezTo>
                  <a:pt x="1068" y="203"/>
                  <a:pt x="991" y="285"/>
                  <a:pt x="943" y="347"/>
                </a:cubicBezTo>
                <a:cubicBezTo>
                  <a:pt x="878" y="430"/>
                  <a:pt x="847" y="515"/>
                  <a:pt x="819" y="620"/>
                </a:cubicBezTo>
                <a:cubicBezTo>
                  <a:pt x="803" y="680"/>
                  <a:pt x="776" y="803"/>
                  <a:pt x="794" y="868"/>
                </a:cubicBezTo>
                <a:cubicBezTo>
                  <a:pt x="808" y="920"/>
                  <a:pt x="833" y="919"/>
                  <a:pt x="843" y="942"/>
                </a:cubicBezTo>
                <a:cubicBezTo>
                  <a:pt x="888" y="900"/>
                  <a:pt x="954" y="892"/>
                  <a:pt x="992" y="818"/>
                </a:cubicBezTo>
                <a:cubicBezTo>
                  <a:pt x="1049" y="706"/>
                  <a:pt x="1077" y="567"/>
                  <a:pt x="1091" y="446"/>
                </a:cubicBezTo>
                <a:cubicBezTo>
                  <a:pt x="1102" y="344"/>
                  <a:pt x="1069" y="326"/>
                  <a:pt x="1017" y="248"/>
                </a:cubicBezTo>
                <a:cubicBezTo>
                  <a:pt x="1009" y="240"/>
                  <a:pt x="1000" y="231"/>
                  <a:pt x="992" y="223"/>
                </a:cubicBezTo>
                <a:cubicBezTo>
                  <a:pt x="932" y="235"/>
                  <a:pt x="896" y="222"/>
                  <a:pt x="843" y="248"/>
                </a:cubicBezTo>
                <a:cubicBezTo>
                  <a:pt x="742" y="298"/>
                  <a:pt x="711" y="371"/>
                  <a:pt x="670" y="471"/>
                </a:cubicBezTo>
                <a:cubicBezTo>
                  <a:pt x="624" y="583"/>
                  <a:pt x="600" y="699"/>
                  <a:pt x="595" y="818"/>
                </a:cubicBezTo>
                <a:cubicBezTo>
                  <a:pt x="592" y="888"/>
                  <a:pt x="568" y="1014"/>
                  <a:pt x="620" y="1066"/>
                </a:cubicBezTo>
                <a:cubicBezTo>
                  <a:pt x="653" y="1066"/>
                  <a:pt x="669" y="1066"/>
                  <a:pt x="694" y="1066"/>
                </a:cubicBezTo>
                <a:cubicBezTo>
                  <a:pt x="739" y="992"/>
                  <a:pt x="782" y="924"/>
                  <a:pt x="819" y="843"/>
                </a:cubicBezTo>
                <a:cubicBezTo>
                  <a:pt x="856" y="762"/>
                  <a:pt x="863" y="706"/>
                  <a:pt x="868" y="620"/>
                </a:cubicBezTo>
                <a:cubicBezTo>
                  <a:pt x="872" y="552"/>
                  <a:pt x="874" y="515"/>
                  <a:pt x="819" y="471"/>
                </a:cubicBezTo>
                <a:cubicBezTo>
                  <a:pt x="790" y="447"/>
                  <a:pt x="710" y="442"/>
                  <a:pt x="670" y="446"/>
                </a:cubicBezTo>
                <a:cubicBezTo>
                  <a:pt x="622" y="450"/>
                  <a:pt x="578" y="507"/>
                  <a:pt x="546" y="545"/>
                </a:cubicBezTo>
                <a:cubicBezTo>
                  <a:pt x="482" y="621"/>
                  <a:pt x="455" y="699"/>
                  <a:pt x="422" y="793"/>
                </a:cubicBezTo>
                <a:cubicBezTo>
                  <a:pt x="382" y="908"/>
                  <a:pt x="390" y="1001"/>
                  <a:pt x="372" y="1116"/>
                </a:cubicBezTo>
                <a:cubicBezTo>
                  <a:pt x="360" y="1193"/>
                  <a:pt x="344" y="1195"/>
                  <a:pt x="372" y="1240"/>
                </a:cubicBezTo>
                <a:cubicBezTo>
                  <a:pt x="395" y="1263"/>
                  <a:pt x="399" y="1271"/>
                  <a:pt x="422" y="1265"/>
                </a:cubicBezTo>
                <a:cubicBezTo>
                  <a:pt x="475" y="1214"/>
                  <a:pt x="552" y="1184"/>
                  <a:pt x="595" y="1116"/>
                </a:cubicBezTo>
                <a:cubicBezTo>
                  <a:pt x="637" y="1051"/>
                  <a:pt x="660" y="944"/>
                  <a:pt x="645" y="868"/>
                </a:cubicBezTo>
                <a:cubicBezTo>
                  <a:pt x="637" y="827"/>
                  <a:pt x="607" y="802"/>
                  <a:pt x="595" y="768"/>
                </a:cubicBezTo>
                <a:cubicBezTo>
                  <a:pt x="540" y="758"/>
                  <a:pt x="505" y="741"/>
                  <a:pt x="446" y="744"/>
                </a:cubicBezTo>
                <a:cubicBezTo>
                  <a:pt x="374" y="747"/>
                  <a:pt x="358" y="753"/>
                  <a:pt x="298" y="793"/>
                </a:cubicBezTo>
                <a:cubicBezTo>
                  <a:pt x="224" y="843"/>
                  <a:pt x="203" y="913"/>
                  <a:pt x="174" y="992"/>
                </a:cubicBezTo>
                <a:cubicBezTo>
                  <a:pt x="131" y="1111"/>
                  <a:pt x="116" y="1218"/>
                  <a:pt x="99" y="1339"/>
                </a:cubicBezTo>
                <a:cubicBezTo>
                  <a:pt x="87" y="1422"/>
                  <a:pt x="48" y="1525"/>
                  <a:pt x="74" y="1612"/>
                </a:cubicBezTo>
                <a:cubicBezTo>
                  <a:pt x="89" y="1664"/>
                  <a:pt x="61" y="1657"/>
                  <a:pt x="124" y="1661"/>
                </a:cubicBezTo>
                <a:cubicBezTo>
                  <a:pt x="159" y="1661"/>
                  <a:pt x="172" y="1652"/>
                  <a:pt x="174" y="1612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57875" y="3330575"/>
            <a:ext cx="401638" cy="509588"/>
          </a:xfrm>
          <a:custGeom>
            <a:avLst/>
            <a:gdLst>
              <a:gd name="T0" fmla="+- 0 16470 16272"/>
              <a:gd name="T1" fmla="*/ T0 w 1117"/>
              <a:gd name="T2" fmla="+- 0 10319 9252"/>
              <a:gd name="T3" fmla="*/ 10319 h 1415"/>
              <a:gd name="T4" fmla="+- 0 16493 16272"/>
              <a:gd name="T5" fmla="*/ T4 w 1117"/>
              <a:gd name="T6" fmla="+- 0 10342 9252"/>
              <a:gd name="T7" fmla="*/ 10342 h 1415"/>
              <a:gd name="T8" fmla="+- 0 16488 16272"/>
              <a:gd name="T9" fmla="*/ T8 w 1117"/>
              <a:gd name="T10" fmla="+- 0 10359 9252"/>
              <a:gd name="T11" fmla="*/ 10359 h 1415"/>
              <a:gd name="T12" fmla="+- 0 16520 16272"/>
              <a:gd name="T13" fmla="*/ T12 w 1117"/>
              <a:gd name="T14" fmla="+- 0 10368 9252"/>
              <a:gd name="T15" fmla="*/ 10368 h 1415"/>
              <a:gd name="T16" fmla="+- 0 16564 16272"/>
              <a:gd name="T17" fmla="*/ T16 w 1117"/>
              <a:gd name="T18" fmla="+- 0 10380 9252"/>
              <a:gd name="T19" fmla="*/ 10380 h 1415"/>
              <a:gd name="T20" fmla="+- 0 16639 16272"/>
              <a:gd name="T21" fmla="*/ T20 w 1117"/>
              <a:gd name="T22" fmla="+- 0 10374 9252"/>
              <a:gd name="T23" fmla="*/ 10374 h 1415"/>
              <a:gd name="T24" fmla="+- 0 16669 16272"/>
              <a:gd name="T25" fmla="*/ T24 w 1117"/>
              <a:gd name="T26" fmla="+- 0 10344 9252"/>
              <a:gd name="T27" fmla="*/ 10344 h 1415"/>
              <a:gd name="T28" fmla="+- 0 16702 16272"/>
              <a:gd name="T29" fmla="*/ T28 w 1117"/>
              <a:gd name="T30" fmla="+- 0 10312 9252"/>
              <a:gd name="T31" fmla="*/ 10312 h 1415"/>
              <a:gd name="T32" fmla="+- 0 16744 16272"/>
              <a:gd name="T33" fmla="*/ T32 w 1117"/>
              <a:gd name="T34" fmla="+- 0 10235 9252"/>
              <a:gd name="T35" fmla="*/ 10235 h 1415"/>
              <a:gd name="T36" fmla="+- 0 16768 16272"/>
              <a:gd name="T37" fmla="*/ T36 w 1117"/>
              <a:gd name="T38" fmla="+- 0 10195 9252"/>
              <a:gd name="T39" fmla="*/ 10195 h 1415"/>
              <a:gd name="T40" fmla="+- 0 16786 16272"/>
              <a:gd name="T41" fmla="*/ T40 w 1117"/>
              <a:gd name="T42" fmla="+- 0 10165 9252"/>
              <a:gd name="T43" fmla="*/ 10165 h 1415"/>
              <a:gd name="T44" fmla="+- 0 16814 16272"/>
              <a:gd name="T45" fmla="*/ T44 w 1117"/>
              <a:gd name="T46" fmla="+- 0 10083 9252"/>
              <a:gd name="T47" fmla="*/ 10083 h 1415"/>
              <a:gd name="T48" fmla="+- 0 16793 16272"/>
              <a:gd name="T49" fmla="*/ T48 w 1117"/>
              <a:gd name="T50" fmla="+- 0 10046 9252"/>
              <a:gd name="T51" fmla="*/ 10046 h 1415"/>
              <a:gd name="T52" fmla="+- 0 16779 16272"/>
              <a:gd name="T53" fmla="*/ T52 w 1117"/>
              <a:gd name="T54" fmla="+- 0 10020 9252"/>
              <a:gd name="T55" fmla="*/ 10020 h 1415"/>
              <a:gd name="T56" fmla="+- 0 16718 16272"/>
              <a:gd name="T57" fmla="*/ T56 w 1117"/>
              <a:gd name="T58" fmla="+- 0 9976 9252"/>
              <a:gd name="T59" fmla="*/ 9976 h 1415"/>
              <a:gd name="T60" fmla="+- 0 16694 16272"/>
              <a:gd name="T61" fmla="*/ T60 w 1117"/>
              <a:gd name="T62" fmla="+- 0 9971 9252"/>
              <a:gd name="T63" fmla="*/ 9971 h 1415"/>
              <a:gd name="T64" fmla="+- 0 16623 16272"/>
              <a:gd name="T65" fmla="*/ T64 w 1117"/>
              <a:gd name="T66" fmla="+- 0 9955 9252"/>
              <a:gd name="T67" fmla="*/ 9955 h 1415"/>
              <a:gd name="T68" fmla="+- 0 16619 16272"/>
              <a:gd name="T69" fmla="*/ T68 w 1117"/>
              <a:gd name="T70" fmla="+- 0 9991 9252"/>
              <a:gd name="T71" fmla="*/ 9991 h 1415"/>
              <a:gd name="T72" fmla="+- 0 16570 16272"/>
              <a:gd name="T73" fmla="*/ T72 w 1117"/>
              <a:gd name="T74" fmla="+- 0 10021 9252"/>
              <a:gd name="T75" fmla="*/ 10021 h 1415"/>
              <a:gd name="T76" fmla="+- 0 16524 16272"/>
              <a:gd name="T77" fmla="*/ T76 w 1117"/>
              <a:gd name="T78" fmla="+- 0 10050 9252"/>
              <a:gd name="T79" fmla="*/ 10050 h 1415"/>
              <a:gd name="T80" fmla="+- 0 16497 16272"/>
              <a:gd name="T81" fmla="*/ T80 w 1117"/>
              <a:gd name="T82" fmla="+- 0 10057 9252"/>
              <a:gd name="T83" fmla="*/ 10057 h 1415"/>
              <a:gd name="T84" fmla="+- 0 16470 16272"/>
              <a:gd name="T85" fmla="*/ T84 w 1117"/>
              <a:gd name="T86" fmla="+- 0 10120 9252"/>
              <a:gd name="T87" fmla="*/ 10120 h 1415"/>
              <a:gd name="T88" fmla="+- 0 16443 16272"/>
              <a:gd name="T89" fmla="*/ T88 w 1117"/>
              <a:gd name="T90" fmla="+- 0 10183 9252"/>
              <a:gd name="T91" fmla="*/ 10183 h 1415"/>
              <a:gd name="T92" fmla="+- 0 16446 16272"/>
              <a:gd name="T93" fmla="*/ T92 w 1117"/>
              <a:gd name="T94" fmla="+- 0 10249 9252"/>
              <a:gd name="T95" fmla="*/ 10249 h 1415"/>
              <a:gd name="T96" fmla="+- 0 16446 16272"/>
              <a:gd name="T97" fmla="*/ T96 w 1117"/>
              <a:gd name="T98" fmla="+- 0 10319 9252"/>
              <a:gd name="T99" fmla="*/ 10319 h 1415"/>
              <a:gd name="T100" fmla="+- 0 16446 16272"/>
              <a:gd name="T101" fmla="*/ T100 w 1117"/>
              <a:gd name="T102" fmla="+- 0 10394 9252"/>
              <a:gd name="T103" fmla="*/ 10394 h 1415"/>
              <a:gd name="T104" fmla="+- 0 16424 16272"/>
              <a:gd name="T105" fmla="*/ T104 w 1117"/>
              <a:gd name="T106" fmla="+- 0 10503 9252"/>
              <a:gd name="T107" fmla="*/ 10503 h 1415"/>
              <a:gd name="T108" fmla="+- 0 16470 16272"/>
              <a:gd name="T109" fmla="*/ T108 w 1117"/>
              <a:gd name="T110" fmla="+- 0 10567 9252"/>
              <a:gd name="T111" fmla="*/ 10567 h 1415"/>
              <a:gd name="T112" fmla="+- 0 16512 16272"/>
              <a:gd name="T113" fmla="*/ T112 w 1117"/>
              <a:gd name="T114" fmla="+- 0 10625 9252"/>
              <a:gd name="T115" fmla="*/ 10625 h 1415"/>
              <a:gd name="T116" fmla="+- 0 16555 16272"/>
              <a:gd name="T117" fmla="*/ T116 w 1117"/>
              <a:gd name="T118" fmla="+- 0 10659 9252"/>
              <a:gd name="T119" fmla="*/ 10659 h 1415"/>
              <a:gd name="T120" fmla="+- 0 16619 16272"/>
              <a:gd name="T121" fmla="*/ T120 w 1117"/>
              <a:gd name="T122" fmla="+- 0 10666 9252"/>
              <a:gd name="T123" fmla="*/ 10666 h 1415"/>
              <a:gd name="T124" fmla="+- 0 16721 16272"/>
              <a:gd name="T125" fmla="*/ T124 w 1117"/>
              <a:gd name="T126" fmla="+- 0 10677 9252"/>
              <a:gd name="T127" fmla="*/ 10677 h 1415"/>
              <a:gd name="T128" fmla="+- 0 16749 16272"/>
              <a:gd name="T129" fmla="*/ T128 w 1117"/>
              <a:gd name="T130" fmla="+- 0 10636 9252"/>
              <a:gd name="T131" fmla="*/ 10636 h 1415"/>
              <a:gd name="T132" fmla="+- 0 16818 16272"/>
              <a:gd name="T133" fmla="*/ T132 w 1117"/>
              <a:gd name="T134" fmla="+- 0 10567 9252"/>
              <a:gd name="T135" fmla="*/ 10567 h 1415"/>
              <a:gd name="T136" fmla="+- 0 16885 16272"/>
              <a:gd name="T137" fmla="*/ T136 w 1117"/>
              <a:gd name="T138" fmla="+- 0 10500 9252"/>
              <a:gd name="T139" fmla="*/ 10500 h 1415"/>
              <a:gd name="T140" fmla="+- 0 16925 16272"/>
              <a:gd name="T141" fmla="*/ T140 w 1117"/>
              <a:gd name="T142" fmla="+- 0 10388 9252"/>
              <a:gd name="T143" fmla="*/ 10388 h 1415"/>
              <a:gd name="T144" fmla="+- 0 16942 16272"/>
              <a:gd name="T145" fmla="*/ T144 w 1117"/>
              <a:gd name="T146" fmla="+- 0 10294 9252"/>
              <a:gd name="T147" fmla="*/ 10294 h 1415"/>
              <a:gd name="T148" fmla="+- 0 16955 16272"/>
              <a:gd name="T149" fmla="*/ T148 w 1117"/>
              <a:gd name="T150" fmla="+- 0 10223 9252"/>
              <a:gd name="T151" fmla="*/ 10223 h 1415"/>
              <a:gd name="T152" fmla="+- 0 16942 16272"/>
              <a:gd name="T153" fmla="*/ T152 w 1117"/>
              <a:gd name="T154" fmla="+- 0 10149 9252"/>
              <a:gd name="T155" fmla="*/ 10149 h 1415"/>
              <a:gd name="T156" fmla="+- 0 16892 16272"/>
              <a:gd name="T157" fmla="*/ T156 w 1117"/>
              <a:gd name="T158" fmla="+- 0 10096 9252"/>
              <a:gd name="T159" fmla="*/ 10096 h 1415"/>
              <a:gd name="T160" fmla="+- 0 16839 16272"/>
              <a:gd name="T161" fmla="*/ T160 w 1117"/>
              <a:gd name="T162" fmla="+- 0 10040 9252"/>
              <a:gd name="T163" fmla="*/ 10040 h 1415"/>
              <a:gd name="T164" fmla="+- 0 16762 16272"/>
              <a:gd name="T165" fmla="*/ T164 w 1117"/>
              <a:gd name="T166" fmla="+- 0 10025 9252"/>
              <a:gd name="T167" fmla="*/ 10025 h 1415"/>
              <a:gd name="T168" fmla="+- 0 16694 16272"/>
              <a:gd name="T169" fmla="*/ T168 w 1117"/>
              <a:gd name="T170" fmla="+- 0 9996 9252"/>
              <a:gd name="T171" fmla="*/ 9996 h 1415"/>
              <a:gd name="T172" fmla="+- 0 16639 16272"/>
              <a:gd name="T173" fmla="*/ T172 w 1117"/>
              <a:gd name="T174" fmla="+- 0 9972 9252"/>
              <a:gd name="T175" fmla="*/ 9972 h 1415"/>
              <a:gd name="T176" fmla="+- 0 16579 16272"/>
              <a:gd name="T177" fmla="*/ T176 w 1117"/>
              <a:gd name="T178" fmla="+- 0 9955 9252"/>
              <a:gd name="T179" fmla="*/ 9955 h 1415"/>
              <a:gd name="T180" fmla="+- 0 16520 16272"/>
              <a:gd name="T181" fmla="*/ T180 w 1117"/>
              <a:gd name="T182" fmla="+- 0 9947 9252"/>
              <a:gd name="T183" fmla="*/ 9947 h 1415"/>
              <a:gd name="T184" fmla="+- 0 16474 16272"/>
              <a:gd name="T185" fmla="*/ T184 w 1117"/>
              <a:gd name="T186" fmla="+- 0 9941 9252"/>
              <a:gd name="T187" fmla="*/ 9941 h 1415"/>
              <a:gd name="T188" fmla="+- 0 16404 16272"/>
              <a:gd name="T189" fmla="*/ T188 w 1117"/>
              <a:gd name="T190" fmla="+- 0 9969 9252"/>
              <a:gd name="T191" fmla="*/ 9969 h 1415"/>
              <a:gd name="T192" fmla="+- 0 16371 16272"/>
              <a:gd name="T193" fmla="*/ T192 w 1117"/>
              <a:gd name="T194" fmla="+- 0 9996 9252"/>
              <a:gd name="T195" fmla="*/ 9996 h 1415"/>
              <a:gd name="T196" fmla="+- 0 16319 16272"/>
              <a:gd name="T197" fmla="*/ T196 w 1117"/>
              <a:gd name="T198" fmla="+- 0 10039 9252"/>
              <a:gd name="T199" fmla="*/ 10039 h 1415"/>
              <a:gd name="T200" fmla="+- 0 16315 16272"/>
              <a:gd name="T201" fmla="*/ T200 w 1117"/>
              <a:gd name="T202" fmla="+- 0 10116 9252"/>
              <a:gd name="T203" fmla="*/ 10116 h 1415"/>
              <a:gd name="T204" fmla="+- 0 16297 16272"/>
              <a:gd name="T205" fmla="*/ T204 w 1117"/>
              <a:gd name="T206" fmla="+- 0 10170 9252"/>
              <a:gd name="T207" fmla="*/ 10170 h 1415"/>
              <a:gd name="T208" fmla="+- 0 16276 16272"/>
              <a:gd name="T209" fmla="*/ T208 w 1117"/>
              <a:gd name="T210" fmla="+- 0 10232 9252"/>
              <a:gd name="T211" fmla="*/ 10232 h 1415"/>
              <a:gd name="T212" fmla="+- 0 16257 16272"/>
              <a:gd name="T213" fmla="*/ T212 w 1117"/>
              <a:gd name="T214" fmla="+- 0 10299 9252"/>
              <a:gd name="T215" fmla="*/ 10299 h 1415"/>
              <a:gd name="T216" fmla="+- 0 16272 16272"/>
              <a:gd name="T217" fmla="*/ T216 w 1117"/>
              <a:gd name="T218" fmla="+- 0 10368 9252"/>
              <a:gd name="T219" fmla="*/ 10368 h 1415"/>
              <a:gd name="T220" fmla="+- 0 16289 16272"/>
              <a:gd name="T221" fmla="*/ T220 w 1117"/>
              <a:gd name="T222" fmla="+- 0 10445 9252"/>
              <a:gd name="T223" fmla="*/ 10445 h 1415"/>
              <a:gd name="T224" fmla="+- 0 16322 16272"/>
              <a:gd name="T225" fmla="*/ T224 w 1117"/>
              <a:gd name="T226" fmla="+- 0 10463 9252"/>
              <a:gd name="T227" fmla="*/ 10463 h 1415"/>
              <a:gd name="T228" fmla="+- 0 16396 16272"/>
              <a:gd name="T229" fmla="*/ T228 w 1117"/>
              <a:gd name="T230" fmla="+- 0 10492 9252"/>
              <a:gd name="T231" fmla="*/ 10492 h 1415"/>
              <a:gd name="T232" fmla="+- 0 16498 16272"/>
              <a:gd name="T233" fmla="*/ T232 w 1117"/>
              <a:gd name="T234" fmla="+- 0 10532 9252"/>
              <a:gd name="T235" fmla="*/ 10532 h 1415"/>
              <a:gd name="T236" fmla="+- 0 16591 16272"/>
              <a:gd name="T237" fmla="*/ T236 w 1117"/>
              <a:gd name="T238" fmla="+- 0 10522 9252"/>
              <a:gd name="T239" fmla="*/ 10522 h 1415"/>
              <a:gd name="T240" fmla="+- 0 16694 16272"/>
              <a:gd name="T241" fmla="*/ T240 w 1117"/>
              <a:gd name="T242" fmla="+- 0 10492 9252"/>
              <a:gd name="T243" fmla="*/ 10492 h 1415"/>
              <a:gd name="T244" fmla="+- 0 16806 16272"/>
              <a:gd name="T245" fmla="*/ T244 w 1117"/>
              <a:gd name="T246" fmla="+- 0 10459 9252"/>
              <a:gd name="T247" fmla="*/ 10459 h 1415"/>
              <a:gd name="T248" fmla="+- 0 16915 16272"/>
              <a:gd name="T249" fmla="*/ T248 w 1117"/>
              <a:gd name="T250" fmla="+- 0 10383 9252"/>
              <a:gd name="T251" fmla="*/ 10383 h 1415"/>
              <a:gd name="T252" fmla="+- 0 16991 16272"/>
              <a:gd name="T253" fmla="*/ T252 w 1117"/>
              <a:gd name="T254" fmla="+- 0 10294 9252"/>
              <a:gd name="T255" fmla="*/ 10294 h 14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117" h="1415" extrusionOk="0">
                <a:moveTo>
                  <a:pt x="198" y="1067"/>
                </a:moveTo>
                <a:cubicBezTo>
                  <a:pt x="221" y="1090"/>
                  <a:pt x="216" y="1107"/>
                  <a:pt x="248" y="1116"/>
                </a:cubicBezTo>
                <a:cubicBezTo>
                  <a:pt x="292" y="1128"/>
                  <a:pt x="367" y="1122"/>
                  <a:pt x="397" y="1092"/>
                </a:cubicBezTo>
                <a:cubicBezTo>
                  <a:pt x="430" y="1060"/>
                  <a:pt x="472" y="983"/>
                  <a:pt x="496" y="943"/>
                </a:cubicBezTo>
                <a:cubicBezTo>
                  <a:pt x="514" y="913"/>
                  <a:pt x="542" y="831"/>
                  <a:pt x="521" y="794"/>
                </a:cubicBezTo>
                <a:cubicBezTo>
                  <a:pt x="507" y="768"/>
                  <a:pt x="446" y="724"/>
                  <a:pt x="422" y="719"/>
                </a:cubicBezTo>
                <a:cubicBezTo>
                  <a:pt x="351" y="703"/>
                  <a:pt x="347" y="739"/>
                  <a:pt x="298" y="769"/>
                </a:cubicBezTo>
                <a:cubicBezTo>
                  <a:pt x="252" y="798"/>
                  <a:pt x="225" y="805"/>
                  <a:pt x="198" y="868"/>
                </a:cubicBezTo>
                <a:cubicBezTo>
                  <a:pt x="171" y="931"/>
                  <a:pt x="174" y="997"/>
                  <a:pt x="174" y="1067"/>
                </a:cubicBezTo>
                <a:cubicBezTo>
                  <a:pt x="174" y="1142"/>
                  <a:pt x="152" y="1251"/>
                  <a:pt x="198" y="1315"/>
                </a:cubicBezTo>
                <a:cubicBezTo>
                  <a:pt x="240" y="1373"/>
                  <a:pt x="283" y="1407"/>
                  <a:pt x="347" y="1414"/>
                </a:cubicBezTo>
                <a:cubicBezTo>
                  <a:pt x="449" y="1425"/>
                  <a:pt x="477" y="1384"/>
                  <a:pt x="546" y="1315"/>
                </a:cubicBezTo>
                <a:cubicBezTo>
                  <a:pt x="613" y="1248"/>
                  <a:pt x="653" y="1136"/>
                  <a:pt x="670" y="1042"/>
                </a:cubicBezTo>
                <a:cubicBezTo>
                  <a:pt x="683" y="971"/>
                  <a:pt x="670" y="897"/>
                  <a:pt x="620" y="844"/>
                </a:cubicBezTo>
                <a:cubicBezTo>
                  <a:pt x="567" y="788"/>
                  <a:pt x="490" y="773"/>
                  <a:pt x="422" y="744"/>
                </a:cubicBezTo>
                <a:cubicBezTo>
                  <a:pt x="367" y="720"/>
                  <a:pt x="307" y="703"/>
                  <a:pt x="248" y="695"/>
                </a:cubicBezTo>
                <a:cubicBezTo>
                  <a:pt x="202" y="689"/>
                  <a:pt x="132" y="717"/>
                  <a:pt x="99" y="744"/>
                </a:cubicBezTo>
                <a:cubicBezTo>
                  <a:pt x="47" y="787"/>
                  <a:pt x="43" y="864"/>
                  <a:pt x="25" y="918"/>
                </a:cubicBezTo>
                <a:cubicBezTo>
                  <a:pt x="4" y="980"/>
                  <a:pt x="-15" y="1047"/>
                  <a:pt x="0" y="1116"/>
                </a:cubicBezTo>
                <a:cubicBezTo>
                  <a:pt x="17" y="1193"/>
                  <a:pt x="50" y="1211"/>
                  <a:pt x="124" y="1240"/>
                </a:cubicBezTo>
                <a:cubicBezTo>
                  <a:pt x="226" y="1280"/>
                  <a:pt x="319" y="1270"/>
                  <a:pt x="422" y="1240"/>
                </a:cubicBezTo>
                <a:cubicBezTo>
                  <a:pt x="534" y="1207"/>
                  <a:pt x="643" y="1131"/>
                  <a:pt x="719" y="1042"/>
                </a:cubicBezTo>
                <a:cubicBezTo>
                  <a:pt x="799" y="948"/>
                  <a:pt x="879" y="851"/>
                  <a:pt x="942" y="744"/>
                </a:cubicBezTo>
                <a:cubicBezTo>
                  <a:pt x="970" y="697"/>
                  <a:pt x="1002" y="642"/>
                  <a:pt x="1017" y="595"/>
                </a:cubicBezTo>
                <a:cubicBezTo>
                  <a:pt x="1017" y="587"/>
                  <a:pt x="1017" y="579"/>
                  <a:pt x="1017" y="571"/>
                </a:cubicBezTo>
                <a:cubicBezTo>
                  <a:pt x="964" y="553"/>
                  <a:pt x="929" y="524"/>
                  <a:pt x="868" y="521"/>
                </a:cubicBezTo>
                <a:cubicBezTo>
                  <a:pt x="805" y="518"/>
                  <a:pt x="771" y="527"/>
                  <a:pt x="719" y="546"/>
                </a:cubicBezTo>
                <a:cubicBezTo>
                  <a:pt x="680" y="560"/>
                  <a:pt x="656" y="596"/>
                  <a:pt x="620" y="620"/>
                </a:cubicBezTo>
                <a:cubicBezTo>
                  <a:pt x="584" y="644"/>
                  <a:pt x="568" y="652"/>
                  <a:pt x="546" y="670"/>
                </a:cubicBezTo>
                <a:cubicBezTo>
                  <a:pt x="591" y="630"/>
                  <a:pt x="617" y="601"/>
                  <a:pt x="670" y="571"/>
                </a:cubicBezTo>
                <a:cubicBezTo>
                  <a:pt x="753" y="525"/>
                  <a:pt x="838" y="464"/>
                  <a:pt x="918" y="422"/>
                </a:cubicBezTo>
                <a:cubicBezTo>
                  <a:pt x="990" y="384"/>
                  <a:pt x="1028" y="352"/>
                  <a:pt x="1091" y="298"/>
                </a:cubicBezTo>
                <a:cubicBezTo>
                  <a:pt x="1116" y="298"/>
                  <a:pt x="1124" y="298"/>
                  <a:pt x="1116" y="273"/>
                </a:cubicBezTo>
                <a:cubicBezTo>
                  <a:pt x="1052" y="273"/>
                  <a:pt x="1020" y="279"/>
                  <a:pt x="967" y="298"/>
                </a:cubicBezTo>
                <a:cubicBezTo>
                  <a:pt x="898" y="323"/>
                  <a:pt x="838" y="338"/>
                  <a:pt x="769" y="372"/>
                </a:cubicBezTo>
                <a:cubicBezTo>
                  <a:pt x="722" y="395"/>
                  <a:pt x="641" y="434"/>
                  <a:pt x="595" y="447"/>
                </a:cubicBezTo>
                <a:cubicBezTo>
                  <a:pt x="544" y="462"/>
                  <a:pt x="498" y="479"/>
                  <a:pt x="446" y="496"/>
                </a:cubicBezTo>
                <a:cubicBezTo>
                  <a:pt x="543" y="400"/>
                  <a:pt x="631" y="302"/>
                  <a:pt x="719" y="199"/>
                </a:cubicBezTo>
                <a:cubicBezTo>
                  <a:pt x="775" y="134"/>
                  <a:pt x="902" y="58"/>
                  <a:pt x="942" y="0"/>
                </a:cubicBezTo>
                <a:cubicBezTo>
                  <a:pt x="934" y="0"/>
                  <a:pt x="926" y="0"/>
                  <a:pt x="918" y="0"/>
                </a:cubicBezTo>
                <a:cubicBezTo>
                  <a:pt x="852" y="25"/>
                  <a:pt x="778" y="29"/>
                  <a:pt x="719" y="75"/>
                </a:cubicBezTo>
                <a:cubicBezTo>
                  <a:pt x="655" y="125"/>
                  <a:pt x="583" y="172"/>
                  <a:pt x="521" y="223"/>
                </a:cubicBezTo>
                <a:cubicBezTo>
                  <a:pt x="467" y="268"/>
                  <a:pt x="426" y="314"/>
                  <a:pt x="372" y="347"/>
                </a:cubicBezTo>
                <a:cubicBezTo>
                  <a:pt x="406" y="318"/>
                  <a:pt x="470" y="278"/>
                  <a:pt x="496" y="248"/>
                </a:cubicBezTo>
                <a:cubicBezTo>
                  <a:pt x="531" y="208"/>
                  <a:pt x="578" y="133"/>
                  <a:pt x="620" y="99"/>
                </a:cubicBezTo>
                <a:cubicBezTo>
                  <a:pt x="637" y="91"/>
                  <a:pt x="653" y="83"/>
                  <a:pt x="670" y="75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03900" y="3606800"/>
            <a:ext cx="125413" cy="484188"/>
          </a:xfrm>
          <a:custGeom>
            <a:avLst/>
            <a:gdLst>
              <a:gd name="T0" fmla="+- 0 16197 16123"/>
              <a:gd name="T1" fmla="*/ T0 w 348"/>
              <a:gd name="T2" fmla="+- 0 10021 10021"/>
              <a:gd name="T3" fmla="*/ 10021 h 1341"/>
              <a:gd name="T4" fmla="+- 0 16202 16123"/>
              <a:gd name="T5" fmla="*/ T4 w 348"/>
              <a:gd name="T6" fmla="+- 0 10059 10021"/>
              <a:gd name="T7" fmla="*/ 10059 h 1341"/>
              <a:gd name="T8" fmla="+- 0 16203 16123"/>
              <a:gd name="T9" fmla="*/ T8 w 348"/>
              <a:gd name="T10" fmla="+- 0 10090 10021"/>
              <a:gd name="T11" fmla="*/ 10090 h 1341"/>
              <a:gd name="T12" fmla="+- 0 16222 16123"/>
              <a:gd name="T13" fmla="*/ T12 w 348"/>
              <a:gd name="T14" fmla="+- 0 10120 10021"/>
              <a:gd name="T15" fmla="*/ 10120 h 1341"/>
              <a:gd name="T16" fmla="+- 0 16241 16123"/>
              <a:gd name="T17" fmla="*/ T16 w 348"/>
              <a:gd name="T18" fmla="+- 0 10150 10021"/>
              <a:gd name="T19" fmla="*/ 10150 h 1341"/>
              <a:gd name="T20" fmla="+- 0 16244 16123"/>
              <a:gd name="T21" fmla="*/ T20 w 348"/>
              <a:gd name="T22" fmla="+- 0 10147 10021"/>
              <a:gd name="T23" fmla="*/ 10147 h 1341"/>
              <a:gd name="T24" fmla="+- 0 16247 16123"/>
              <a:gd name="T25" fmla="*/ T24 w 348"/>
              <a:gd name="T26" fmla="+- 0 10195 10021"/>
              <a:gd name="T27" fmla="*/ 10195 h 1341"/>
              <a:gd name="T28" fmla="+- 0 16248 16123"/>
              <a:gd name="T29" fmla="*/ T28 w 348"/>
              <a:gd name="T30" fmla="+- 0 10219 10021"/>
              <a:gd name="T31" fmla="*/ 10219 h 1341"/>
              <a:gd name="T32" fmla="+- 0 16247 16123"/>
              <a:gd name="T33" fmla="*/ T32 w 348"/>
              <a:gd name="T34" fmla="+- 0 10245 10021"/>
              <a:gd name="T35" fmla="*/ 10245 h 1341"/>
              <a:gd name="T36" fmla="+- 0 16247 16123"/>
              <a:gd name="T37" fmla="*/ T36 w 348"/>
              <a:gd name="T38" fmla="+- 0 10269 10021"/>
              <a:gd name="T39" fmla="*/ 10269 h 1341"/>
              <a:gd name="T40" fmla="+- 0 16217 16123"/>
              <a:gd name="T41" fmla="*/ T40 w 348"/>
              <a:gd name="T42" fmla="+- 0 10265 10021"/>
              <a:gd name="T43" fmla="*/ 10265 h 1341"/>
              <a:gd name="T44" fmla="+- 0 16180 16123"/>
              <a:gd name="T45" fmla="*/ T44 w 348"/>
              <a:gd name="T46" fmla="+- 0 10263 10021"/>
              <a:gd name="T47" fmla="*/ 10263 h 1341"/>
              <a:gd name="T48" fmla="+- 0 16173 16123"/>
              <a:gd name="T49" fmla="*/ T48 w 348"/>
              <a:gd name="T50" fmla="+- 0 10244 10021"/>
              <a:gd name="T51" fmla="*/ 10244 h 1341"/>
              <a:gd name="T52" fmla="+- 0 16156 16123"/>
              <a:gd name="T53" fmla="*/ T52 w 348"/>
              <a:gd name="T54" fmla="+- 0 10201 10021"/>
              <a:gd name="T55" fmla="*/ 10201 h 1341"/>
              <a:gd name="T56" fmla="+- 0 16173 16123"/>
              <a:gd name="T57" fmla="*/ T56 w 348"/>
              <a:gd name="T58" fmla="+- 0 10118 10021"/>
              <a:gd name="T59" fmla="*/ 10118 h 1341"/>
              <a:gd name="T60" fmla="+- 0 16173 16123"/>
              <a:gd name="T61" fmla="*/ T60 w 348"/>
              <a:gd name="T62" fmla="+- 0 10071 10021"/>
              <a:gd name="T63" fmla="*/ 10071 h 1341"/>
              <a:gd name="T64" fmla="+- 0 16186 16123"/>
              <a:gd name="T65" fmla="*/ T64 w 348"/>
              <a:gd name="T66" fmla="+- 0 10094 10021"/>
              <a:gd name="T67" fmla="*/ 10094 h 1341"/>
              <a:gd name="T68" fmla="+- 0 16194 16123"/>
              <a:gd name="T69" fmla="*/ T68 w 348"/>
              <a:gd name="T70" fmla="+- 0 10095 10021"/>
              <a:gd name="T71" fmla="*/ 10095 h 1341"/>
              <a:gd name="T72" fmla="+- 0 16197 16123"/>
              <a:gd name="T73" fmla="*/ T72 w 348"/>
              <a:gd name="T74" fmla="+- 0 10145 10021"/>
              <a:gd name="T75" fmla="*/ 10145 h 1341"/>
              <a:gd name="T76" fmla="+- 0 16199 16123"/>
              <a:gd name="T77" fmla="*/ T76 w 348"/>
              <a:gd name="T78" fmla="+- 0 10185 10021"/>
              <a:gd name="T79" fmla="*/ 10185 h 1341"/>
              <a:gd name="T80" fmla="+- 0 16185 16123"/>
              <a:gd name="T81" fmla="*/ T80 w 348"/>
              <a:gd name="T82" fmla="+- 0 10254 10021"/>
              <a:gd name="T83" fmla="*/ 10254 h 1341"/>
              <a:gd name="T84" fmla="+- 0 16173 16123"/>
              <a:gd name="T85" fmla="*/ T84 w 348"/>
              <a:gd name="T86" fmla="+- 0 10294 10021"/>
              <a:gd name="T87" fmla="*/ 10294 h 1341"/>
              <a:gd name="T88" fmla="+- 0 16165 16123"/>
              <a:gd name="T89" fmla="*/ T88 w 348"/>
              <a:gd name="T90" fmla="+- 0 10321 10021"/>
              <a:gd name="T91" fmla="*/ 10321 h 1341"/>
              <a:gd name="T92" fmla="+- 0 16158 16123"/>
              <a:gd name="T93" fmla="*/ T92 w 348"/>
              <a:gd name="T94" fmla="+- 0 10342 10021"/>
              <a:gd name="T95" fmla="*/ 10342 h 1341"/>
              <a:gd name="T96" fmla="+- 0 16148 16123"/>
              <a:gd name="T97" fmla="*/ T96 w 348"/>
              <a:gd name="T98" fmla="+- 0 10368 10021"/>
              <a:gd name="T99" fmla="*/ 10368 h 1341"/>
              <a:gd name="T100" fmla="+- 0 16176 16123"/>
              <a:gd name="T101" fmla="*/ T100 w 348"/>
              <a:gd name="T102" fmla="+- 0 10379 10021"/>
              <a:gd name="T103" fmla="*/ 10379 h 1341"/>
              <a:gd name="T104" fmla="+- 0 16211 16123"/>
              <a:gd name="T105" fmla="*/ T104 w 348"/>
              <a:gd name="T106" fmla="+- 0 10405 10021"/>
              <a:gd name="T107" fmla="*/ 10405 h 1341"/>
              <a:gd name="T108" fmla="+- 0 16247 16123"/>
              <a:gd name="T109" fmla="*/ T108 w 348"/>
              <a:gd name="T110" fmla="+- 0 10393 10021"/>
              <a:gd name="T111" fmla="*/ 10393 h 1341"/>
              <a:gd name="T112" fmla="+- 0 16270 16123"/>
              <a:gd name="T113" fmla="*/ T112 w 348"/>
              <a:gd name="T114" fmla="+- 0 10385 10021"/>
              <a:gd name="T115" fmla="*/ 10385 h 1341"/>
              <a:gd name="T116" fmla="+- 0 16327 16123"/>
              <a:gd name="T117" fmla="*/ T116 w 348"/>
              <a:gd name="T118" fmla="+- 0 10336 10021"/>
              <a:gd name="T119" fmla="*/ 10336 h 1341"/>
              <a:gd name="T120" fmla="+- 0 16346 16123"/>
              <a:gd name="T121" fmla="*/ T120 w 348"/>
              <a:gd name="T122" fmla="+- 0 10319 10021"/>
              <a:gd name="T123" fmla="*/ 10319 h 1341"/>
              <a:gd name="T124" fmla="+- 0 16354 16123"/>
              <a:gd name="T125" fmla="*/ T124 w 348"/>
              <a:gd name="T126" fmla="+- 0 10311 10021"/>
              <a:gd name="T127" fmla="*/ 10311 h 1341"/>
              <a:gd name="T128" fmla="+- 0 16363 16123"/>
              <a:gd name="T129" fmla="*/ T128 w 348"/>
              <a:gd name="T130" fmla="+- 0 10302 10021"/>
              <a:gd name="T131" fmla="*/ 10302 h 1341"/>
              <a:gd name="T132" fmla="+- 0 16371 16123"/>
              <a:gd name="T133" fmla="*/ T132 w 348"/>
              <a:gd name="T134" fmla="+- 0 10294 10021"/>
              <a:gd name="T135" fmla="*/ 10294 h 1341"/>
              <a:gd name="T136" fmla="+- 0 16324 16123"/>
              <a:gd name="T137" fmla="*/ T136 w 348"/>
              <a:gd name="T138" fmla="+- 0 10341 10021"/>
              <a:gd name="T139" fmla="*/ 10341 h 1341"/>
              <a:gd name="T140" fmla="+- 0 16273 16123"/>
              <a:gd name="T141" fmla="*/ T140 w 348"/>
              <a:gd name="T142" fmla="+- 0 10381 10021"/>
              <a:gd name="T143" fmla="*/ 10381 h 1341"/>
              <a:gd name="T144" fmla="+- 0 16247 16123"/>
              <a:gd name="T145" fmla="*/ T144 w 348"/>
              <a:gd name="T146" fmla="+- 0 10443 10021"/>
              <a:gd name="T147" fmla="*/ 10443 h 1341"/>
              <a:gd name="T148" fmla="+- 0 16227 16123"/>
              <a:gd name="T149" fmla="*/ T148 w 348"/>
              <a:gd name="T150" fmla="+- 0 10491 10021"/>
              <a:gd name="T151" fmla="*/ 10491 h 1341"/>
              <a:gd name="T152" fmla="+- 0 16225 16123"/>
              <a:gd name="T153" fmla="*/ T152 w 348"/>
              <a:gd name="T154" fmla="+- 0 10539 10021"/>
              <a:gd name="T155" fmla="*/ 10539 h 1341"/>
              <a:gd name="T156" fmla="+- 0 16222 16123"/>
              <a:gd name="T157" fmla="*/ T156 w 348"/>
              <a:gd name="T158" fmla="+- 0 10592 10021"/>
              <a:gd name="T159" fmla="*/ 10592 h 1341"/>
              <a:gd name="T160" fmla="+- 0 16220 16123"/>
              <a:gd name="T161" fmla="*/ T160 w 348"/>
              <a:gd name="T162" fmla="+- 0 10638 10021"/>
              <a:gd name="T163" fmla="*/ 10638 h 1341"/>
              <a:gd name="T164" fmla="+- 0 16219 16123"/>
              <a:gd name="T165" fmla="*/ T164 w 348"/>
              <a:gd name="T166" fmla="+- 0 10655 10021"/>
              <a:gd name="T167" fmla="*/ 10655 h 1341"/>
              <a:gd name="T168" fmla="+- 0 16247 16123"/>
              <a:gd name="T169" fmla="*/ T168 w 348"/>
              <a:gd name="T170" fmla="+- 0 10691 10021"/>
              <a:gd name="T171" fmla="*/ 10691 h 1341"/>
              <a:gd name="T172" fmla="+- 0 16269 16123"/>
              <a:gd name="T173" fmla="*/ T172 w 348"/>
              <a:gd name="T174" fmla="+- 0 10718 10021"/>
              <a:gd name="T175" fmla="*/ 10718 h 1341"/>
              <a:gd name="T176" fmla="+- 0 16339 16123"/>
              <a:gd name="T177" fmla="*/ T176 w 348"/>
              <a:gd name="T178" fmla="+- 0 10735 10021"/>
              <a:gd name="T179" fmla="*/ 10735 h 1341"/>
              <a:gd name="T180" fmla="+- 0 16371 16123"/>
              <a:gd name="T181" fmla="*/ T180 w 348"/>
              <a:gd name="T182" fmla="+- 0 10740 10021"/>
              <a:gd name="T183" fmla="*/ 10740 h 1341"/>
              <a:gd name="T184" fmla="+- 0 16399 16123"/>
              <a:gd name="T185" fmla="*/ T184 w 348"/>
              <a:gd name="T186" fmla="+- 0 10745 10021"/>
              <a:gd name="T187" fmla="*/ 10745 h 1341"/>
              <a:gd name="T188" fmla="+- 0 16441 16123"/>
              <a:gd name="T189" fmla="*/ T188 w 348"/>
              <a:gd name="T190" fmla="+- 0 10728 10021"/>
              <a:gd name="T191" fmla="*/ 10728 h 1341"/>
              <a:gd name="T192" fmla="+- 0 16446 16123"/>
              <a:gd name="T193" fmla="*/ T192 w 348"/>
              <a:gd name="T194" fmla="+- 0 10716 10021"/>
              <a:gd name="T195" fmla="*/ 10716 h 1341"/>
              <a:gd name="T196" fmla="+- 0 16457 16123"/>
              <a:gd name="T197" fmla="*/ T196 w 348"/>
              <a:gd name="T198" fmla="+- 0 10688 10021"/>
              <a:gd name="T199" fmla="*/ 10688 h 1341"/>
              <a:gd name="T200" fmla="+- 0 16465 16123"/>
              <a:gd name="T201" fmla="*/ T200 w 348"/>
              <a:gd name="T202" fmla="+- 0 10644 10021"/>
              <a:gd name="T203" fmla="*/ 10644 h 1341"/>
              <a:gd name="T204" fmla="+- 0 16470 16123"/>
              <a:gd name="T205" fmla="*/ T204 w 348"/>
              <a:gd name="T206" fmla="+- 0 10616 10021"/>
              <a:gd name="T207" fmla="*/ 10616 h 1341"/>
              <a:gd name="T208" fmla="+- 0 16474 16123"/>
              <a:gd name="T209" fmla="*/ T208 w 348"/>
              <a:gd name="T210" fmla="+- 0 10593 10021"/>
              <a:gd name="T211" fmla="*/ 10593 h 1341"/>
              <a:gd name="T212" fmla="+- 0 16470 16123"/>
              <a:gd name="T213" fmla="*/ T212 w 348"/>
              <a:gd name="T214" fmla="+- 0 10565 10021"/>
              <a:gd name="T215" fmla="*/ 10565 h 1341"/>
              <a:gd name="T216" fmla="+- 0 16470 16123"/>
              <a:gd name="T217" fmla="*/ T216 w 348"/>
              <a:gd name="T218" fmla="+- 0 10542 10021"/>
              <a:gd name="T219" fmla="*/ 10542 h 1341"/>
              <a:gd name="T220" fmla="+- 0 16402 16123"/>
              <a:gd name="T221" fmla="*/ T220 w 348"/>
              <a:gd name="T222" fmla="+- 0 10542 10021"/>
              <a:gd name="T223" fmla="*/ 10542 h 1341"/>
              <a:gd name="T224" fmla="+- 0 16352 16123"/>
              <a:gd name="T225" fmla="*/ T224 w 348"/>
              <a:gd name="T226" fmla="+- 0 10537 10021"/>
              <a:gd name="T227" fmla="*/ 10537 h 1341"/>
              <a:gd name="T228" fmla="+- 0 16297 16123"/>
              <a:gd name="T229" fmla="*/ T228 w 348"/>
              <a:gd name="T230" fmla="+- 0 10567 10021"/>
              <a:gd name="T231" fmla="*/ 10567 h 1341"/>
              <a:gd name="T232" fmla="+- 0 16255 16123"/>
              <a:gd name="T233" fmla="*/ T232 w 348"/>
              <a:gd name="T234" fmla="+- 0 10590 10021"/>
              <a:gd name="T235" fmla="*/ 10590 h 1341"/>
              <a:gd name="T236" fmla="+- 0 16217 16123"/>
              <a:gd name="T237" fmla="*/ T236 w 348"/>
              <a:gd name="T238" fmla="+- 0 10609 10021"/>
              <a:gd name="T239" fmla="*/ 10609 h 1341"/>
              <a:gd name="T240" fmla="+- 0 16197 16123"/>
              <a:gd name="T241" fmla="*/ T240 w 348"/>
              <a:gd name="T242" fmla="+- 0 10641 10021"/>
              <a:gd name="T243" fmla="*/ 10641 h 1341"/>
              <a:gd name="T244" fmla="+- 0 16171 16123"/>
              <a:gd name="T245" fmla="*/ T244 w 348"/>
              <a:gd name="T246" fmla="+- 0 10682 10021"/>
              <a:gd name="T247" fmla="*/ 10682 h 1341"/>
              <a:gd name="T248" fmla="+- 0 16156 16123"/>
              <a:gd name="T249" fmla="*/ T248 w 348"/>
              <a:gd name="T250" fmla="+- 0 10745 10021"/>
              <a:gd name="T251" fmla="*/ 10745 h 1341"/>
              <a:gd name="T252" fmla="+- 0 16148 16123"/>
              <a:gd name="T253" fmla="*/ T252 w 348"/>
              <a:gd name="T254" fmla="+- 0 10790 10021"/>
              <a:gd name="T255" fmla="*/ 10790 h 13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348" h="1341" extrusionOk="0">
                <a:moveTo>
                  <a:pt x="74" y="0"/>
                </a:moveTo>
                <a:cubicBezTo>
                  <a:pt x="79" y="38"/>
                  <a:pt x="80" y="69"/>
                  <a:pt x="99" y="99"/>
                </a:cubicBezTo>
                <a:cubicBezTo>
                  <a:pt x="118" y="129"/>
                  <a:pt x="121" y="126"/>
                  <a:pt x="124" y="174"/>
                </a:cubicBezTo>
                <a:cubicBezTo>
                  <a:pt x="125" y="198"/>
                  <a:pt x="124" y="224"/>
                  <a:pt x="124" y="248"/>
                </a:cubicBezTo>
                <a:cubicBezTo>
                  <a:pt x="94" y="244"/>
                  <a:pt x="57" y="242"/>
                  <a:pt x="50" y="223"/>
                </a:cubicBezTo>
                <a:cubicBezTo>
                  <a:pt x="33" y="180"/>
                  <a:pt x="50" y="97"/>
                  <a:pt x="50" y="50"/>
                </a:cubicBezTo>
                <a:cubicBezTo>
                  <a:pt x="63" y="73"/>
                  <a:pt x="71" y="74"/>
                  <a:pt x="74" y="124"/>
                </a:cubicBezTo>
                <a:cubicBezTo>
                  <a:pt x="76" y="164"/>
                  <a:pt x="62" y="233"/>
                  <a:pt x="50" y="273"/>
                </a:cubicBezTo>
                <a:cubicBezTo>
                  <a:pt x="42" y="300"/>
                  <a:pt x="35" y="321"/>
                  <a:pt x="25" y="347"/>
                </a:cubicBezTo>
                <a:cubicBezTo>
                  <a:pt x="53" y="358"/>
                  <a:pt x="88" y="384"/>
                  <a:pt x="124" y="372"/>
                </a:cubicBezTo>
                <a:cubicBezTo>
                  <a:pt x="147" y="364"/>
                  <a:pt x="204" y="315"/>
                  <a:pt x="223" y="298"/>
                </a:cubicBezTo>
                <a:cubicBezTo>
                  <a:pt x="231" y="290"/>
                  <a:pt x="240" y="281"/>
                  <a:pt x="248" y="273"/>
                </a:cubicBezTo>
                <a:cubicBezTo>
                  <a:pt x="201" y="320"/>
                  <a:pt x="150" y="360"/>
                  <a:pt x="124" y="422"/>
                </a:cubicBezTo>
                <a:cubicBezTo>
                  <a:pt x="104" y="470"/>
                  <a:pt x="102" y="518"/>
                  <a:pt x="99" y="571"/>
                </a:cubicBezTo>
                <a:cubicBezTo>
                  <a:pt x="97" y="617"/>
                  <a:pt x="96" y="634"/>
                  <a:pt x="124" y="670"/>
                </a:cubicBezTo>
                <a:cubicBezTo>
                  <a:pt x="146" y="697"/>
                  <a:pt x="216" y="714"/>
                  <a:pt x="248" y="719"/>
                </a:cubicBezTo>
                <a:cubicBezTo>
                  <a:pt x="276" y="724"/>
                  <a:pt x="318" y="707"/>
                  <a:pt x="323" y="695"/>
                </a:cubicBezTo>
                <a:cubicBezTo>
                  <a:pt x="334" y="667"/>
                  <a:pt x="342" y="623"/>
                  <a:pt x="347" y="595"/>
                </a:cubicBezTo>
                <a:cubicBezTo>
                  <a:pt x="351" y="572"/>
                  <a:pt x="347" y="544"/>
                  <a:pt x="347" y="521"/>
                </a:cubicBezTo>
                <a:cubicBezTo>
                  <a:pt x="279" y="521"/>
                  <a:pt x="229" y="516"/>
                  <a:pt x="174" y="546"/>
                </a:cubicBezTo>
                <a:cubicBezTo>
                  <a:pt x="132" y="569"/>
                  <a:pt x="94" y="588"/>
                  <a:pt x="74" y="620"/>
                </a:cubicBezTo>
                <a:cubicBezTo>
                  <a:pt x="48" y="661"/>
                  <a:pt x="33" y="724"/>
                  <a:pt x="25" y="769"/>
                </a:cubicBezTo>
                <a:cubicBezTo>
                  <a:pt x="13" y="834"/>
                  <a:pt x="31" y="842"/>
                  <a:pt x="50" y="868"/>
                </a:cubicBezTo>
                <a:cubicBezTo>
                  <a:pt x="61" y="883"/>
                  <a:pt x="91" y="911"/>
                  <a:pt x="124" y="918"/>
                </a:cubicBezTo>
                <a:cubicBezTo>
                  <a:pt x="174" y="928"/>
                  <a:pt x="191" y="901"/>
                  <a:pt x="223" y="868"/>
                </a:cubicBezTo>
                <a:cubicBezTo>
                  <a:pt x="250" y="841"/>
                  <a:pt x="267" y="780"/>
                  <a:pt x="273" y="744"/>
                </a:cubicBezTo>
                <a:cubicBezTo>
                  <a:pt x="282" y="689"/>
                  <a:pt x="266" y="668"/>
                  <a:pt x="248" y="645"/>
                </a:cubicBezTo>
                <a:cubicBezTo>
                  <a:pt x="224" y="615"/>
                  <a:pt x="227" y="623"/>
                  <a:pt x="174" y="620"/>
                </a:cubicBezTo>
                <a:cubicBezTo>
                  <a:pt x="122" y="617"/>
                  <a:pt x="110" y="633"/>
                  <a:pt x="74" y="670"/>
                </a:cubicBezTo>
                <a:cubicBezTo>
                  <a:pt x="25" y="720"/>
                  <a:pt x="3" y="747"/>
                  <a:pt x="0" y="819"/>
                </a:cubicBezTo>
                <a:cubicBezTo>
                  <a:pt x="-4" y="921"/>
                  <a:pt x="-7" y="1022"/>
                  <a:pt x="25" y="1116"/>
                </a:cubicBezTo>
                <a:cubicBezTo>
                  <a:pt x="57" y="1212"/>
                  <a:pt x="77" y="1255"/>
                  <a:pt x="149" y="1315"/>
                </a:cubicBezTo>
                <a:cubicBezTo>
                  <a:pt x="183" y="1344"/>
                  <a:pt x="225" y="1352"/>
                  <a:pt x="273" y="1340"/>
                </a:cubicBezTo>
                <a:cubicBezTo>
                  <a:pt x="317" y="1329"/>
                  <a:pt x="341" y="1200"/>
                  <a:pt x="347" y="1166"/>
                </a:cubicBezTo>
                <a:cubicBezTo>
                  <a:pt x="357" y="1103"/>
                  <a:pt x="362" y="967"/>
                  <a:pt x="323" y="943"/>
                </a:cubicBezTo>
                <a:cubicBezTo>
                  <a:pt x="315" y="943"/>
                  <a:pt x="306" y="943"/>
                  <a:pt x="298" y="943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2663" y="3054350"/>
            <a:ext cx="134937" cy="223838"/>
          </a:xfrm>
          <a:custGeom>
            <a:avLst/>
            <a:gdLst>
              <a:gd name="T0" fmla="+- 0 17165 16842"/>
              <a:gd name="T1" fmla="*/ T0 w 373"/>
              <a:gd name="T2" fmla="+- 0 9103 8483"/>
              <a:gd name="T3" fmla="*/ 9103 h 621"/>
              <a:gd name="T4" fmla="+- 0 17094 16842"/>
              <a:gd name="T5" fmla="*/ T4 w 373"/>
              <a:gd name="T6" fmla="+- 0 9103 8483"/>
              <a:gd name="T7" fmla="*/ 9103 h 621"/>
              <a:gd name="T8" fmla="+- 0 17139 16842"/>
              <a:gd name="T9" fmla="*/ T8 w 373"/>
              <a:gd name="T10" fmla="+- 0 9098 8483"/>
              <a:gd name="T11" fmla="*/ 9098 h 621"/>
              <a:gd name="T12" fmla="+- 0 17115 16842"/>
              <a:gd name="T13" fmla="*/ T12 w 373"/>
              <a:gd name="T14" fmla="+- 0 9054 8483"/>
              <a:gd name="T15" fmla="*/ 9054 h 621"/>
              <a:gd name="T16" fmla="+- 0 17081 16842"/>
              <a:gd name="T17" fmla="*/ T16 w 373"/>
              <a:gd name="T18" fmla="+- 0 8992 8483"/>
              <a:gd name="T19" fmla="*/ 8992 h 621"/>
              <a:gd name="T20" fmla="+- 0 17095 16842"/>
              <a:gd name="T21" fmla="*/ T20 w 373"/>
              <a:gd name="T22" fmla="+- 0 9014 8483"/>
              <a:gd name="T23" fmla="*/ 9014 h 621"/>
              <a:gd name="T24" fmla="+- 0 17115 16842"/>
              <a:gd name="T25" fmla="*/ T24 w 373"/>
              <a:gd name="T26" fmla="+- 0 8954 8483"/>
              <a:gd name="T27" fmla="*/ 8954 h 621"/>
              <a:gd name="T28" fmla="+- 0 17123 16842"/>
              <a:gd name="T29" fmla="*/ T28 w 373"/>
              <a:gd name="T30" fmla="+- 0 8931 8483"/>
              <a:gd name="T31" fmla="*/ 8931 h 621"/>
              <a:gd name="T32" fmla="+- 0 17125 16842"/>
              <a:gd name="T33" fmla="*/ T32 w 373"/>
              <a:gd name="T34" fmla="+- 0 8908 8483"/>
              <a:gd name="T35" fmla="*/ 8908 h 621"/>
              <a:gd name="T36" fmla="+- 0 17140 16842"/>
              <a:gd name="T37" fmla="*/ T36 w 373"/>
              <a:gd name="T38" fmla="+- 0 8880 8483"/>
              <a:gd name="T39" fmla="*/ 8880 h 621"/>
              <a:gd name="T40" fmla="+- 0 17159 16842"/>
              <a:gd name="T41" fmla="*/ T40 w 373"/>
              <a:gd name="T42" fmla="+- 0 8845 8483"/>
              <a:gd name="T43" fmla="*/ 8845 h 621"/>
              <a:gd name="T44" fmla="+- 0 17174 16842"/>
              <a:gd name="T45" fmla="*/ T44 w 373"/>
              <a:gd name="T46" fmla="+- 0 8812 8483"/>
              <a:gd name="T47" fmla="*/ 8812 h 621"/>
              <a:gd name="T48" fmla="+- 0 17190 16842"/>
              <a:gd name="T49" fmla="*/ T48 w 373"/>
              <a:gd name="T50" fmla="+- 0 8781 8483"/>
              <a:gd name="T51" fmla="*/ 8781 h 621"/>
              <a:gd name="T52" fmla="+- 0 17203 16842"/>
              <a:gd name="T53" fmla="*/ T52 w 373"/>
              <a:gd name="T54" fmla="+- 0 8756 8483"/>
              <a:gd name="T55" fmla="*/ 8756 h 621"/>
              <a:gd name="T56" fmla="+- 0 17233 16842"/>
              <a:gd name="T57" fmla="*/ T56 w 373"/>
              <a:gd name="T58" fmla="+- 0 8717 8483"/>
              <a:gd name="T59" fmla="*/ 8717 h 621"/>
              <a:gd name="T60" fmla="+- 0 17214 16842"/>
              <a:gd name="T61" fmla="*/ T60 w 373"/>
              <a:gd name="T62" fmla="+- 0 8682 8483"/>
              <a:gd name="T63" fmla="*/ 8682 h 621"/>
              <a:gd name="T64" fmla="+- 0 17187 16842"/>
              <a:gd name="T65" fmla="*/ T64 w 373"/>
              <a:gd name="T66" fmla="+- 0 8633 8483"/>
              <a:gd name="T67" fmla="*/ 8633 h 621"/>
              <a:gd name="T68" fmla="+- 0 17184 16842"/>
              <a:gd name="T69" fmla="*/ T68 w 373"/>
              <a:gd name="T70" fmla="+- 0 8602 8483"/>
              <a:gd name="T71" fmla="*/ 8602 h 621"/>
              <a:gd name="T72" fmla="+- 0 17140 16842"/>
              <a:gd name="T73" fmla="*/ T72 w 373"/>
              <a:gd name="T74" fmla="+- 0 8558 8483"/>
              <a:gd name="T75" fmla="*/ 8558 h 621"/>
              <a:gd name="T76" fmla="+- 0 17111 16842"/>
              <a:gd name="T77" fmla="*/ T76 w 373"/>
              <a:gd name="T78" fmla="+- 0 8530 8483"/>
              <a:gd name="T79" fmla="*/ 8530 h 621"/>
              <a:gd name="T80" fmla="+- 0 17077 16842"/>
              <a:gd name="T81" fmla="*/ T80 w 373"/>
              <a:gd name="T82" fmla="+- 0 8495 8483"/>
              <a:gd name="T83" fmla="*/ 8495 h 621"/>
              <a:gd name="T84" fmla="+- 0 17041 16842"/>
              <a:gd name="T85" fmla="*/ T84 w 373"/>
              <a:gd name="T86" fmla="+- 0 8483 8483"/>
              <a:gd name="T87" fmla="*/ 8483 h 621"/>
              <a:gd name="T88" fmla="+- 0 17000 16842"/>
              <a:gd name="T89" fmla="*/ T88 w 373"/>
              <a:gd name="T90" fmla="+- 0 8469 8483"/>
              <a:gd name="T91" fmla="*/ 8469 h 621"/>
              <a:gd name="T92" fmla="+- 0 16945 16842"/>
              <a:gd name="T93" fmla="*/ T92 w 373"/>
              <a:gd name="T94" fmla="+- 0 8483 8483"/>
              <a:gd name="T95" fmla="*/ 8483 h 621"/>
              <a:gd name="T96" fmla="+- 0 16917 16842"/>
              <a:gd name="T97" fmla="*/ T96 w 373"/>
              <a:gd name="T98" fmla="+- 0 8508 8483"/>
              <a:gd name="T99" fmla="*/ 8508 h 621"/>
              <a:gd name="T100" fmla="+- 0 16878 16842"/>
              <a:gd name="T101" fmla="*/ T100 w 373"/>
              <a:gd name="T102" fmla="+- 0 8543 8483"/>
              <a:gd name="T103" fmla="*/ 8543 h 621"/>
              <a:gd name="T104" fmla="+- 0 16870 16842"/>
              <a:gd name="T105" fmla="*/ T104 w 373"/>
              <a:gd name="T106" fmla="+- 0 8606 8483"/>
              <a:gd name="T107" fmla="*/ 8606 h 621"/>
              <a:gd name="T108" fmla="+- 0 16867 16842"/>
              <a:gd name="T109" fmla="*/ T108 w 373"/>
              <a:gd name="T110" fmla="+- 0 8657 8483"/>
              <a:gd name="T111" fmla="*/ 8657 h 621"/>
              <a:gd name="T112" fmla="+- 0 16863 16842"/>
              <a:gd name="T113" fmla="*/ T112 w 373"/>
              <a:gd name="T114" fmla="+- 0 8721 8483"/>
              <a:gd name="T115" fmla="*/ 8721 h 621"/>
              <a:gd name="T116" fmla="+- 0 16842 16842"/>
              <a:gd name="T117" fmla="*/ T116 w 373"/>
              <a:gd name="T118" fmla="+- 0 8764 8483"/>
              <a:gd name="T119" fmla="*/ 8764 h 621"/>
              <a:gd name="T120" fmla="+- 0 16842 16842"/>
              <a:gd name="T121" fmla="*/ T120 w 373"/>
              <a:gd name="T122" fmla="+- 0 8830 8483"/>
              <a:gd name="T123" fmla="*/ 8830 h 621"/>
              <a:gd name="T124" fmla="+- 0 16842 16842"/>
              <a:gd name="T125" fmla="*/ T124 w 373"/>
              <a:gd name="T126" fmla="+- 0 8855 8483"/>
              <a:gd name="T127" fmla="*/ 8855 h 621"/>
              <a:gd name="T128" fmla="+- 0 16842 16842"/>
              <a:gd name="T129" fmla="*/ T128 w 373"/>
              <a:gd name="T130" fmla="+- 0 8863 8483"/>
              <a:gd name="T131" fmla="*/ 8863 h 621"/>
              <a:gd name="T132" fmla="+- 0 16842 16842"/>
              <a:gd name="T133" fmla="*/ T132 w 373"/>
              <a:gd name="T134" fmla="+- 0 8880 8483"/>
              <a:gd name="T135" fmla="*/ 8880 h 621"/>
              <a:gd name="T136" fmla="+- 0 16893 16842"/>
              <a:gd name="T137" fmla="*/ T136 w 373"/>
              <a:gd name="T138" fmla="+- 0 8880 8483"/>
              <a:gd name="T139" fmla="*/ 8880 h 621"/>
              <a:gd name="T140" fmla="+- 0 16928 16842"/>
              <a:gd name="T141" fmla="*/ T140 w 373"/>
              <a:gd name="T142" fmla="+- 0 8889 8483"/>
              <a:gd name="T143" fmla="*/ 8889 h 621"/>
              <a:gd name="T144" fmla="+- 0 16966 16842"/>
              <a:gd name="T145" fmla="*/ T144 w 373"/>
              <a:gd name="T146" fmla="+- 0 8855 8483"/>
              <a:gd name="T147" fmla="*/ 8855 h 621"/>
              <a:gd name="T148" fmla="+- 0 17009 16842"/>
              <a:gd name="T149" fmla="*/ T148 w 373"/>
              <a:gd name="T150" fmla="+- 0 8816 8483"/>
              <a:gd name="T151" fmla="*/ 8816 h 621"/>
              <a:gd name="T152" fmla="+- 0 16993 16842"/>
              <a:gd name="T153" fmla="*/ T152 w 373"/>
              <a:gd name="T154" fmla="+- 0 8776 8483"/>
              <a:gd name="T155" fmla="*/ 8776 h 621"/>
              <a:gd name="T156" fmla="+- 0 17016 16842"/>
              <a:gd name="T157" fmla="*/ T156 w 373"/>
              <a:gd name="T158" fmla="+- 0 8731 8483"/>
              <a:gd name="T159" fmla="*/ 8731 h 621"/>
              <a:gd name="T160" fmla="+- 0 17028 16842"/>
              <a:gd name="T161" fmla="*/ T160 w 373"/>
              <a:gd name="T162" fmla="+- 0 8706 8483"/>
              <a:gd name="T163" fmla="*/ 8706 h 621"/>
              <a:gd name="T164" fmla="+- 0 17061 16842"/>
              <a:gd name="T165" fmla="*/ T164 w 373"/>
              <a:gd name="T166" fmla="+- 0 8669 8483"/>
              <a:gd name="T167" fmla="*/ 8669 h 621"/>
              <a:gd name="T168" fmla="+- 0 17041 16842"/>
              <a:gd name="T169" fmla="*/ T168 w 373"/>
              <a:gd name="T170" fmla="+- 0 8632 8483"/>
              <a:gd name="T171" fmla="*/ 8632 h 621"/>
              <a:gd name="T172" fmla="+- 0 17032 16842"/>
              <a:gd name="T173" fmla="*/ T172 w 373"/>
              <a:gd name="T174" fmla="+- 0 8615 8483"/>
              <a:gd name="T175" fmla="*/ 8615 h 621"/>
              <a:gd name="T176" fmla="+- 0 16959 16842"/>
              <a:gd name="T177" fmla="*/ T176 w 373"/>
              <a:gd name="T178" fmla="+- 0 8586 8483"/>
              <a:gd name="T179" fmla="*/ 8586 h 621"/>
              <a:gd name="T180" fmla="+- 0 16942 16842"/>
              <a:gd name="T181" fmla="*/ T180 w 373"/>
              <a:gd name="T182" fmla="+- 0 8607 8483"/>
              <a:gd name="T183" fmla="*/ 8607 h 621"/>
              <a:gd name="T184" fmla="+- 0 16930 16842"/>
              <a:gd name="T185" fmla="*/ T184 w 373"/>
              <a:gd name="T186" fmla="+- 0 8623 8483"/>
              <a:gd name="T187" fmla="*/ 8623 h 621"/>
              <a:gd name="T188" fmla="+- 0 16902 16842"/>
              <a:gd name="T189" fmla="*/ T188 w 373"/>
              <a:gd name="T190" fmla="+- 0 8652 8483"/>
              <a:gd name="T191" fmla="*/ 8652 h 621"/>
              <a:gd name="T192" fmla="+- 0 16892 16842"/>
              <a:gd name="T193" fmla="*/ T192 w 373"/>
              <a:gd name="T194" fmla="+- 0 8682 8483"/>
              <a:gd name="T195" fmla="*/ 8682 h 621"/>
              <a:gd name="T196" fmla="+- 0 16882 16842"/>
              <a:gd name="T197" fmla="*/ T196 w 373"/>
              <a:gd name="T198" fmla="+- 0 8712 8483"/>
              <a:gd name="T199" fmla="*/ 8712 h 621"/>
              <a:gd name="T200" fmla="+- 0 16870 16842"/>
              <a:gd name="T201" fmla="*/ T200 w 373"/>
              <a:gd name="T202" fmla="+- 0 8752 8483"/>
              <a:gd name="T203" fmla="*/ 8752 h 621"/>
              <a:gd name="T204" fmla="+- 0 16867 16842"/>
              <a:gd name="T205" fmla="*/ T204 w 373"/>
              <a:gd name="T206" fmla="+- 0 8781 8483"/>
              <a:gd name="T207" fmla="*/ 8781 h 621"/>
              <a:gd name="T208" fmla="+- 0 16864 16842"/>
              <a:gd name="T209" fmla="*/ T208 w 373"/>
              <a:gd name="T210" fmla="+- 0 8805 8483"/>
              <a:gd name="T211" fmla="*/ 8805 h 621"/>
              <a:gd name="T212" fmla="+- 0 16867 16842"/>
              <a:gd name="T213" fmla="*/ T212 w 373"/>
              <a:gd name="T214" fmla="+- 0 8831 8483"/>
              <a:gd name="T215" fmla="*/ 8831 h 621"/>
              <a:gd name="T216" fmla="+- 0 16867 16842"/>
              <a:gd name="T217" fmla="*/ T216 w 373"/>
              <a:gd name="T218" fmla="+- 0 8855 8483"/>
              <a:gd name="T219" fmla="*/ 8855 h 621"/>
              <a:gd name="T220" fmla="+- 0 16935 16842"/>
              <a:gd name="T221" fmla="*/ T220 w 373"/>
              <a:gd name="T222" fmla="+- 0 8855 8483"/>
              <a:gd name="T223" fmla="*/ 8855 h 621"/>
              <a:gd name="T224" fmla="+- 0 16983 16842"/>
              <a:gd name="T225" fmla="*/ T224 w 373"/>
              <a:gd name="T226" fmla="+- 0 8847 8483"/>
              <a:gd name="T227" fmla="*/ 8847 h 621"/>
              <a:gd name="T228" fmla="+- 0 17041 16842"/>
              <a:gd name="T229" fmla="*/ T228 w 373"/>
              <a:gd name="T230" fmla="+- 0 8830 8483"/>
              <a:gd name="T231" fmla="*/ 8830 h 621"/>
              <a:gd name="T232" fmla="+- 0 17074 16842"/>
              <a:gd name="T233" fmla="*/ T232 w 373"/>
              <a:gd name="T234" fmla="+- 0 8820 8483"/>
              <a:gd name="T235" fmla="*/ 8820 h 621"/>
              <a:gd name="T236" fmla="+- 0 17080 16842"/>
              <a:gd name="T237" fmla="*/ T236 w 373"/>
              <a:gd name="T238" fmla="+- 0 8796 8483"/>
              <a:gd name="T239" fmla="*/ 8796 h 621"/>
              <a:gd name="T240" fmla="+- 0 17090 16842"/>
              <a:gd name="T241" fmla="*/ T240 w 373"/>
              <a:gd name="T242" fmla="+- 0 8756 8483"/>
              <a:gd name="T243" fmla="*/ 8756 h 6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73" h="621" extrusionOk="0">
                <a:moveTo>
                  <a:pt x="323" y="620"/>
                </a:moveTo>
                <a:cubicBezTo>
                  <a:pt x="252" y="620"/>
                  <a:pt x="297" y="615"/>
                  <a:pt x="273" y="571"/>
                </a:cubicBezTo>
                <a:cubicBezTo>
                  <a:pt x="239" y="509"/>
                  <a:pt x="253" y="531"/>
                  <a:pt x="273" y="471"/>
                </a:cubicBezTo>
                <a:cubicBezTo>
                  <a:pt x="281" y="448"/>
                  <a:pt x="283" y="425"/>
                  <a:pt x="298" y="397"/>
                </a:cubicBezTo>
                <a:cubicBezTo>
                  <a:pt x="317" y="362"/>
                  <a:pt x="332" y="329"/>
                  <a:pt x="348" y="298"/>
                </a:cubicBezTo>
                <a:cubicBezTo>
                  <a:pt x="361" y="273"/>
                  <a:pt x="391" y="234"/>
                  <a:pt x="372" y="199"/>
                </a:cubicBezTo>
                <a:cubicBezTo>
                  <a:pt x="345" y="150"/>
                  <a:pt x="342" y="119"/>
                  <a:pt x="298" y="75"/>
                </a:cubicBezTo>
                <a:cubicBezTo>
                  <a:pt x="269" y="47"/>
                  <a:pt x="235" y="12"/>
                  <a:pt x="199" y="0"/>
                </a:cubicBezTo>
                <a:cubicBezTo>
                  <a:pt x="158" y="-14"/>
                  <a:pt x="103" y="0"/>
                  <a:pt x="75" y="25"/>
                </a:cubicBezTo>
                <a:cubicBezTo>
                  <a:pt x="36" y="60"/>
                  <a:pt x="28" y="123"/>
                  <a:pt x="25" y="174"/>
                </a:cubicBezTo>
                <a:cubicBezTo>
                  <a:pt x="21" y="238"/>
                  <a:pt x="0" y="281"/>
                  <a:pt x="0" y="347"/>
                </a:cubicBezTo>
                <a:cubicBezTo>
                  <a:pt x="0" y="372"/>
                  <a:pt x="0" y="380"/>
                  <a:pt x="0" y="397"/>
                </a:cubicBezTo>
                <a:cubicBezTo>
                  <a:pt x="51" y="397"/>
                  <a:pt x="86" y="406"/>
                  <a:pt x="124" y="372"/>
                </a:cubicBezTo>
                <a:cubicBezTo>
                  <a:pt x="167" y="333"/>
                  <a:pt x="151" y="293"/>
                  <a:pt x="174" y="248"/>
                </a:cubicBezTo>
                <a:cubicBezTo>
                  <a:pt x="186" y="223"/>
                  <a:pt x="219" y="186"/>
                  <a:pt x="199" y="149"/>
                </a:cubicBezTo>
                <a:cubicBezTo>
                  <a:pt x="190" y="132"/>
                  <a:pt x="117" y="103"/>
                  <a:pt x="100" y="124"/>
                </a:cubicBezTo>
                <a:cubicBezTo>
                  <a:pt x="88" y="140"/>
                  <a:pt x="60" y="169"/>
                  <a:pt x="50" y="199"/>
                </a:cubicBezTo>
                <a:cubicBezTo>
                  <a:pt x="40" y="229"/>
                  <a:pt x="28" y="269"/>
                  <a:pt x="25" y="298"/>
                </a:cubicBezTo>
                <a:cubicBezTo>
                  <a:pt x="22" y="322"/>
                  <a:pt x="25" y="348"/>
                  <a:pt x="25" y="372"/>
                </a:cubicBezTo>
                <a:cubicBezTo>
                  <a:pt x="93" y="372"/>
                  <a:pt x="141" y="364"/>
                  <a:pt x="199" y="347"/>
                </a:cubicBezTo>
                <a:cubicBezTo>
                  <a:pt x="232" y="337"/>
                  <a:pt x="238" y="313"/>
                  <a:pt x="248" y="273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8013" y="1320800"/>
            <a:ext cx="1955800" cy="1063625"/>
          </a:xfrm>
          <a:custGeom>
            <a:avLst/>
            <a:gdLst>
              <a:gd name="T0" fmla="+- 0 17016 15801"/>
              <a:gd name="T1" fmla="*/ T0 w 5433"/>
              <a:gd name="T2" fmla="+- 0 3870 3671"/>
              <a:gd name="T3" fmla="*/ 3870 h 2953"/>
              <a:gd name="T4" fmla="+- 0 16985 15801"/>
              <a:gd name="T5" fmla="*/ T4 w 5433"/>
              <a:gd name="T6" fmla="+- 0 3885 3671"/>
              <a:gd name="T7" fmla="*/ 3885 h 2953"/>
              <a:gd name="T8" fmla="+- 0 16983 15801"/>
              <a:gd name="T9" fmla="*/ T8 w 5433"/>
              <a:gd name="T10" fmla="+- 0 3900 3671"/>
              <a:gd name="T11" fmla="*/ 3900 h 2953"/>
              <a:gd name="T12" fmla="+- 0 16942 15801"/>
              <a:gd name="T13" fmla="*/ T12 w 5433"/>
              <a:gd name="T14" fmla="+- 0 3919 3671"/>
              <a:gd name="T15" fmla="*/ 3919 h 2953"/>
              <a:gd name="T16" fmla="+- 0 16894 15801"/>
              <a:gd name="T17" fmla="*/ T16 w 5433"/>
              <a:gd name="T18" fmla="+- 0 3942 3671"/>
              <a:gd name="T19" fmla="*/ 3942 h 2953"/>
              <a:gd name="T20" fmla="+- 0 16841 15801"/>
              <a:gd name="T21" fmla="*/ T20 w 5433"/>
              <a:gd name="T22" fmla="+- 0 3938 3671"/>
              <a:gd name="T23" fmla="*/ 3938 h 2953"/>
              <a:gd name="T24" fmla="+- 0 16793 15801"/>
              <a:gd name="T25" fmla="*/ T24 w 5433"/>
              <a:gd name="T26" fmla="+- 0 3969 3671"/>
              <a:gd name="T27" fmla="*/ 3969 h 2953"/>
              <a:gd name="T28" fmla="+- 0 16734 15801"/>
              <a:gd name="T29" fmla="*/ T28 w 5433"/>
              <a:gd name="T30" fmla="+- 0 4007 3671"/>
              <a:gd name="T31" fmla="*/ 4007 h 2953"/>
              <a:gd name="T32" fmla="+- 0 16693 15801"/>
              <a:gd name="T33" fmla="*/ T32 w 5433"/>
              <a:gd name="T34" fmla="+- 0 4081 3671"/>
              <a:gd name="T35" fmla="*/ 4081 h 2953"/>
              <a:gd name="T36" fmla="+- 0 16644 15801"/>
              <a:gd name="T37" fmla="*/ T36 w 5433"/>
              <a:gd name="T38" fmla="+- 0 4118 3671"/>
              <a:gd name="T39" fmla="*/ 4118 h 2953"/>
              <a:gd name="T40" fmla="+- 0 16639 15801"/>
              <a:gd name="T41" fmla="*/ T40 w 5433"/>
              <a:gd name="T42" fmla="+- 0 4122 3671"/>
              <a:gd name="T43" fmla="*/ 4122 h 2953"/>
              <a:gd name="T44" fmla="+- 0 16520 15801"/>
              <a:gd name="T45" fmla="*/ T44 w 5433"/>
              <a:gd name="T46" fmla="+- 0 4197 3671"/>
              <a:gd name="T47" fmla="*/ 4197 h 2953"/>
              <a:gd name="T48" fmla="+- 0 16520 15801"/>
              <a:gd name="T49" fmla="*/ T48 w 5433"/>
              <a:gd name="T50" fmla="+- 0 4192 3671"/>
              <a:gd name="T51" fmla="*/ 4192 h 2953"/>
              <a:gd name="T52" fmla="+- 0 16517 15801"/>
              <a:gd name="T53" fmla="*/ T52 w 5433"/>
              <a:gd name="T54" fmla="+- 0 4123 3671"/>
              <a:gd name="T55" fmla="*/ 4123 h 2953"/>
              <a:gd name="T56" fmla="+- 0 16618 15801"/>
              <a:gd name="T57" fmla="*/ T56 w 5433"/>
              <a:gd name="T58" fmla="+- 0 4114 3671"/>
              <a:gd name="T59" fmla="*/ 4114 h 2953"/>
              <a:gd name="T60" fmla="+- 0 16669 15801"/>
              <a:gd name="T61" fmla="*/ T60 w 5433"/>
              <a:gd name="T62" fmla="+- 0 4068 3671"/>
              <a:gd name="T63" fmla="*/ 4068 h 2953"/>
              <a:gd name="T64" fmla="+- 0 16744 15801"/>
              <a:gd name="T65" fmla="*/ T64 w 5433"/>
              <a:gd name="T66" fmla="+- 0 4001 3671"/>
              <a:gd name="T67" fmla="*/ 4001 h 2953"/>
              <a:gd name="T68" fmla="+- 0 16820 15801"/>
              <a:gd name="T69" fmla="*/ T68 w 5433"/>
              <a:gd name="T70" fmla="+- 0 3941 3671"/>
              <a:gd name="T71" fmla="*/ 3941 h 2953"/>
              <a:gd name="T72" fmla="+- 0 16892 15801"/>
              <a:gd name="T73" fmla="*/ T72 w 5433"/>
              <a:gd name="T74" fmla="+- 0 3870 3671"/>
              <a:gd name="T75" fmla="*/ 3870 h 2953"/>
              <a:gd name="T76" fmla="+- 0 16945 15801"/>
              <a:gd name="T77" fmla="*/ T76 w 5433"/>
              <a:gd name="T78" fmla="+- 0 3818 3671"/>
              <a:gd name="T79" fmla="*/ 3818 h 2953"/>
              <a:gd name="T80" fmla="+- 0 17022 15801"/>
              <a:gd name="T81" fmla="*/ T80 w 5433"/>
              <a:gd name="T82" fmla="+- 0 3775 3671"/>
              <a:gd name="T83" fmla="*/ 3775 h 2953"/>
              <a:gd name="T84" fmla="+- 0 17066 15801"/>
              <a:gd name="T85" fmla="*/ T84 w 5433"/>
              <a:gd name="T86" fmla="+- 0 3721 3671"/>
              <a:gd name="T87" fmla="*/ 3721 h 2953"/>
              <a:gd name="T88" fmla="+- 0 17085 15801"/>
              <a:gd name="T89" fmla="*/ T88 w 5433"/>
              <a:gd name="T90" fmla="+- 0 3697 3671"/>
              <a:gd name="T91" fmla="*/ 3697 h 2953"/>
              <a:gd name="T92" fmla="+- 0 17140 15801"/>
              <a:gd name="T93" fmla="*/ T92 w 5433"/>
              <a:gd name="T94" fmla="+- 0 3675 3671"/>
              <a:gd name="T95" fmla="*/ 3675 h 2953"/>
              <a:gd name="T96" fmla="+- 0 17066 15801"/>
              <a:gd name="T97" fmla="*/ T96 w 5433"/>
              <a:gd name="T98" fmla="+- 0 3721 3671"/>
              <a:gd name="T99" fmla="*/ 3721 h 2953"/>
              <a:gd name="T100" fmla="+- 0 16991 15801"/>
              <a:gd name="T101" fmla="*/ T100 w 5433"/>
              <a:gd name="T102" fmla="+- 0 3767 3671"/>
              <a:gd name="T103" fmla="*/ 3767 h 2953"/>
              <a:gd name="T104" fmla="+- 0 16918 15801"/>
              <a:gd name="T105" fmla="*/ T104 w 5433"/>
              <a:gd name="T106" fmla="+- 0 3800 3671"/>
              <a:gd name="T107" fmla="*/ 3800 h 2953"/>
              <a:gd name="T108" fmla="+- 0 16842 15801"/>
              <a:gd name="T109" fmla="*/ T108 w 5433"/>
              <a:gd name="T110" fmla="+- 0 3845 3671"/>
              <a:gd name="T111" fmla="*/ 3845 h 2953"/>
              <a:gd name="T112" fmla="+- 0 16725 15801"/>
              <a:gd name="T113" fmla="*/ T112 w 5433"/>
              <a:gd name="T114" fmla="+- 0 3915 3671"/>
              <a:gd name="T115" fmla="*/ 3915 h 2953"/>
              <a:gd name="T116" fmla="+- 0 16612 15801"/>
              <a:gd name="T117" fmla="*/ T116 w 5433"/>
              <a:gd name="T118" fmla="+- 0 4009 3671"/>
              <a:gd name="T119" fmla="*/ 4009 h 2953"/>
              <a:gd name="T120" fmla="+- 0 16495 15801"/>
              <a:gd name="T121" fmla="*/ T120 w 5433"/>
              <a:gd name="T122" fmla="+- 0 4068 3671"/>
              <a:gd name="T123" fmla="*/ 4068 h 2953"/>
              <a:gd name="T124" fmla="+- 0 16412 15801"/>
              <a:gd name="T125" fmla="*/ T124 w 5433"/>
              <a:gd name="T126" fmla="+- 0 4110 3671"/>
              <a:gd name="T127" fmla="*/ 4110 h 2953"/>
              <a:gd name="T128" fmla="+- 0 16327 15801"/>
              <a:gd name="T129" fmla="*/ T128 w 5433"/>
              <a:gd name="T130" fmla="+- 0 4148 3671"/>
              <a:gd name="T131" fmla="*/ 4148 h 2953"/>
              <a:gd name="T132" fmla="+- 0 16247 15801"/>
              <a:gd name="T133" fmla="*/ T132 w 5433"/>
              <a:gd name="T134" fmla="+- 0 4192 3671"/>
              <a:gd name="T135" fmla="*/ 4192 h 2953"/>
              <a:gd name="T136" fmla="+- 0 16298 15801"/>
              <a:gd name="T137" fmla="*/ T136 w 5433"/>
              <a:gd name="T138" fmla="+- 0 4182 3671"/>
              <a:gd name="T139" fmla="*/ 4182 h 2953"/>
              <a:gd name="T140" fmla="+- 0 16227 15801"/>
              <a:gd name="T141" fmla="*/ T140 w 5433"/>
              <a:gd name="T142" fmla="+- 0 4243 3671"/>
              <a:gd name="T143" fmla="*/ 4243 h 2953"/>
              <a:gd name="T144" fmla="+- 0 16272 15801"/>
              <a:gd name="T145" fmla="*/ T144 w 5433"/>
              <a:gd name="T146" fmla="+- 0 4217 3671"/>
              <a:gd name="T147" fmla="*/ 4217 h 2953"/>
              <a:gd name="T148" fmla="+- 0 16353 15801"/>
              <a:gd name="T149" fmla="*/ T148 w 5433"/>
              <a:gd name="T150" fmla="+- 0 4170 3671"/>
              <a:gd name="T151" fmla="*/ 4170 h 2953"/>
              <a:gd name="T152" fmla="+- 0 16425 15801"/>
              <a:gd name="T153" fmla="*/ T152 w 5433"/>
              <a:gd name="T154" fmla="+- 0 4106 3671"/>
              <a:gd name="T155" fmla="*/ 4106 h 2953"/>
              <a:gd name="T156" fmla="+- 0 16495 15801"/>
              <a:gd name="T157" fmla="*/ T156 w 5433"/>
              <a:gd name="T158" fmla="+- 0 4043 3671"/>
              <a:gd name="T159" fmla="*/ 4043 h 2953"/>
              <a:gd name="T160" fmla="+- 0 16579 15801"/>
              <a:gd name="T161" fmla="*/ T160 w 5433"/>
              <a:gd name="T162" fmla="+- 0 3967 3671"/>
              <a:gd name="T163" fmla="*/ 3967 h 2953"/>
              <a:gd name="T164" fmla="+- 0 16700 15801"/>
              <a:gd name="T165" fmla="*/ T164 w 5433"/>
              <a:gd name="T166" fmla="+- 0 3879 3671"/>
              <a:gd name="T167" fmla="*/ 3879 h 2953"/>
              <a:gd name="T168" fmla="+- 0 16768 15801"/>
              <a:gd name="T169" fmla="*/ T168 w 5433"/>
              <a:gd name="T170" fmla="+- 0 3795 3671"/>
              <a:gd name="T171" fmla="*/ 3795 h 2953"/>
              <a:gd name="T172" fmla="+- 0 16787 15801"/>
              <a:gd name="T173" fmla="*/ T172 w 5433"/>
              <a:gd name="T174" fmla="+- 0 3772 3671"/>
              <a:gd name="T175" fmla="*/ 3772 h 2953"/>
              <a:gd name="T176" fmla="+- 0 16789 15801"/>
              <a:gd name="T177" fmla="*/ T176 w 5433"/>
              <a:gd name="T178" fmla="+- 0 3743 3671"/>
              <a:gd name="T179" fmla="*/ 3743 h 2953"/>
              <a:gd name="T180" fmla="+- 0 16743 15801"/>
              <a:gd name="T181" fmla="*/ T180 w 5433"/>
              <a:gd name="T182" fmla="+- 0 3770 3671"/>
              <a:gd name="T183" fmla="*/ 3770 h 2953"/>
              <a:gd name="T184" fmla="+- 0 16688 15801"/>
              <a:gd name="T185" fmla="*/ T184 w 5433"/>
              <a:gd name="T186" fmla="+- 0 3802 3671"/>
              <a:gd name="T187" fmla="*/ 3802 h 2953"/>
              <a:gd name="T188" fmla="+- 0 16609 15801"/>
              <a:gd name="T189" fmla="*/ T188 w 5433"/>
              <a:gd name="T190" fmla="+- 0 3877 3671"/>
              <a:gd name="T191" fmla="*/ 3877 h 2953"/>
              <a:gd name="T192" fmla="+- 0 16545 15801"/>
              <a:gd name="T193" fmla="*/ T192 w 5433"/>
              <a:gd name="T194" fmla="+- 0 3919 3671"/>
              <a:gd name="T195" fmla="*/ 3919 h 2953"/>
              <a:gd name="T196" fmla="+- 0 16380 15801"/>
              <a:gd name="T197" fmla="*/ T196 w 5433"/>
              <a:gd name="T198" fmla="+- 0 4027 3671"/>
              <a:gd name="T199" fmla="*/ 4027 h 2953"/>
              <a:gd name="T200" fmla="+- 0 16209 15801"/>
              <a:gd name="T201" fmla="*/ T200 w 5433"/>
              <a:gd name="T202" fmla="+- 0 4131 3671"/>
              <a:gd name="T203" fmla="*/ 4131 h 2953"/>
              <a:gd name="T204" fmla="+- 0 16049 15801"/>
              <a:gd name="T205" fmla="*/ T204 w 5433"/>
              <a:gd name="T206" fmla="+- 0 4242 3671"/>
              <a:gd name="T207" fmla="*/ 4242 h 2953"/>
              <a:gd name="T208" fmla="+- 0 16046 15801"/>
              <a:gd name="T209" fmla="*/ T208 w 5433"/>
              <a:gd name="T210" fmla="+- 0 4244 3671"/>
              <a:gd name="T211" fmla="*/ 4244 h 2953"/>
              <a:gd name="T212" fmla="+- 0 15910 15801"/>
              <a:gd name="T213" fmla="*/ T212 w 5433"/>
              <a:gd name="T214" fmla="+- 0 4328 3671"/>
              <a:gd name="T215" fmla="*/ 4328 h 2953"/>
              <a:gd name="T216" fmla="+- 0 15974 15801"/>
              <a:gd name="T217" fmla="*/ T216 w 5433"/>
              <a:gd name="T218" fmla="+- 0 4316 3671"/>
              <a:gd name="T219" fmla="*/ 4316 h 2953"/>
              <a:gd name="T220" fmla="+- 0 16073 15801"/>
              <a:gd name="T221" fmla="*/ T220 w 5433"/>
              <a:gd name="T222" fmla="+- 0 4297 3671"/>
              <a:gd name="T223" fmla="*/ 4297 h 2953"/>
              <a:gd name="T224" fmla="+- 0 16144 15801"/>
              <a:gd name="T225" fmla="*/ T224 w 5433"/>
              <a:gd name="T226" fmla="+- 0 4204 3671"/>
              <a:gd name="T227" fmla="*/ 4204 h 2953"/>
              <a:gd name="T228" fmla="+- 0 16222 15801"/>
              <a:gd name="T229" fmla="*/ T228 w 5433"/>
              <a:gd name="T230" fmla="+- 0 4142 3671"/>
              <a:gd name="T231" fmla="*/ 4142 h 2953"/>
              <a:gd name="T232" fmla="+- 0 16300 15801"/>
              <a:gd name="T233" fmla="*/ T232 w 5433"/>
              <a:gd name="T234" fmla="+- 0 4080 3671"/>
              <a:gd name="T235" fmla="*/ 4080 h 2953"/>
              <a:gd name="T236" fmla="+- 0 16371 15801"/>
              <a:gd name="T237" fmla="*/ T236 w 5433"/>
              <a:gd name="T238" fmla="+- 0 4009 3671"/>
              <a:gd name="T239" fmla="*/ 4009 h 2953"/>
              <a:gd name="T240" fmla="+- 0 16446 15801"/>
              <a:gd name="T241" fmla="*/ T240 w 5433"/>
              <a:gd name="T242" fmla="+- 0 3944 3671"/>
              <a:gd name="T243" fmla="*/ 3944 h 2953"/>
              <a:gd name="T244" fmla="+- 0 16462 15801"/>
              <a:gd name="T245" fmla="*/ T244 w 5433"/>
              <a:gd name="T246" fmla="+- 0 3936 3671"/>
              <a:gd name="T247" fmla="*/ 3936 h 2953"/>
              <a:gd name="T248" fmla="+- 0 16479 15801"/>
              <a:gd name="T249" fmla="*/ T248 w 5433"/>
              <a:gd name="T250" fmla="+- 0 3927 3671"/>
              <a:gd name="T251" fmla="*/ 3927 h 2953"/>
              <a:gd name="T252" fmla="+- 0 16495 15801"/>
              <a:gd name="T253" fmla="*/ T252 w 5433"/>
              <a:gd name="T254" fmla="+- 0 3919 3671"/>
              <a:gd name="T255" fmla="*/ 3919 h 29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5433" h="2953" extrusionOk="0">
                <a:moveTo>
                  <a:pt x="1215" y="199"/>
                </a:moveTo>
                <a:cubicBezTo>
                  <a:pt x="1184" y="214"/>
                  <a:pt x="1182" y="229"/>
                  <a:pt x="1141" y="248"/>
                </a:cubicBezTo>
                <a:cubicBezTo>
                  <a:pt x="1093" y="271"/>
                  <a:pt x="1040" y="267"/>
                  <a:pt x="992" y="298"/>
                </a:cubicBezTo>
                <a:cubicBezTo>
                  <a:pt x="933" y="336"/>
                  <a:pt x="892" y="410"/>
                  <a:pt x="843" y="447"/>
                </a:cubicBezTo>
                <a:cubicBezTo>
                  <a:pt x="838" y="451"/>
                  <a:pt x="719" y="526"/>
                  <a:pt x="719" y="521"/>
                </a:cubicBezTo>
                <a:cubicBezTo>
                  <a:pt x="716" y="452"/>
                  <a:pt x="817" y="443"/>
                  <a:pt x="868" y="397"/>
                </a:cubicBezTo>
                <a:cubicBezTo>
                  <a:pt x="943" y="330"/>
                  <a:pt x="1019" y="270"/>
                  <a:pt x="1091" y="199"/>
                </a:cubicBezTo>
                <a:cubicBezTo>
                  <a:pt x="1144" y="147"/>
                  <a:pt x="1221" y="104"/>
                  <a:pt x="1265" y="50"/>
                </a:cubicBezTo>
                <a:cubicBezTo>
                  <a:pt x="1284" y="26"/>
                  <a:pt x="1339" y="4"/>
                  <a:pt x="1265" y="50"/>
                </a:cubicBezTo>
                <a:cubicBezTo>
                  <a:pt x="1190" y="96"/>
                  <a:pt x="1117" y="129"/>
                  <a:pt x="1041" y="174"/>
                </a:cubicBezTo>
                <a:cubicBezTo>
                  <a:pt x="924" y="244"/>
                  <a:pt x="811" y="338"/>
                  <a:pt x="694" y="397"/>
                </a:cubicBezTo>
                <a:cubicBezTo>
                  <a:pt x="611" y="439"/>
                  <a:pt x="526" y="477"/>
                  <a:pt x="446" y="521"/>
                </a:cubicBezTo>
                <a:cubicBezTo>
                  <a:pt x="497" y="511"/>
                  <a:pt x="426" y="572"/>
                  <a:pt x="471" y="546"/>
                </a:cubicBezTo>
                <a:cubicBezTo>
                  <a:pt x="552" y="499"/>
                  <a:pt x="624" y="435"/>
                  <a:pt x="694" y="372"/>
                </a:cubicBezTo>
                <a:cubicBezTo>
                  <a:pt x="778" y="296"/>
                  <a:pt x="899" y="208"/>
                  <a:pt x="967" y="124"/>
                </a:cubicBezTo>
                <a:cubicBezTo>
                  <a:pt x="986" y="101"/>
                  <a:pt x="988" y="72"/>
                  <a:pt x="942" y="99"/>
                </a:cubicBezTo>
                <a:cubicBezTo>
                  <a:pt x="887" y="131"/>
                  <a:pt x="808" y="206"/>
                  <a:pt x="744" y="248"/>
                </a:cubicBezTo>
                <a:cubicBezTo>
                  <a:pt x="579" y="356"/>
                  <a:pt x="408" y="460"/>
                  <a:pt x="248" y="571"/>
                </a:cubicBezTo>
                <a:cubicBezTo>
                  <a:pt x="245" y="573"/>
                  <a:pt x="109" y="657"/>
                  <a:pt x="173" y="645"/>
                </a:cubicBezTo>
                <a:cubicBezTo>
                  <a:pt x="272" y="626"/>
                  <a:pt x="343" y="533"/>
                  <a:pt x="421" y="471"/>
                </a:cubicBezTo>
                <a:cubicBezTo>
                  <a:pt x="499" y="409"/>
                  <a:pt x="570" y="338"/>
                  <a:pt x="645" y="273"/>
                </a:cubicBezTo>
                <a:cubicBezTo>
                  <a:pt x="661" y="265"/>
                  <a:pt x="678" y="256"/>
                  <a:pt x="694" y="248"/>
                </a:cubicBezTo>
                <a:cubicBezTo>
                  <a:pt x="735" y="211"/>
                  <a:pt x="816" y="204"/>
                  <a:pt x="818" y="149"/>
                </a:cubicBezTo>
                <a:cubicBezTo>
                  <a:pt x="819" y="123"/>
                  <a:pt x="807" y="149"/>
                  <a:pt x="744" y="199"/>
                </a:cubicBezTo>
                <a:cubicBezTo>
                  <a:pt x="670" y="258"/>
                  <a:pt x="597" y="314"/>
                  <a:pt x="520" y="372"/>
                </a:cubicBezTo>
                <a:cubicBezTo>
                  <a:pt x="449" y="425"/>
                  <a:pt x="386" y="483"/>
                  <a:pt x="322" y="546"/>
                </a:cubicBezTo>
                <a:cubicBezTo>
                  <a:pt x="308" y="560"/>
                  <a:pt x="153" y="731"/>
                  <a:pt x="173" y="744"/>
                </a:cubicBezTo>
                <a:cubicBezTo>
                  <a:pt x="236" y="784"/>
                  <a:pt x="328" y="701"/>
                  <a:pt x="372" y="670"/>
                </a:cubicBezTo>
                <a:cubicBezTo>
                  <a:pt x="465" y="606"/>
                  <a:pt x="536" y="519"/>
                  <a:pt x="620" y="447"/>
                </a:cubicBezTo>
                <a:cubicBezTo>
                  <a:pt x="649" y="422"/>
                  <a:pt x="791" y="337"/>
                  <a:pt x="793" y="298"/>
                </a:cubicBezTo>
                <a:cubicBezTo>
                  <a:pt x="794" y="285"/>
                  <a:pt x="746" y="327"/>
                  <a:pt x="694" y="372"/>
                </a:cubicBezTo>
                <a:cubicBezTo>
                  <a:pt x="595" y="457"/>
                  <a:pt x="499" y="537"/>
                  <a:pt x="396" y="620"/>
                </a:cubicBezTo>
                <a:cubicBezTo>
                  <a:pt x="304" y="694"/>
                  <a:pt x="202" y="783"/>
                  <a:pt x="124" y="868"/>
                </a:cubicBezTo>
                <a:cubicBezTo>
                  <a:pt x="109" y="884"/>
                  <a:pt x="0" y="991"/>
                  <a:pt x="0" y="1017"/>
                </a:cubicBezTo>
                <a:cubicBezTo>
                  <a:pt x="0" y="1097"/>
                  <a:pt x="85" y="973"/>
                  <a:pt x="99" y="967"/>
                </a:cubicBezTo>
                <a:cubicBezTo>
                  <a:pt x="199" y="884"/>
                  <a:pt x="305" y="812"/>
                  <a:pt x="396" y="719"/>
                </a:cubicBezTo>
                <a:cubicBezTo>
                  <a:pt x="516" y="597"/>
                  <a:pt x="652" y="470"/>
                  <a:pt x="769" y="347"/>
                </a:cubicBezTo>
                <a:cubicBezTo>
                  <a:pt x="803" y="312"/>
                  <a:pt x="838" y="237"/>
                  <a:pt x="868" y="199"/>
                </a:cubicBezTo>
                <a:cubicBezTo>
                  <a:pt x="810" y="235"/>
                  <a:pt x="730" y="277"/>
                  <a:pt x="669" y="323"/>
                </a:cubicBezTo>
                <a:cubicBezTo>
                  <a:pt x="557" y="408"/>
                  <a:pt x="451" y="499"/>
                  <a:pt x="347" y="595"/>
                </a:cubicBezTo>
                <a:cubicBezTo>
                  <a:pt x="250" y="685"/>
                  <a:pt x="114" y="801"/>
                  <a:pt x="49" y="918"/>
                </a:cubicBezTo>
                <a:cubicBezTo>
                  <a:pt x="33" y="947"/>
                  <a:pt x="-42" y="1011"/>
                  <a:pt x="24" y="1017"/>
                </a:cubicBezTo>
                <a:cubicBezTo>
                  <a:pt x="104" y="1024"/>
                  <a:pt x="168" y="936"/>
                  <a:pt x="223" y="893"/>
                </a:cubicBezTo>
                <a:cubicBezTo>
                  <a:pt x="385" y="766"/>
                  <a:pt x="516" y="600"/>
                  <a:pt x="669" y="471"/>
                </a:cubicBezTo>
                <a:cubicBezTo>
                  <a:pt x="781" y="376"/>
                  <a:pt x="902" y="289"/>
                  <a:pt x="1017" y="199"/>
                </a:cubicBezTo>
                <a:cubicBezTo>
                  <a:pt x="1071" y="172"/>
                  <a:pt x="1091" y="160"/>
                  <a:pt x="1116" y="124"/>
                </a:cubicBezTo>
                <a:cubicBezTo>
                  <a:pt x="1063" y="177"/>
                  <a:pt x="1045" y="195"/>
                  <a:pt x="992" y="248"/>
                </a:cubicBezTo>
                <a:cubicBezTo>
                  <a:pt x="711" y="529"/>
                  <a:pt x="389" y="801"/>
                  <a:pt x="148" y="1116"/>
                </a:cubicBezTo>
                <a:cubicBezTo>
                  <a:pt x="104" y="1174"/>
                  <a:pt x="50" y="1237"/>
                  <a:pt x="124" y="1240"/>
                </a:cubicBezTo>
                <a:cubicBezTo>
                  <a:pt x="227" y="1244"/>
                  <a:pt x="321" y="1152"/>
                  <a:pt x="396" y="1091"/>
                </a:cubicBezTo>
                <a:cubicBezTo>
                  <a:pt x="525" y="985"/>
                  <a:pt x="649" y="839"/>
                  <a:pt x="769" y="719"/>
                </a:cubicBezTo>
                <a:cubicBezTo>
                  <a:pt x="890" y="598"/>
                  <a:pt x="1013" y="454"/>
                  <a:pt x="1141" y="347"/>
                </a:cubicBezTo>
                <a:cubicBezTo>
                  <a:pt x="1214" y="286"/>
                  <a:pt x="1292" y="243"/>
                  <a:pt x="1364" y="174"/>
                </a:cubicBezTo>
                <a:cubicBezTo>
                  <a:pt x="1409" y="144"/>
                  <a:pt x="1522" y="58"/>
                  <a:pt x="1488" y="99"/>
                </a:cubicBezTo>
                <a:cubicBezTo>
                  <a:pt x="1431" y="169"/>
                  <a:pt x="1310" y="235"/>
                  <a:pt x="1240" y="298"/>
                </a:cubicBezTo>
                <a:cubicBezTo>
                  <a:pt x="1028" y="490"/>
                  <a:pt x="822" y="692"/>
                  <a:pt x="620" y="893"/>
                </a:cubicBezTo>
                <a:cubicBezTo>
                  <a:pt x="514" y="998"/>
                  <a:pt x="410" y="1097"/>
                  <a:pt x="322" y="1216"/>
                </a:cubicBezTo>
                <a:cubicBezTo>
                  <a:pt x="292" y="1256"/>
                  <a:pt x="272" y="1304"/>
                  <a:pt x="248" y="1340"/>
                </a:cubicBezTo>
                <a:cubicBezTo>
                  <a:pt x="388" y="1262"/>
                  <a:pt x="494" y="1211"/>
                  <a:pt x="620" y="1091"/>
                </a:cubicBezTo>
                <a:cubicBezTo>
                  <a:pt x="777" y="941"/>
                  <a:pt x="906" y="765"/>
                  <a:pt x="1066" y="620"/>
                </a:cubicBezTo>
                <a:cubicBezTo>
                  <a:pt x="1217" y="483"/>
                  <a:pt x="1370" y="341"/>
                  <a:pt x="1537" y="223"/>
                </a:cubicBezTo>
                <a:cubicBezTo>
                  <a:pt x="1642" y="149"/>
                  <a:pt x="1758" y="94"/>
                  <a:pt x="1860" y="25"/>
                </a:cubicBezTo>
                <a:cubicBezTo>
                  <a:pt x="1868" y="17"/>
                  <a:pt x="1877" y="8"/>
                  <a:pt x="1885" y="0"/>
                </a:cubicBezTo>
                <a:cubicBezTo>
                  <a:pt x="1829" y="53"/>
                  <a:pt x="1729" y="136"/>
                  <a:pt x="1661" y="199"/>
                </a:cubicBezTo>
                <a:cubicBezTo>
                  <a:pt x="1468" y="378"/>
                  <a:pt x="1259" y="539"/>
                  <a:pt x="1066" y="719"/>
                </a:cubicBezTo>
                <a:cubicBezTo>
                  <a:pt x="908" y="866"/>
                  <a:pt x="749" y="1015"/>
                  <a:pt x="595" y="1166"/>
                </a:cubicBezTo>
                <a:cubicBezTo>
                  <a:pt x="521" y="1238"/>
                  <a:pt x="462" y="1314"/>
                  <a:pt x="396" y="1389"/>
                </a:cubicBezTo>
                <a:cubicBezTo>
                  <a:pt x="457" y="1375"/>
                  <a:pt x="465" y="1419"/>
                  <a:pt x="520" y="1389"/>
                </a:cubicBezTo>
                <a:cubicBezTo>
                  <a:pt x="676" y="1305"/>
                  <a:pt x="794" y="1165"/>
                  <a:pt x="917" y="1042"/>
                </a:cubicBezTo>
                <a:cubicBezTo>
                  <a:pt x="1087" y="872"/>
                  <a:pt x="1266" y="714"/>
                  <a:pt x="1438" y="546"/>
                </a:cubicBezTo>
                <a:cubicBezTo>
                  <a:pt x="1581" y="406"/>
                  <a:pt x="1732" y="278"/>
                  <a:pt x="1885" y="149"/>
                </a:cubicBezTo>
                <a:cubicBezTo>
                  <a:pt x="1955" y="90"/>
                  <a:pt x="2199" y="-4"/>
                  <a:pt x="2108" y="0"/>
                </a:cubicBezTo>
                <a:cubicBezTo>
                  <a:pt x="2050" y="2"/>
                  <a:pt x="1925" y="91"/>
                  <a:pt x="1885" y="124"/>
                </a:cubicBezTo>
                <a:cubicBezTo>
                  <a:pt x="1852" y="157"/>
                  <a:pt x="1819" y="190"/>
                  <a:pt x="1786" y="223"/>
                </a:cubicBezTo>
                <a:cubicBezTo>
                  <a:pt x="1439" y="504"/>
                  <a:pt x="1144" y="817"/>
                  <a:pt x="818" y="1116"/>
                </a:cubicBezTo>
                <a:cubicBezTo>
                  <a:pt x="697" y="1227"/>
                  <a:pt x="606" y="1345"/>
                  <a:pt x="496" y="1464"/>
                </a:cubicBezTo>
                <a:cubicBezTo>
                  <a:pt x="471" y="1488"/>
                  <a:pt x="462" y="1496"/>
                  <a:pt x="446" y="1513"/>
                </a:cubicBezTo>
                <a:cubicBezTo>
                  <a:pt x="550" y="1484"/>
                  <a:pt x="616" y="1504"/>
                  <a:pt x="719" y="1439"/>
                </a:cubicBezTo>
                <a:cubicBezTo>
                  <a:pt x="1078" y="1213"/>
                  <a:pt x="1379" y="882"/>
                  <a:pt x="1711" y="620"/>
                </a:cubicBezTo>
                <a:cubicBezTo>
                  <a:pt x="1881" y="486"/>
                  <a:pt x="2030" y="319"/>
                  <a:pt x="2207" y="199"/>
                </a:cubicBezTo>
                <a:cubicBezTo>
                  <a:pt x="2240" y="182"/>
                  <a:pt x="2273" y="166"/>
                  <a:pt x="2306" y="149"/>
                </a:cubicBezTo>
                <a:cubicBezTo>
                  <a:pt x="2320" y="138"/>
                  <a:pt x="2484" y="13"/>
                  <a:pt x="2381" y="75"/>
                </a:cubicBezTo>
                <a:cubicBezTo>
                  <a:pt x="2247" y="156"/>
                  <a:pt x="2131" y="270"/>
                  <a:pt x="2009" y="372"/>
                </a:cubicBezTo>
                <a:cubicBezTo>
                  <a:pt x="1806" y="542"/>
                  <a:pt x="1614" y="721"/>
                  <a:pt x="1413" y="893"/>
                </a:cubicBezTo>
                <a:cubicBezTo>
                  <a:pt x="1177" y="1094"/>
                  <a:pt x="963" y="1319"/>
                  <a:pt x="744" y="1538"/>
                </a:cubicBezTo>
                <a:cubicBezTo>
                  <a:pt x="759" y="1538"/>
                  <a:pt x="650" y="1662"/>
                  <a:pt x="793" y="1588"/>
                </a:cubicBezTo>
                <a:cubicBezTo>
                  <a:pt x="954" y="1504"/>
                  <a:pt x="1109" y="1339"/>
                  <a:pt x="1240" y="1216"/>
                </a:cubicBezTo>
                <a:cubicBezTo>
                  <a:pt x="1428" y="1039"/>
                  <a:pt x="1620" y="869"/>
                  <a:pt x="1810" y="695"/>
                </a:cubicBezTo>
                <a:cubicBezTo>
                  <a:pt x="1967" y="550"/>
                  <a:pt x="2136" y="449"/>
                  <a:pt x="2306" y="323"/>
                </a:cubicBezTo>
                <a:cubicBezTo>
                  <a:pt x="2391" y="260"/>
                  <a:pt x="2464" y="205"/>
                  <a:pt x="2554" y="149"/>
                </a:cubicBezTo>
                <a:cubicBezTo>
                  <a:pt x="2492" y="188"/>
                  <a:pt x="2486" y="176"/>
                  <a:pt x="2430" y="223"/>
                </a:cubicBezTo>
                <a:cubicBezTo>
                  <a:pt x="2273" y="355"/>
                  <a:pt x="2116" y="487"/>
                  <a:pt x="1959" y="620"/>
                </a:cubicBezTo>
                <a:cubicBezTo>
                  <a:pt x="1752" y="795"/>
                  <a:pt x="1565" y="985"/>
                  <a:pt x="1364" y="1166"/>
                </a:cubicBezTo>
                <a:cubicBezTo>
                  <a:pt x="1234" y="1283"/>
                  <a:pt x="1043" y="1418"/>
                  <a:pt x="942" y="1563"/>
                </a:cubicBezTo>
                <a:cubicBezTo>
                  <a:pt x="909" y="1610"/>
                  <a:pt x="945" y="1612"/>
                  <a:pt x="917" y="1662"/>
                </a:cubicBezTo>
                <a:cubicBezTo>
                  <a:pt x="1062" y="1568"/>
                  <a:pt x="1209" y="1481"/>
                  <a:pt x="1339" y="1364"/>
                </a:cubicBezTo>
                <a:cubicBezTo>
                  <a:pt x="1610" y="1120"/>
                  <a:pt x="1875" y="874"/>
                  <a:pt x="2158" y="645"/>
                </a:cubicBezTo>
                <a:cubicBezTo>
                  <a:pt x="2321" y="514"/>
                  <a:pt x="2488" y="395"/>
                  <a:pt x="2654" y="273"/>
                </a:cubicBezTo>
                <a:cubicBezTo>
                  <a:pt x="2717" y="227"/>
                  <a:pt x="2886" y="97"/>
                  <a:pt x="2827" y="149"/>
                </a:cubicBezTo>
                <a:cubicBezTo>
                  <a:pt x="2739" y="226"/>
                  <a:pt x="2642" y="289"/>
                  <a:pt x="2554" y="372"/>
                </a:cubicBezTo>
                <a:cubicBezTo>
                  <a:pt x="2359" y="557"/>
                  <a:pt x="2163" y="742"/>
                  <a:pt x="1959" y="918"/>
                </a:cubicBezTo>
                <a:cubicBezTo>
                  <a:pt x="1701" y="1140"/>
                  <a:pt x="1437" y="1355"/>
                  <a:pt x="1190" y="1588"/>
                </a:cubicBezTo>
                <a:cubicBezTo>
                  <a:pt x="1124" y="1654"/>
                  <a:pt x="1107" y="1671"/>
                  <a:pt x="1066" y="1712"/>
                </a:cubicBezTo>
                <a:cubicBezTo>
                  <a:pt x="1050" y="1720"/>
                  <a:pt x="1033" y="1728"/>
                  <a:pt x="1017" y="1736"/>
                </a:cubicBezTo>
                <a:cubicBezTo>
                  <a:pt x="1076" y="1709"/>
                  <a:pt x="1114" y="1726"/>
                  <a:pt x="1165" y="1687"/>
                </a:cubicBezTo>
                <a:cubicBezTo>
                  <a:pt x="1341" y="1551"/>
                  <a:pt x="1523" y="1391"/>
                  <a:pt x="1686" y="1240"/>
                </a:cubicBezTo>
                <a:cubicBezTo>
                  <a:pt x="1885" y="1056"/>
                  <a:pt x="2094" y="864"/>
                  <a:pt x="2306" y="695"/>
                </a:cubicBezTo>
                <a:cubicBezTo>
                  <a:pt x="2470" y="564"/>
                  <a:pt x="2645" y="439"/>
                  <a:pt x="2803" y="298"/>
                </a:cubicBezTo>
                <a:cubicBezTo>
                  <a:pt x="2813" y="289"/>
                  <a:pt x="3046" y="76"/>
                  <a:pt x="2927" y="174"/>
                </a:cubicBezTo>
                <a:cubicBezTo>
                  <a:pt x="2838" y="232"/>
                  <a:pt x="2801" y="261"/>
                  <a:pt x="2753" y="323"/>
                </a:cubicBezTo>
                <a:cubicBezTo>
                  <a:pt x="2525" y="551"/>
                  <a:pt x="2287" y="766"/>
                  <a:pt x="2058" y="992"/>
                </a:cubicBezTo>
                <a:cubicBezTo>
                  <a:pt x="1879" y="1169"/>
                  <a:pt x="1692" y="1335"/>
                  <a:pt x="1513" y="1513"/>
                </a:cubicBezTo>
                <a:cubicBezTo>
                  <a:pt x="1419" y="1606"/>
                  <a:pt x="1323" y="1708"/>
                  <a:pt x="1240" y="1811"/>
                </a:cubicBezTo>
                <a:cubicBezTo>
                  <a:pt x="1218" y="1833"/>
                  <a:pt x="1209" y="1838"/>
                  <a:pt x="1215" y="1860"/>
                </a:cubicBezTo>
                <a:cubicBezTo>
                  <a:pt x="1295" y="1813"/>
                  <a:pt x="1382" y="1772"/>
                  <a:pt x="1463" y="1712"/>
                </a:cubicBezTo>
                <a:cubicBezTo>
                  <a:pt x="1664" y="1564"/>
                  <a:pt x="1843" y="1377"/>
                  <a:pt x="2034" y="1216"/>
                </a:cubicBezTo>
                <a:cubicBezTo>
                  <a:pt x="2236" y="1045"/>
                  <a:pt x="2440" y="880"/>
                  <a:pt x="2629" y="695"/>
                </a:cubicBezTo>
                <a:cubicBezTo>
                  <a:pt x="2796" y="531"/>
                  <a:pt x="3013" y="410"/>
                  <a:pt x="3175" y="248"/>
                </a:cubicBezTo>
                <a:cubicBezTo>
                  <a:pt x="3145" y="278"/>
                  <a:pt x="3131" y="289"/>
                  <a:pt x="3100" y="298"/>
                </a:cubicBezTo>
                <a:cubicBezTo>
                  <a:pt x="2947" y="435"/>
                  <a:pt x="2800" y="573"/>
                  <a:pt x="2654" y="719"/>
                </a:cubicBezTo>
                <a:cubicBezTo>
                  <a:pt x="2463" y="910"/>
                  <a:pt x="2255" y="1081"/>
                  <a:pt x="2058" y="1265"/>
                </a:cubicBezTo>
                <a:cubicBezTo>
                  <a:pt x="1900" y="1413"/>
                  <a:pt x="1742" y="1561"/>
                  <a:pt x="1587" y="1712"/>
                </a:cubicBezTo>
                <a:cubicBezTo>
                  <a:pt x="1539" y="1759"/>
                  <a:pt x="1531" y="1785"/>
                  <a:pt x="1488" y="1836"/>
                </a:cubicBezTo>
                <a:cubicBezTo>
                  <a:pt x="1634" y="1772"/>
                  <a:pt x="1781" y="1701"/>
                  <a:pt x="1910" y="1588"/>
                </a:cubicBezTo>
                <a:cubicBezTo>
                  <a:pt x="2244" y="1297"/>
                  <a:pt x="2579" y="998"/>
                  <a:pt x="2902" y="695"/>
                </a:cubicBezTo>
                <a:cubicBezTo>
                  <a:pt x="3067" y="540"/>
                  <a:pt x="3238" y="378"/>
                  <a:pt x="3423" y="248"/>
                </a:cubicBezTo>
                <a:cubicBezTo>
                  <a:pt x="3431" y="248"/>
                  <a:pt x="3439" y="248"/>
                  <a:pt x="3447" y="248"/>
                </a:cubicBezTo>
                <a:cubicBezTo>
                  <a:pt x="3384" y="293"/>
                  <a:pt x="3360" y="299"/>
                  <a:pt x="3299" y="347"/>
                </a:cubicBezTo>
                <a:cubicBezTo>
                  <a:pt x="3104" y="500"/>
                  <a:pt x="2931" y="694"/>
                  <a:pt x="2753" y="868"/>
                </a:cubicBezTo>
                <a:cubicBezTo>
                  <a:pt x="2478" y="1137"/>
                  <a:pt x="2177" y="1389"/>
                  <a:pt x="1910" y="1662"/>
                </a:cubicBezTo>
                <a:cubicBezTo>
                  <a:pt x="1883" y="1689"/>
                  <a:pt x="1825" y="1746"/>
                  <a:pt x="1860" y="1736"/>
                </a:cubicBezTo>
                <a:cubicBezTo>
                  <a:pt x="1943" y="1709"/>
                  <a:pt x="1974" y="1694"/>
                  <a:pt x="2009" y="1637"/>
                </a:cubicBezTo>
                <a:cubicBezTo>
                  <a:pt x="2190" y="1473"/>
                  <a:pt x="2376" y="1310"/>
                  <a:pt x="2554" y="1141"/>
                </a:cubicBezTo>
                <a:cubicBezTo>
                  <a:pt x="2759" y="947"/>
                  <a:pt x="2937" y="732"/>
                  <a:pt x="3150" y="546"/>
                </a:cubicBezTo>
                <a:cubicBezTo>
                  <a:pt x="3274" y="437"/>
                  <a:pt x="3408" y="337"/>
                  <a:pt x="3547" y="248"/>
                </a:cubicBezTo>
                <a:cubicBezTo>
                  <a:pt x="3563" y="240"/>
                  <a:pt x="3580" y="231"/>
                  <a:pt x="3596" y="223"/>
                </a:cubicBezTo>
                <a:cubicBezTo>
                  <a:pt x="3521" y="281"/>
                  <a:pt x="3493" y="284"/>
                  <a:pt x="3423" y="347"/>
                </a:cubicBezTo>
                <a:cubicBezTo>
                  <a:pt x="3140" y="601"/>
                  <a:pt x="2894" y="895"/>
                  <a:pt x="2629" y="1166"/>
                </a:cubicBezTo>
                <a:cubicBezTo>
                  <a:pt x="2502" y="1296"/>
                  <a:pt x="2379" y="1432"/>
                  <a:pt x="2257" y="1563"/>
                </a:cubicBezTo>
                <a:cubicBezTo>
                  <a:pt x="2207" y="1612"/>
                  <a:pt x="2190" y="1628"/>
                  <a:pt x="2158" y="1662"/>
                </a:cubicBezTo>
                <a:cubicBezTo>
                  <a:pt x="2265" y="1613"/>
                  <a:pt x="2296" y="1602"/>
                  <a:pt x="2406" y="1513"/>
                </a:cubicBezTo>
                <a:cubicBezTo>
                  <a:pt x="2611" y="1348"/>
                  <a:pt x="2789" y="1153"/>
                  <a:pt x="2976" y="967"/>
                </a:cubicBezTo>
                <a:cubicBezTo>
                  <a:pt x="3160" y="784"/>
                  <a:pt x="3367" y="609"/>
                  <a:pt x="3571" y="447"/>
                </a:cubicBezTo>
                <a:cubicBezTo>
                  <a:pt x="3659" y="377"/>
                  <a:pt x="3754" y="315"/>
                  <a:pt x="3844" y="248"/>
                </a:cubicBezTo>
                <a:cubicBezTo>
                  <a:pt x="3822" y="339"/>
                  <a:pt x="3887" y="233"/>
                  <a:pt x="3820" y="298"/>
                </a:cubicBezTo>
                <a:cubicBezTo>
                  <a:pt x="3647" y="465"/>
                  <a:pt x="3470" y="626"/>
                  <a:pt x="3299" y="794"/>
                </a:cubicBezTo>
                <a:cubicBezTo>
                  <a:pt x="3094" y="995"/>
                  <a:pt x="2900" y="1207"/>
                  <a:pt x="2703" y="1414"/>
                </a:cubicBezTo>
                <a:cubicBezTo>
                  <a:pt x="2679" y="1439"/>
                  <a:pt x="2505" y="1569"/>
                  <a:pt x="2530" y="1612"/>
                </a:cubicBezTo>
                <a:cubicBezTo>
                  <a:pt x="2568" y="1677"/>
                  <a:pt x="2818" y="1422"/>
                  <a:pt x="2827" y="1414"/>
                </a:cubicBezTo>
                <a:cubicBezTo>
                  <a:pt x="3005" y="1244"/>
                  <a:pt x="3194" y="1087"/>
                  <a:pt x="3373" y="918"/>
                </a:cubicBezTo>
                <a:cubicBezTo>
                  <a:pt x="3564" y="738"/>
                  <a:pt x="3763" y="578"/>
                  <a:pt x="3968" y="422"/>
                </a:cubicBezTo>
                <a:cubicBezTo>
                  <a:pt x="4001" y="389"/>
                  <a:pt x="4035" y="356"/>
                  <a:pt x="4068" y="323"/>
                </a:cubicBezTo>
                <a:cubicBezTo>
                  <a:pt x="3974" y="405"/>
                  <a:pt x="3885" y="483"/>
                  <a:pt x="3795" y="571"/>
                </a:cubicBezTo>
                <a:cubicBezTo>
                  <a:pt x="3556" y="805"/>
                  <a:pt x="3333" y="1052"/>
                  <a:pt x="3100" y="1290"/>
                </a:cubicBezTo>
                <a:cubicBezTo>
                  <a:pt x="3062" y="1329"/>
                  <a:pt x="2831" y="1545"/>
                  <a:pt x="2877" y="1563"/>
                </a:cubicBezTo>
                <a:cubicBezTo>
                  <a:pt x="2975" y="1601"/>
                  <a:pt x="3202" y="1330"/>
                  <a:pt x="3249" y="1290"/>
                </a:cubicBezTo>
                <a:cubicBezTo>
                  <a:pt x="3449" y="1117"/>
                  <a:pt x="3652" y="950"/>
                  <a:pt x="3844" y="769"/>
                </a:cubicBezTo>
                <a:cubicBezTo>
                  <a:pt x="3955" y="665"/>
                  <a:pt x="4060" y="554"/>
                  <a:pt x="4167" y="447"/>
                </a:cubicBezTo>
                <a:cubicBezTo>
                  <a:pt x="4228" y="395"/>
                  <a:pt x="4411" y="260"/>
                  <a:pt x="4340" y="298"/>
                </a:cubicBezTo>
                <a:cubicBezTo>
                  <a:pt x="4264" y="339"/>
                  <a:pt x="4183" y="404"/>
                  <a:pt x="4117" y="471"/>
                </a:cubicBezTo>
                <a:cubicBezTo>
                  <a:pt x="3963" y="628"/>
                  <a:pt x="3793" y="777"/>
                  <a:pt x="3646" y="943"/>
                </a:cubicBezTo>
                <a:cubicBezTo>
                  <a:pt x="3500" y="1108"/>
                  <a:pt x="3288" y="1275"/>
                  <a:pt x="3175" y="1464"/>
                </a:cubicBezTo>
                <a:cubicBezTo>
                  <a:pt x="3131" y="1538"/>
                  <a:pt x="3097" y="1562"/>
                  <a:pt x="3175" y="1538"/>
                </a:cubicBezTo>
                <a:cubicBezTo>
                  <a:pt x="3310" y="1496"/>
                  <a:pt x="3472" y="1309"/>
                  <a:pt x="3571" y="1216"/>
                </a:cubicBezTo>
                <a:cubicBezTo>
                  <a:pt x="3742" y="1056"/>
                  <a:pt x="3920" y="903"/>
                  <a:pt x="4092" y="744"/>
                </a:cubicBezTo>
                <a:cubicBezTo>
                  <a:pt x="4200" y="644"/>
                  <a:pt x="4309" y="549"/>
                  <a:pt x="4415" y="447"/>
                </a:cubicBezTo>
                <a:cubicBezTo>
                  <a:pt x="4455" y="427"/>
                  <a:pt x="4471" y="428"/>
                  <a:pt x="4464" y="397"/>
                </a:cubicBezTo>
                <a:cubicBezTo>
                  <a:pt x="4423" y="449"/>
                  <a:pt x="4407" y="469"/>
                  <a:pt x="4365" y="521"/>
                </a:cubicBezTo>
                <a:cubicBezTo>
                  <a:pt x="4230" y="688"/>
                  <a:pt x="4096" y="840"/>
                  <a:pt x="3944" y="992"/>
                </a:cubicBezTo>
                <a:cubicBezTo>
                  <a:pt x="3912" y="1024"/>
                  <a:pt x="3394" y="1507"/>
                  <a:pt x="3423" y="1538"/>
                </a:cubicBezTo>
                <a:cubicBezTo>
                  <a:pt x="3485" y="1605"/>
                  <a:pt x="3688" y="1388"/>
                  <a:pt x="3720" y="1364"/>
                </a:cubicBezTo>
                <a:cubicBezTo>
                  <a:pt x="3898" y="1228"/>
                  <a:pt x="4036" y="1078"/>
                  <a:pt x="4192" y="918"/>
                </a:cubicBezTo>
                <a:cubicBezTo>
                  <a:pt x="4300" y="807"/>
                  <a:pt x="4404" y="676"/>
                  <a:pt x="4514" y="571"/>
                </a:cubicBezTo>
                <a:cubicBezTo>
                  <a:pt x="4556" y="531"/>
                  <a:pt x="4569" y="535"/>
                  <a:pt x="4613" y="496"/>
                </a:cubicBezTo>
                <a:cubicBezTo>
                  <a:pt x="4422" y="696"/>
                  <a:pt x="4258" y="918"/>
                  <a:pt x="4068" y="1116"/>
                </a:cubicBezTo>
                <a:cubicBezTo>
                  <a:pt x="4014" y="1172"/>
                  <a:pt x="3858" y="1284"/>
                  <a:pt x="3844" y="1364"/>
                </a:cubicBezTo>
                <a:cubicBezTo>
                  <a:pt x="3838" y="1396"/>
                  <a:pt x="3792" y="1429"/>
                  <a:pt x="3869" y="1414"/>
                </a:cubicBezTo>
                <a:cubicBezTo>
                  <a:pt x="4087" y="1370"/>
                  <a:pt x="4259" y="1066"/>
                  <a:pt x="4390" y="918"/>
                </a:cubicBezTo>
                <a:cubicBezTo>
                  <a:pt x="4486" y="809"/>
                  <a:pt x="4591" y="701"/>
                  <a:pt x="4688" y="595"/>
                </a:cubicBezTo>
                <a:cubicBezTo>
                  <a:pt x="4714" y="567"/>
                  <a:pt x="4712" y="575"/>
                  <a:pt x="4737" y="546"/>
                </a:cubicBezTo>
                <a:cubicBezTo>
                  <a:pt x="4510" y="785"/>
                  <a:pt x="4287" y="1028"/>
                  <a:pt x="4092" y="1290"/>
                </a:cubicBezTo>
                <a:cubicBezTo>
                  <a:pt x="4067" y="1323"/>
                  <a:pt x="3941" y="1472"/>
                  <a:pt x="3944" y="1513"/>
                </a:cubicBezTo>
                <a:cubicBezTo>
                  <a:pt x="3951" y="1596"/>
                  <a:pt x="4064" y="1484"/>
                  <a:pt x="4092" y="1464"/>
                </a:cubicBezTo>
                <a:cubicBezTo>
                  <a:pt x="4272" y="1331"/>
                  <a:pt x="4437" y="1158"/>
                  <a:pt x="4588" y="992"/>
                </a:cubicBezTo>
                <a:cubicBezTo>
                  <a:pt x="4680" y="891"/>
                  <a:pt x="4807" y="775"/>
                  <a:pt x="4886" y="670"/>
                </a:cubicBezTo>
                <a:cubicBezTo>
                  <a:pt x="4903" y="647"/>
                  <a:pt x="4921" y="588"/>
                  <a:pt x="4936" y="571"/>
                </a:cubicBezTo>
                <a:cubicBezTo>
                  <a:pt x="4857" y="643"/>
                  <a:pt x="4788" y="714"/>
                  <a:pt x="4712" y="794"/>
                </a:cubicBezTo>
                <a:cubicBezTo>
                  <a:pt x="4597" y="915"/>
                  <a:pt x="4470" y="1037"/>
                  <a:pt x="4365" y="1166"/>
                </a:cubicBezTo>
                <a:cubicBezTo>
                  <a:pt x="4331" y="1208"/>
                  <a:pt x="4160" y="1414"/>
                  <a:pt x="4167" y="1464"/>
                </a:cubicBezTo>
                <a:cubicBezTo>
                  <a:pt x="4172" y="1499"/>
                  <a:pt x="4105" y="1517"/>
                  <a:pt x="4192" y="1513"/>
                </a:cubicBezTo>
                <a:cubicBezTo>
                  <a:pt x="4285" y="1509"/>
                  <a:pt x="4430" y="1349"/>
                  <a:pt x="4489" y="1290"/>
                </a:cubicBezTo>
                <a:cubicBezTo>
                  <a:pt x="4625" y="1154"/>
                  <a:pt x="4772" y="997"/>
                  <a:pt x="4886" y="843"/>
                </a:cubicBezTo>
                <a:cubicBezTo>
                  <a:pt x="4941" y="769"/>
                  <a:pt x="4800" y="926"/>
                  <a:pt x="4787" y="943"/>
                </a:cubicBezTo>
                <a:cubicBezTo>
                  <a:pt x="4646" y="1120"/>
                  <a:pt x="4478" y="1319"/>
                  <a:pt x="4365" y="1513"/>
                </a:cubicBezTo>
                <a:cubicBezTo>
                  <a:pt x="4365" y="1558"/>
                  <a:pt x="4368" y="1571"/>
                  <a:pt x="4340" y="1588"/>
                </a:cubicBezTo>
                <a:cubicBezTo>
                  <a:pt x="4382" y="1554"/>
                  <a:pt x="4442" y="1510"/>
                  <a:pt x="4489" y="1464"/>
                </a:cubicBezTo>
                <a:cubicBezTo>
                  <a:pt x="4623" y="1333"/>
                  <a:pt x="4723" y="1189"/>
                  <a:pt x="4837" y="1042"/>
                </a:cubicBezTo>
                <a:cubicBezTo>
                  <a:pt x="4892" y="971"/>
                  <a:pt x="5006" y="753"/>
                  <a:pt x="5010" y="843"/>
                </a:cubicBezTo>
                <a:cubicBezTo>
                  <a:pt x="5012" y="882"/>
                  <a:pt x="4977" y="857"/>
                  <a:pt x="4961" y="893"/>
                </a:cubicBezTo>
                <a:cubicBezTo>
                  <a:pt x="4916" y="998"/>
                  <a:pt x="4847" y="1093"/>
                  <a:pt x="4787" y="1191"/>
                </a:cubicBezTo>
                <a:cubicBezTo>
                  <a:pt x="4780" y="1203"/>
                  <a:pt x="4643" y="1425"/>
                  <a:pt x="4663" y="1439"/>
                </a:cubicBezTo>
                <a:cubicBezTo>
                  <a:pt x="4689" y="1457"/>
                  <a:pt x="4697" y="1477"/>
                  <a:pt x="4762" y="1464"/>
                </a:cubicBezTo>
                <a:cubicBezTo>
                  <a:pt x="4825" y="1452"/>
                  <a:pt x="4949" y="1286"/>
                  <a:pt x="4985" y="1240"/>
                </a:cubicBezTo>
                <a:cubicBezTo>
                  <a:pt x="5030" y="1182"/>
                  <a:pt x="5069" y="1128"/>
                  <a:pt x="5109" y="1067"/>
                </a:cubicBezTo>
                <a:cubicBezTo>
                  <a:pt x="5119" y="970"/>
                  <a:pt x="5117" y="923"/>
                  <a:pt x="5109" y="843"/>
                </a:cubicBezTo>
                <a:cubicBezTo>
                  <a:pt x="5072" y="843"/>
                  <a:pt x="5052" y="801"/>
                  <a:pt x="5010" y="819"/>
                </a:cubicBezTo>
                <a:cubicBezTo>
                  <a:pt x="4965" y="838"/>
                  <a:pt x="4953" y="823"/>
                  <a:pt x="4911" y="868"/>
                </a:cubicBezTo>
                <a:cubicBezTo>
                  <a:pt x="4891" y="890"/>
                  <a:pt x="4843" y="987"/>
                  <a:pt x="4837" y="1017"/>
                </a:cubicBezTo>
                <a:cubicBezTo>
                  <a:pt x="4828" y="1062"/>
                  <a:pt x="4826" y="1155"/>
                  <a:pt x="4861" y="1166"/>
                </a:cubicBezTo>
                <a:cubicBezTo>
                  <a:pt x="4920" y="1184"/>
                  <a:pt x="4948" y="1124"/>
                  <a:pt x="4985" y="1091"/>
                </a:cubicBezTo>
                <a:cubicBezTo>
                  <a:pt x="5044" y="1039"/>
                  <a:pt x="5100" y="965"/>
                  <a:pt x="5109" y="893"/>
                </a:cubicBezTo>
                <a:cubicBezTo>
                  <a:pt x="5116" y="834"/>
                  <a:pt x="5108" y="791"/>
                  <a:pt x="5085" y="744"/>
                </a:cubicBezTo>
                <a:cubicBezTo>
                  <a:pt x="5076" y="726"/>
                  <a:pt x="5012" y="671"/>
                  <a:pt x="5010" y="670"/>
                </a:cubicBezTo>
                <a:cubicBezTo>
                  <a:pt x="4978" y="650"/>
                  <a:pt x="4927" y="610"/>
                  <a:pt x="4961" y="670"/>
                </a:cubicBezTo>
                <a:cubicBezTo>
                  <a:pt x="4977" y="699"/>
                  <a:pt x="4994" y="698"/>
                  <a:pt x="5010" y="719"/>
                </a:cubicBezTo>
                <a:cubicBezTo>
                  <a:pt x="5036" y="755"/>
                  <a:pt x="5065" y="787"/>
                  <a:pt x="5085" y="819"/>
                </a:cubicBezTo>
                <a:cubicBezTo>
                  <a:pt x="5099" y="842"/>
                  <a:pt x="5097" y="849"/>
                  <a:pt x="5109" y="893"/>
                </a:cubicBezTo>
                <a:cubicBezTo>
                  <a:pt x="5118" y="925"/>
                  <a:pt x="5160" y="938"/>
                  <a:pt x="5134" y="918"/>
                </a:cubicBezTo>
                <a:cubicBezTo>
                  <a:pt x="5091" y="884"/>
                  <a:pt x="5100" y="862"/>
                  <a:pt x="5060" y="819"/>
                </a:cubicBezTo>
                <a:cubicBezTo>
                  <a:pt x="5052" y="811"/>
                  <a:pt x="5043" y="802"/>
                  <a:pt x="5035" y="794"/>
                </a:cubicBezTo>
                <a:cubicBezTo>
                  <a:pt x="5017" y="748"/>
                  <a:pt x="5004" y="694"/>
                  <a:pt x="4985" y="645"/>
                </a:cubicBezTo>
                <a:cubicBezTo>
                  <a:pt x="4967" y="598"/>
                  <a:pt x="4907" y="579"/>
                  <a:pt x="4961" y="595"/>
                </a:cubicBezTo>
                <a:cubicBezTo>
                  <a:pt x="4976" y="599"/>
                  <a:pt x="5020" y="631"/>
                  <a:pt x="5035" y="645"/>
                </a:cubicBezTo>
                <a:cubicBezTo>
                  <a:pt x="5051" y="660"/>
                  <a:pt x="5074" y="706"/>
                  <a:pt x="5085" y="719"/>
                </a:cubicBezTo>
                <a:cubicBezTo>
                  <a:pt x="5112" y="752"/>
                  <a:pt x="5116" y="785"/>
                  <a:pt x="5134" y="819"/>
                </a:cubicBezTo>
                <a:cubicBezTo>
                  <a:pt x="5139" y="828"/>
                  <a:pt x="5174" y="864"/>
                  <a:pt x="5184" y="893"/>
                </a:cubicBezTo>
                <a:cubicBezTo>
                  <a:pt x="5196" y="928"/>
                  <a:pt x="5195" y="959"/>
                  <a:pt x="5209" y="992"/>
                </a:cubicBezTo>
                <a:cubicBezTo>
                  <a:pt x="5221" y="1021"/>
                  <a:pt x="5250" y="1062"/>
                  <a:pt x="5258" y="1091"/>
                </a:cubicBezTo>
                <a:cubicBezTo>
                  <a:pt x="5269" y="1129"/>
                  <a:pt x="5276" y="1150"/>
                  <a:pt x="5283" y="1191"/>
                </a:cubicBezTo>
                <a:cubicBezTo>
                  <a:pt x="5289" y="1226"/>
                  <a:pt x="5280" y="1383"/>
                  <a:pt x="5283" y="1340"/>
                </a:cubicBezTo>
                <a:cubicBezTo>
                  <a:pt x="5291" y="1238"/>
                  <a:pt x="5263" y="1128"/>
                  <a:pt x="5258" y="1042"/>
                </a:cubicBezTo>
                <a:cubicBezTo>
                  <a:pt x="5255" y="995"/>
                  <a:pt x="5232" y="900"/>
                  <a:pt x="5233" y="868"/>
                </a:cubicBezTo>
                <a:cubicBezTo>
                  <a:pt x="5234" y="839"/>
                  <a:pt x="5216" y="703"/>
                  <a:pt x="5258" y="769"/>
                </a:cubicBezTo>
                <a:cubicBezTo>
                  <a:pt x="5274" y="794"/>
                  <a:pt x="5272" y="864"/>
                  <a:pt x="5283" y="893"/>
                </a:cubicBezTo>
                <a:cubicBezTo>
                  <a:pt x="5305" y="949"/>
                  <a:pt x="5341" y="989"/>
                  <a:pt x="5357" y="1042"/>
                </a:cubicBezTo>
                <a:cubicBezTo>
                  <a:pt x="5373" y="1093"/>
                  <a:pt x="5370" y="1137"/>
                  <a:pt x="5382" y="1191"/>
                </a:cubicBezTo>
                <a:cubicBezTo>
                  <a:pt x="5391" y="1229"/>
                  <a:pt x="5401" y="1248"/>
                  <a:pt x="5407" y="1290"/>
                </a:cubicBezTo>
                <a:cubicBezTo>
                  <a:pt x="5409" y="1307"/>
                  <a:pt x="5402" y="1427"/>
                  <a:pt x="5407" y="1364"/>
                </a:cubicBezTo>
                <a:cubicBezTo>
                  <a:pt x="5412" y="1305"/>
                  <a:pt x="5407" y="1117"/>
                  <a:pt x="5407" y="1141"/>
                </a:cubicBezTo>
                <a:cubicBezTo>
                  <a:pt x="5407" y="1298"/>
                  <a:pt x="5407" y="1720"/>
                  <a:pt x="5407" y="1563"/>
                </a:cubicBezTo>
                <a:cubicBezTo>
                  <a:pt x="5407" y="1450"/>
                  <a:pt x="5417" y="1347"/>
                  <a:pt x="5432" y="1240"/>
                </a:cubicBezTo>
                <a:cubicBezTo>
                  <a:pt x="5401" y="1247"/>
                  <a:pt x="5492" y="1124"/>
                  <a:pt x="5407" y="1191"/>
                </a:cubicBezTo>
                <a:cubicBezTo>
                  <a:pt x="5343" y="1241"/>
                  <a:pt x="5331" y="1275"/>
                  <a:pt x="5283" y="1340"/>
                </a:cubicBezTo>
                <a:cubicBezTo>
                  <a:pt x="5216" y="1431"/>
                  <a:pt x="5178" y="1530"/>
                  <a:pt x="5159" y="1637"/>
                </a:cubicBezTo>
                <a:cubicBezTo>
                  <a:pt x="5155" y="1659"/>
                  <a:pt x="5095" y="1741"/>
                  <a:pt x="5159" y="1761"/>
                </a:cubicBezTo>
                <a:cubicBezTo>
                  <a:pt x="5212" y="1777"/>
                  <a:pt x="5220" y="1734"/>
                  <a:pt x="5258" y="1712"/>
                </a:cubicBezTo>
                <a:cubicBezTo>
                  <a:pt x="5318" y="1677"/>
                  <a:pt x="5339" y="1592"/>
                  <a:pt x="5357" y="1538"/>
                </a:cubicBezTo>
                <a:cubicBezTo>
                  <a:pt x="5365" y="1515"/>
                  <a:pt x="5398" y="1416"/>
                  <a:pt x="5382" y="1389"/>
                </a:cubicBezTo>
                <a:cubicBezTo>
                  <a:pt x="5366" y="1362"/>
                  <a:pt x="5369" y="1347"/>
                  <a:pt x="5333" y="1340"/>
                </a:cubicBezTo>
                <a:cubicBezTo>
                  <a:pt x="5242" y="1321"/>
                  <a:pt x="5252" y="1378"/>
                  <a:pt x="5184" y="1389"/>
                </a:cubicBezTo>
                <a:cubicBezTo>
                  <a:pt x="5119" y="1462"/>
                  <a:pt x="5040" y="1526"/>
                  <a:pt x="4985" y="1637"/>
                </a:cubicBezTo>
                <a:cubicBezTo>
                  <a:pt x="4952" y="1702"/>
                  <a:pt x="4909" y="1812"/>
                  <a:pt x="4911" y="1885"/>
                </a:cubicBezTo>
                <a:cubicBezTo>
                  <a:pt x="4912" y="1931"/>
                  <a:pt x="4960" y="1953"/>
                  <a:pt x="4961" y="1960"/>
                </a:cubicBezTo>
                <a:cubicBezTo>
                  <a:pt x="5031" y="1923"/>
                  <a:pt x="5065" y="1933"/>
                  <a:pt x="5134" y="1860"/>
                </a:cubicBezTo>
                <a:cubicBezTo>
                  <a:pt x="5209" y="1780"/>
                  <a:pt x="5257" y="1704"/>
                  <a:pt x="5308" y="1612"/>
                </a:cubicBezTo>
                <a:cubicBezTo>
                  <a:pt x="5334" y="1565"/>
                  <a:pt x="5402" y="1470"/>
                  <a:pt x="5382" y="1414"/>
                </a:cubicBezTo>
                <a:cubicBezTo>
                  <a:pt x="5366" y="1369"/>
                  <a:pt x="5361" y="1361"/>
                  <a:pt x="5308" y="1364"/>
                </a:cubicBezTo>
                <a:cubicBezTo>
                  <a:pt x="5224" y="1369"/>
                  <a:pt x="5132" y="1477"/>
                  <a:pt x="5085" y="1538"/>
                </a:cubicBezTo>
                <a:cubicBezTo>
                  <a:pt x="5008" y="1638"/>
                  <a:pt x="4946" y="1754"/>
                  <a:pt x="4886" y="1860"/>
                </a:cubicBezTo>
                <a:cubicBezTo>
                  <a:pt x="4864" y="1900"/>
                  <a:pt x="4753" y="2058"/>
                  <a:pt x="4762" y="2108"/>
                </a:cubicBezTo>
                <a:cubicBezTo>
                  <a:pt x="4772" y="2162"/>
                  <a:pt x="4754" y="2156"/>
                  <a:pt x="4787" y="2183"/>
                </a:cubicBezTo>
                <a:cubicBezTo>
                  <a:pt x="4818" y="2209"/>
                  <a:pt x="4874" y="2156"/>
                  <a:pt x="4886" y="2158"/>
                </a:cubicBezTo>
                <a:cubicBezTo>
                  <a:pt x="4971" y="2082"/>
                  <a:pt x="5040" y="2026"/>
                  <a:pt x="5109" y="1935"/>
                </a:cubicBezTo>
                <a:cubicBezTo>
                  <a:pt x="5151" y="1879"/>
                  <a:pt x="5350" y="1645"/>
                  <a:pt x="5308" y="1563"/>
                </a:cubicBezTo>
                <a:cubicBezTo>
                  <a:pt x="5282" y="1513"/>
                  <a:pt x="5317" y="1510"/>
                  <a:pt x="5233" y="1513"/>
                </a:cubicBezTo>
                <a:cubicBezTo>
                  <a:pt x="5094" y="1518"/>
                  <a:pt x="4910" y="1793"/>
                  <a:pt x="4837" y="1885"/>
                </a:cubicBezTo>
                <a:cubicBezTo>
                  <a:pt x="4755" y="1990"/>
                  <a:pt x="4686" y="2082"/>
                  <a:pt x="4638" y="2208"/>
                </a:cubicBezTo>
                <a:cubicBezTo>
                  <a:pt x="4626" y="2239"/>
                  <a:pt x="4578" y="2358"/>
                  <a:pt x="4638" y="2381"/>
                </a:cubicBezTo>
                <a:cubicBezTo>
                  <a:pt x="4698" y="2404"/>
                  <a:pt x="4770" y="2331"/>
                  <a:pt x="4812" y="2307"/>
                </a:cubicBezTo>
                <a:cubicBezTo>
                  <a:pt x="4866" y="2252"/>
                  <a:pt x="4887" y="2232"/>
                  <a:pt x="4936" y="2208"/>
                </a:cubicBezTo>
                <a:cubicBezTo>
                  <a:pt x="5005" y="2122"/>
                  <a:pt x="5072" y="2040"/>
                  <a:pt x="5134" y="1960"/>
                </a:cubicBezTo>
                <a:cubicBezTo>
                  <a:pt x="5166" y="1919"/>
                  <a:pt x="5248" y="1850"/>
                  <a:pt x="5233" y="1786"/>
                </a:cubicBezTo>
                <a:cubicBezTo>
                  <a:pt x="5228" y="1767"/>
                  <a:pt x="5246" y="1738"/>
                  <a:pt x="5159" y="1761"/>
                </a:cubicBezTo>
                <a:cubicBezTo>
                  <a:pt x="5068" y="1785"/>
                  <a:pt x="4990" y="1894"/>
                  <a:pt x="4936" y="1960"/>
                </a:cubicBezTo>
                <a:cubicBezTo>
                  <a:pt x="4868" y="2044"/>
                  <a:pt x="4804" y="2137"/>
                  <a:pt x="4762" y="2233"/>
                </a:cubicBezTo>
                <a:cubicBezTo>
                  <a:pt x="4736" y="2292"/>
                  <a:pt x="4691" y="2303"/>
                  <a:pt x="4737" y="2332"/>
                </a:cubicBezTo>
                <a:cubicBezTo>
                  <a:pt x="4803" y="2374"/>
                  <a:pt x="4870" y="2284"/>
                  <a:pt x="4911" y="2257"/>
                </a:cubicBezTo>
                <a:cubicBezTo>
                  <a:pt x="4987" y="2207"/>
                  <a:pt x="5056" y="2106"/>
                  <a:pt x="5109" y="2034"/>
                </a:cubicBezTo>
                <a:cubicBezTo>
                  <a:pt x="5161" y="1963"/>
                  <a:pt x="5247" y="1863"/>
                  <a:pt x="5283" y="1786"/>
                </a:cubicBezTo>
                <a:cubicBezTo>
                  <a:pt x="5299" y="1753"/>
                  <a:pt x="5328" y="1666"/>
                  <a:pt x="5283" y="1662"/>
                </a:cubicBezTo>
                <a:cubicBezTo>
                  <a:pt x="5205" y="1656"/>
                  <a:pt x="5131" y="1762"/>
                  <a:pt x="5085" y="1811"/>
                </a:cubicBezTo>
                <a:cubicBezTo>
                  <a:pt x="4995" y="1905"/>
                  <a:pt x="4933" y="2008"/>
                  <a:pt x="4861" y="2108"/>
                </a:cubicBezTo>
                <a:cubicBezTo>
                  <a:pt x="4845" y="2130"/>
                  <a:pt x="4730" y="2242"/>
                  <a:pt x="4762" y="2282"/>
                </a:cubicBezTo>
                <a:cubicBezTo>
                  <a:pt x="4788" y="2315"/>
                  <a:pt x="4806" y="2281"/>
                  <a:pt x="4837" y="2307"/>
                </a:cubicBezTo>
                <a:cubicBezTo>
                  <a:pt x="4853" y="2299"/>
                  <a:pt x="4870" y="2290"/>
                  <a:pt x="4886" y="2282"/>
                </a:cubicBezTo>
                <a:cubicBezTo>
                  <a:pt x="4955" y="2209"/>
                  <a:pt x="5021" y="2137"/>
                  <a:pt x="5085" y="2059"/>
                </a:cubicBezTo>
                <a:cubicBezTo>
                  <a:pt x="5159" y="1968"/>
                  <a:pt x="5232" y="1877"/>
                  <a:pt x="5258" y="1761"/>
                </a:cubicBezTo>
                <a:cubicBezTo>
                  <a:pt x="5266" y="1725"/>
                  <a:pt x="5255" y="1723"/>
                  <a:pt x="5258" y="1687"/>
                </a:cubicBezTo>
                <a:cubicBezTo>
                  <a:pt x="5261" y="1655"/>
                  <a:pt x="5260" y="1620"/>
                  <a:pt x="5258" y="1588"/>
                </a:cubicBezTo>
                <a:cubicBezTo>
                  <a:pt x="5296" y="1604"/>
                  <a:pt x="5337" y="1497"/>
                  <a:pt x="5333" y="1538"/>
                </a:cubicBezTo>
                <a:cubicBezTo>
                  <a:pt x="5323" y="1645"/>
                  <a:pt x="5323" y="1668"/>
                  <a:pt x="5258" y="1761"/>
                </a:cubicBezTo>
                <a:cubicBezTo>
                  <a:pt x="5205" y="1837"/>
                  <a:pt x="5101" y="1925"/>
                  <a:pt x="5035" y="1984"/>
                </a:cubicBezTo>
                <a:cubicBezTo>
                  <a:pt x="4940" y="2069"/>
                  <a:pt x="4856" y="2151"/>
                  <a:pt x="4762" y="2233"/>
                </a:cubicBezTo>
                <a:cubicBezTo>
                  <a:pt x="4662" y="2320"/>
                  <a:pt x="4553" y="2421"/>
                  <a:pt x="4440" y="2481"/>
                </a:cubicBezTo>
                <a:cubicBezTo>
                  <a:pt x="4385" y="2510"/>
                  <a:pt x="4300" y="2542"/>
                  <a:pt x="4241" y="2555"/>
                </a:cubicBezTo>
                <a:cubicBezTo>
                  <a:pt x="4199" y="2564"/>
                  <a:pt x="4159" y="2596"/>
                  <a:pt x="4142" y="2555"/>
                </a:cubicBezTo>
                <a:cubicBezTo>
                  <a:pt x="4098" y="2451"/>
                  <a:pt x="4225" y="2357"/>
                  <a:pt x="4266" y="2282"/>
                </a:cubicBezTo>
                <a:cubicBezTo>
                  <a:pt x="4341" y="2145"/>
                  <a:pt x="4429" y="2019"/>
                  <a:pt x="4514" y="1885"/>
                </a:cubicBezTo>
                <a:cubicBezTo>
                  <a:pt x="4547" y="1833"/>
                  <a:pt x="4622" y="1756"/>
                  <a:pt x="4638" y="1712"/>
                </a:cubicBezTo>
                <a:cubicBezTo>
                  <a:pt x="4659" y="1653"/>
                  <a:pt x="4594" y="1778"/>
                  <a:pt x="4588" y="1761"/>
                </a:cubicBezTo>
                <a:cubicBezTo>
                  <a:pt x="4511" y="1843"/>
                  <a:pt x="4438" y="1924"/>
                  <a:pt x="4365" y="2009"/>
                </a:cubicBezTo>
                <a:cubicBezTo>
                  <a:pt x="4270" y="2120"/>
                  <a:pt x="4165" y="2222"/>
                  <a:pt x="4068" y="2332"/>
                </a:cubicBezTo>
                <a:cubicBezTo>
                  <a:pt x="4003" y="2405"/>
                  <a:pt x="3926" y="2476"/>
                  <a:pt x="3869" y="2555"/>
                </a:cubicBezTo>
                <a:cubicBezTo>
                  <a:pt x="3869" y="2563"/>
                  <a:pt x="3869" y="2572"/>
                  <a:pt x="3869" y="2580"/>
                </a:cubicBezTo>
                <a:cubicBezTo>
                  <a:pt x="3909" y="2562"/>
                  <a:pt x="3906" y="2577"/>
                  <a:pt x="3944" y="2555"/>
                </a:cubicBezTo>
                <a:cubicBezTo>
                  <a:pt x="4063" y="2485"/>
                  <a:pt x="4165" y="2379"/>
                  <a:pt x="4266" y="2282"/>
                </a:cubicBezTo>
                <a:cubicBezTo>
                  <a:pt x="4389" y="2164"/>
                  <a:pt x="4500" y="2036"/>
                  <a:pt x="4613" y="1910"/>
                </a:cubicBezTo>
                <a:cubicBezTo>
                  <a:pt x="4630" y="1891"/>
                  <a:pt x="4832" y="1694"/>
                  <a:pt x="4812" y="1662"/>
                </a:cubicBezTo>
                <a:cubicBezTo>
                  <a:pt x="4798" y="1639"/>
                  <a:pt x="4786" y="1622"/>
                  <a:pt x="4688" y="1662"/>
                </a:cubicBezTo>
                <a:cubicBezTo>
                  <a:pt x="4470" y="1751"/>
                  <a:pt x="4271" y="1969"/>
                  <a:pt x="4117" y="2133"/>
                </a:cubicBezTo>
                <a:cubicBezTo>
                  <a:pt x="3987" y="2270"/>
                  <a:pt x="3830" y="2401"/>
                  <a:pt x="3720" y="2555"/>
                </a:cubicBezTo>
                <a:cubicBezTo>
                  <a:pt x="3668" y="2628"/>
                  <a:pt x="3616" y="2726"/>
                  <a:pt x="3571" y="2803"/>
                </a:cubicBezTo>
                <a:cubicBezTo>
                  <a:pt x="3571" y="2811"/>
                  <a:pt x="3571" y="2820"/>
                  <a:pt x="3571" y="2828"/>
                </a:cubicBezTo>
                <a:cubicBezTo>
                  <a:pt x="3676" y="2789"/>
                  <a:pt x="3760" y="2805"/>
                  <a:pt x="3869" y="2729"/>
                </a:cubicBezTo>
                <a:cubicBezTo>
                  <a:pt x="4027" y="2618"/>
                  <a:pt x="4207" y="2446"/>
                  <a:pt x="4340" y="2307"/>
                </a:cubicBezTo>
                <a:cubicBezTo>
                  <a:pt x="4482" y="2159"/>
                  <a:pt x="4635" y="1997"/>
                  <a:pt x="4762" y="1836"/>
                </a:cubicBezTo>
                <a:cubicBezTo>
                  <a:pt x="4765" y="1832"/>
                  <a:pt x="4943" y="1598"/>
                  <a:pt x="4936" y="1588"/>
                </a:cubicBezTo>
                <a:cubicBezTo>
                  <a:pt x="4889" y="1526"/>
                  <a:pt x="4832" y="1581"/>
                  <a:pt x="4762" y="1612"/>
                </a:cubicBezTo>
                <a:cubicBezTo>
                  <a:pt x="4607" y="1680"/>
                  <a:pt x="4479" y="1787"/>
                  <a:pt x="4340" y="1885"/>
                </a:cubicBezTo>
                <a:cubicBezTo>
                  <a:pt x="4133" y="2030"/>
                  <a:pt x="3951" y="2204"/>
                  <a:pt x="3770" y="2381"/>
                </a:cubicBezTo>
                <a:cubicBezTo>
                  <a:pt x="3661" y="2487"/>
                  <a:pt x="3555" y="2597"/>
                  <a:pt x="3447" y="2704"/>
                </a:cubicBezTo>
                <a:cubicBezTo>
                  <a:pt x="3376" y="2779"/>
                  <a:pt x="3318" y="2854"/>
                  <a:pt x="3249" y="2927"/>
                </a:cubicBezTo>
                <a:cubicBezTo>
                  <a:pt x="3300" y="2898"/>
                  <a:pt x="3327" y="2913"/>
                  <a:pt x="3373" y="2877"/>
                </a:cubicBezTo>
                <a:cubicBezTo>
                  <a:pt x="3571" y="2722"/>
                  <a:pt x="3741" y="2535"/>
                  <a:pt x="3919" y="2357"/>
                </a:cubicBezTo>
                <a:cubicBezTo>
                  <a:pt x="4096" y="2181"/>
                  <a:pt x="4261" y="1982"/>
                  <a:pt x="4415" y="1786"/>
                </a:cubicBezTo>
                <a:cubicBezTo>
                  <a:pt x="4461" y="1727"/>
                  <a:pt x="4628" y="1541"/>
                  <a:pt x="4539" y="1488"/>
                </a:cubicBezTo>
                <a:cubicBezTo>
                  <a:pt x="4476" y="1450"/>
                  <a:pt x="4265" y="1610"/>
                  <a:pt x="4216" y="1637"/>
                </a:cubicBezTo>
                <a:cubicBezTo>
                  <a:pt x="3970" y="1769"/>
                  <a:pt x="3763" y="1983"/>
                  <a:pt x="3547" y="2158"/>
                </a:cubicBezTo>
                <a:cubicBezTo>
                  <a:pt x="3395" y="2282"/>
                  <a:pt x="3255" y="2411"/>
                  <a:pt x="3125" y="2555"/>
                </a:cubicBezTo>
                <a:cubicBezTo>
                  <a:pt x="3075" y="2611"/>
                  <a:pt x="3027" y="2672"/>
                  <a:pt x="2976" y="2729"/>
                </a:cubicBezTo>
                <a:cubicBezTo>
                  <a:pt x="3033" y="2683"/>
                  <a:pt x="3074" y="2681"/>
                  <a:pt x="3125" y="2629"/>
                </a:cubicBezTo>
                <a:cubicBezTo>
                  <a:pt x="3286" y="2465"/>
                  <a:pt x="3463" y="2300"/>
                  <a:pt x="3621" y="2133"/>
                </a:cubicBezTo>
                <a:cubicBezTo>
                  <a:pt x="3781" y="1964"/>
                  <a:pt x="3940" y="1788"/>
                  <a:pt x="4092" y="1612"/>
                </a:cubicBezTo>
                <a:cubicBezTo>
                  <a:pt x="4092" y="1612"/>
                  <a:pt x="4274" y="1403"/>
                  <a:pt x="4266" y="1389"/>
                </a:cubicBezTo>
                <a:cubicBezTo>
                  <a:pt x="4240" y="1342"/>
                  <a:pt x="4178" y="1364"/>
                  <a:pt x="4117" y="1389"/>
                </a:cubicBezTo>
                <a:cubicBezTo>
                  <a:pt x="3943" y="1460"/>
                  <a:pt x="3798" y="1581"/>
                  <a:pt x="3646" y="1687"/>
                </a:cubicBezTo>
                <a:cubicBezTo>
                  <a:pt x="3444" y="1828"/>
                  <a:pt x="3283" y="1970"/>
                  <a:pt x="3100" y="2133"/>
                </a:cubicBezTo>
                <a:cubicBezTo>
                  <a:pt x="2965" y="2254"/>
                  <a:pt x="2816" y="2386"/>
                  <a:pt x="2703" y="2530"/>
                </a:cubicBezTo>
                <a:cubicBezTo>
                  <a:pt x="2660" y="2595"/>
                  <a:pt x="2649" y="2610"/>
                  <a:pt x="2629" y="2654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8013" y="1677988"/>
            <a:ext cx="1938337" cy="777875"/>
          </a:xfrm>
          <a:custGeom>
            <a:avLst/>
            <a:gdLst>
              <a:gd name="T0" fmla="+- 0 18430 15801"/>
              <a:gd name="T1" fmla="*/ T0 w 5383"/>
              <a:gd name="T2" fmla="+- 0 6325 4663"/>
              <a:gd name="T3" fmla="*/ 6325 h 2159"/>
              <a:gd name="T4" fmla="+- 0 18476 15801"/>
              <a:gd name="T5" fmla="*/ T4 w 5383"/>
              <a:gd name="T6" fmla="+- 0 6318 4663"/>
              <a:gd name="T7" fmla="*/ 6318 h 2159"/>
              <a:gd name="T8" fmla="+- 0 18438 15801"/>
              <a:gd name="T9" fmla="*/ T8 w 5383"/>
              <a:gd name="T10" fmla="+- 0 6372 4663"/>
              <a:gd name="T11" fmla="*/ 6372 h 2159"/>
              <a:gd name="T12" fmla="+- 0 18479 15801"/>
              <a:gd name="T13" fmla="*/ T12 w 5383"/>
              <a:gd name="T14" fmla="+- 0 6350 4663"/>
              <a:gd name="T15" fmla="*/ 6350 h 2159"/>
              <a:gd name="T16" fmla="+- 0 18688 15801"/>
              <a:gd name="T17" fmla="*/ T16 w 5383"/>
              <a:gd name="T18" fmla="+- 0 6238 4663"/>
              <a:gd name="T19" fmla="*/ 6238 h 2159"/>
              <a:gd name="T20" fmla="+- 0 18806 15801"/>
              <a:gd name="T21" fmla="*/ T20 w 5383"/>
              <a:gd name="T22" fmla="+- 0 6034 4663"/>
              <a:gd name="T23" fmla="*/ 6034 h 2159"/>
              <a:gd name="T24" fmla="+- 0 18976 15801"/>
              <a:gd name="T25" fmla="*/ T24 w 5383"/>
              <a:gd name="T26" fmla="+- 0 5879 4663"/>
              <a:gd name="T27" fmla="*/ 5879 h 2159"/>
              <a:gd name="T28" fmla="+- 0 19135 15801"/>
              <a:gd name="T29" fmla="*/ T28 w 5383"/>
              <a:gd name="T30" fmla="+- 0 5734 4663"/>
              <a:gd name="T31" fmla="*/ 5734 h 2159"/>
              <a:gd name="T32" fmla="+- 0 19303 15801"/>
              <a:gd name="T33" fmla="*/ T32 w 5383"/>
              <a:gd name="T34" fmla="+- 0 5589 4663"/>
              <a:gd name="T35" fmla="*/ 5589 h 2159"/>
              <a:gd name="T36" fmla="+- 0 19447 15801"/>
              <a:gd name="T37" fmla="*/ T36 w 5383"/>
              <a:gd name="T38" fmla="+- 0 5432 4663"/>
              <a:gd name="T39" fmla="*/ 5432 h 2159"/>
              <a:gd name="T40" fmla="+- 0 19557 15801"/>
              <a:gd name="T41" fmla="*/ T40 w 5383"/>
              <a:gd name="T42" fmla="+- 0 5312 4663"/>
              <a:gd name="T43" fmla="*/ 5312 h 2159"/>
              <a:gd name="T44" fmla="+- 0 19666 15801"/>
              <a:gd name="T45" fmla="*/ T44 w 5383"/>
              <a:gd name="T46" fmla="+- 0 5175 4663"/>
              <a:gd name="T47" fmla="*/ 5175 h 2159"/>
              <a:gd name="T48" fmla="+- 0 19745 15801"/>
              <a:gd name="T49" fmla="*/ T48 w 5383"/>
              <a:gd name="T50" fmla="+- 0 5035 4663"/>
              <a:gd name="T51" fmla="*/ 5035 h 2159"/>
              <a:gd name="T52" fmla="+- 0 19769 15801"/>
              <a:gd name="T53" fmla="*/ T52 w 5383"/>
              <a:gd name="T54" fmla="+- 0 4993 4663"/>
              <a:gd name="T55" fmla="*/ 4993 h 2159"/>
              <a:gd name="T56" fmla="+- 0 19776 15801"/>
              <a:gd name="T57" fmla="*/ T56 w 5383"/>
              <a:gd name="T58" fmla="+- 0 4929 4663"/>
              <a:gd name="T59" fmla="*/ 4929 h 2159"/>
              <a:gd name="T60" fmla="+- 0 19794 15801"/>
              <a:gd name="T61" fmla="*/ T60 w 5383"/>
              <a:gd name="T62" fmla="+- 0 4887 4663"/>
              <a:gd name="T63" fmla="*/ 4887 h 2159"/>
              <a:gd name="T64" fmla="+- 0 19547 15801"/>
              <a:gd name="T65" fmla="*/ T64 w 5383"/>
              <a:gd name="T66" fmla="+- 0 4905 4663"/>
              <a:gd name="T67" fmla="*/ 4905 h 2159"/>
              <a:gd name="T68" fmla="+- 0 19387 15801"/>
              <a:gd name="T69" fmla="*/ T68 w 5383"/>
              <a:gd name="T70" fmla="+- 0 4928 4663"/>
              <a:gd name="T71" fmla="*/ 4928 h 2159"/>
              <a:gd name="T72" fmla="+- 0 19174 15801"/>
              <a:gd name="T73" fmla="*/ T72 w 5383"/>
              <a:gd name="T74" fmla="+- 0 5085 4663"/>
              <a:gd name="T75" fmla="*/ 5085 h 2159"/>
              <a:gd name="T76" fmla="+- 0 18967 15801"/>
              <a:gd name="T77" fmla="*/ T76 w 5383"/>
              <a:gd name="T78" fmla="+- 0 5238 4663"/>
              <a:gd name="T79" fmla="*/ 5238 h 2159"/>
              <a:gd name="T80" fmla="+- 0 18786 15801"/>
              <a:gd name="T81" fmla="*/ T80 w 5383"/>
              <a:gd name="T82" fmla="+- 0 5398 4663"/>
              <a:gd name="T83" fmla="*/ 5398 h 2159"/>
              <a:gd name="T84" fmla="+- 0 18604 15801"/>
              <a:gd name="T85" fmla="*/ T84 w 5383"/>
              <a:gd name="T86" fmla="+- 0 5581 4663"/>
              <a:gd name="T87" fmla="*/ 5581 h 2159"/>
              <a:gd name="T88" fmla="+- 0 18415 15801"/>
              <a:gd name="T89" fmla="*/ T88 w 5383"/>
              <a:gd name="T90" fmla="+- 0 5770 4663"/>
              <a:gd name="T91" fmla="*/ 5770 h 2159"/>
              <a:gd name="T92" fmla="+- 0 18233 15801"/>
              <a:gd name="T93" fmla="*/ T92 w 5383"/>
              <a:gd name="T94" fmla="+- 0 5983 4663"/>
              <a:gd name="T95" fmla="*/ 5983 h 2159"/>
              <a:gd name="T96" fmla="+- 0 18083 15801"/>
              <a:gd name="T97" fmla="*/ T96 w 5383"/>
              <a:gd name="T98" fmla="+- 0 6201 4663"/>
              <a:gd name="T99" fmla="*/ 6201 h 2159"/>
              <a:gd name="T100" fmla="+- 0 18060 15801"/>
              <a:gd name="T101" fmla="*/ T100 w 5383"/>
              <a:gd name="T102" fmla="+- 0 6224 4663"/>
              <a:gd name="T103" fmla="*/ 6224 h 2159"/>
              <a:gd name="T104" fmla="+- 0 18052 15801"/>
              <a:gd name="T105" fmla="*/ T104 w 5383"/>
              <a:gd name="T106" fmla="+- 0 6228 4663"/>
              <a:gd name="T107" fmla="*/ 6228 h 2159"/>
              <a:gd name="T108" fmla="+- 0 18058 15801"/>
              <a:gd name="T109" fmla="*/ T108 w 5383"/>
              <a:gd name="T110" fmla="+- 0 6251 4663"/>
              <a:gd name="T111" fmla="*/ 6251 h 2159"/>
              <a:gd name="T112" fmla="+- 0 18134 15801"/>
              <a:gd name="T113" fmla="*/ T112 w 5383"/>
              <a:gd name="T114" fmla="+- 0 6205 4663"/>
              <a:gd name="T115" fmla="*/ 6205 h 2159"/>
              <a:gd name="T116" fmla="+- 0 18205 15801"/>
              <a:gd name="T117" fmla="*/ T116 w 5383"/>
              <a:gd name="T118" fmla="+- 0 6159 4663"/>
              <a:gd name="T119" fmla="*/ 6159 h 2159"/>
              <a:gd name="T120" fmla="+- 0 18281 15801"/>
              <a:gd name="T121" fmla="*/ T120 w 5383"/>
              <a:gd name="T122" fmla="+- 0 6102 4663"/>
              <a:gd name="T123" fmla="*/ 6102 h 2159"/>
              <a:gd name="T124" fmla="+- 0 18441 15801"/>
              <a:gd name="T125" fmla="*/ T124 w 5383"/>
              <a:gd name="T126" fmla="+- 0 5981 4663"/>
              <a:gd name="T127" fmla="*/ 5981 h 2159"/>
              <a:gd name="T128" fmla="+- 0 18595 15801"/>
              <a:gd name="T129" fmla="*/ T128 w 5383"/>
              <a:gd name="T130" fmla="+- 0 5831 4663"/>
              <a:gd name="T131" fmla="*/ 5831 h 2159"/>
              <a:gd name="T132" fmla="+- 0 18728 15801"/>
              <a:gd name="T133" fmla="*/ T132 w 5383"/>
              <a:gd name="T134" fmla="+- 0 5680 4663"/>
              <a:gd name="T135" fmla="*/ 5680 h 2159"/>
              <a:gd name="T136" fmla="+- 0 18865 15801"/>
              <a:gd name="T137" fmla="*/ T136 w 5383"/>
              <a:gd name="T138" fmla="+- 0 5526 4663"/>
              <a:gd name="T139" fmla="*/ 5526 h 2159"/>
              <a:gd name="T140" fmla="+- 0 19027 15801"/>
              <a:gd name="T141" fmla="*/ T140 w 5383"/>
              <a:gd name="T142" fmla="+- 0 5374 4663"/>
              <a:gd name="T143" fmla="*/ 5374 h 2159"/>
              <a:gd name="T144" fmla="+- 0 19149 15801"/>
              <a:gd name="T145" fmla="*/ T144 w 5383"/>
              <a:gd name="T146" fmla="+- 0 5209 4663"/>
              <a:gd name="T147" fmla="*/ 5209 h 2159"/>
              <a:gd name="T148" fmla="+- 0 19234 15801"/>
              <a:gd name="T149" fmla="*/ T148 w 5383"/>
              <a:gd name="T150" fmla="+- 0 5095 4663"/>
              <a:gd name="T151" fmla="*/ 5095 h 2159"/>
              <a:gd name="T152" fmla="+- 0 19302 15801"/>
              <a:gd name="T153" fmla="*/ T152 w 5383"/>
              <a:gd name="T154" fmla="+- 0 4984 4663"/>
              <a:gd name="T155" fmla="*/ 4984 h 2159"/>
              <a:gd name="T156" fmla="+- 0 19372 15801"/>
              <a:gd name="T157" fmla="*/ T156 w 5383"/>
              <a:gd name="T158" fmla="+- 0 4862 4663"/>
              <a:gd name="T159" fmla="*/ 4862 h 2159"/>
              <a:gd name="T160" fmla="+- 0 19357 15801"/>
              <a:gd name="T161" fmla="*/ T160 w 5383"/>
              <a:gd name="T162" fmla="+- 0 4865 4663"/>
              <a:gd name="T163" fmla="*/ 4865 h 2159"/>
              <a:gd name="T164" fmla="+- 0 19216 15801"/>
              <a:gd name="T165" fmla="*/ T164 w 5383"/>
              <a:gd name="T166" fmla="+- 0 4856 4663"/>
              <a:gd name="T167" fmla="*/ 4856 h 2159"/>
              <a:gd name="T168" fmla="+- 0 19149 15801"/>
              <a:gd name="T169" fmla="*/ T168 w 5383"/>
              <a:gd name="T170" fmla="+- 0 4887 4663"/>
              <a:gd name="T171" fmla="*/ 4887 h 2159"/>
              <a:gd name="T172" fmla="+- 0 18939 15801"/>
              <a:gd name="T173" fmla="*/ T172 w 5383"/>
              <a:gd name="T174" fmla="+- 0 4985 4663"/>
              <a:gd name="T175" fmla="*/ 4985 h 2159"/>
              <a:gd name="T176" fmla="+- 0 18732 15801"/>
              <a:gd name="T177" fmla="*/ T176 w 5383"/>
              <a:gd name="T178" fmla="+- 0 5162 4663"/>
              <a:gd name="T179" fmla="*/ 5162 h 2159"/>
              <a:gd name="T180" fmla="+- 0 18554 15801"/>
              <a:gd name="T181" fmla="*/ T180 w 5383"/>
              <a:gd name="T182" fmla="+- 0 5308 4663"/>
              <a:gd name="T183" fmla="*/ 5308 h 2159"/>
              <a:gd name="T184" fmla="+- 0 18379 15801"/>
              <a:gd name="T185" fmla="*/ T184 w 5383"/>
              <a:gd name="T186" fmla="+- 0 5451 4663"/>
              <a:gd name="T187" fmla="*/ 5451 h 2159"/>
              <a:gd name="T188" fmla="+- 0 18221 15801"/>
              <a:gd name="T189" fmla="*/ T188 w 5383"/>
              <a:gd name="T190" fmla="+- 0 5600 4663"/>
              <a:gd name="T191" fmla="*/ 5600 h 2159"/>
              <a:gd name="T192" fmla="+- 0 18058 15801"/>
              <a:gd name="T193" fmla="*/ T192 w 5383"/>
              <a:gd name="T194" fmla="+- 0 5755 4663"/>
              <a:gd name="T195" fmla="*/ 5755 h 2159"/>
              <a:gd name="T196" fmla="+- 0 17947 15801"/>
              <a:gd name="T197" fmla="*/ T196 w 5383"/>
              <a:gd name="T198" fmla="+- 0 5860 4663"/>
              <a:gd name="T199" fmla="*/ 5860 h 2159"/>
              <a:gd name="T200" fmla="+- 0 17782 15801"/>
              <a:gd name="T201" fmla="*/ T200 w 5383"/>
              <a:gd name="T202" fmla="+- 0 6025 4663"/>
              <a:gd name="T203" fmla="*/ 6025 h 2159"/>
              <a:gd name="T204" fmla="+- 0 17735 15801"/>
              <a:gd name="T205" fmla="*/ T204 w 5383"/>
              <a:gd name="T206" fmla="+- 0 6176 4663"/>
              <a:gd name="T207" fmla="*/ 6176 h 2159"/>
              <a:gd name="T208" fmla="+- 0 17722 15801"/>
              <a:gd name="T209" fmla="*/ T208 w 5383"/>
              <a:gd name="T210" fmla="+- 0 6217 4663"/>
              <a:gd name="T211" fmla="*/ 6217 h 2159"/>
              <a:gd name="T212" fmla="+- 0 17743 15801"/>
              <a:gd name="T213" fmla="*/ T212 w 5383"/>
              <a:gd name="T214" fmla="+- 0 6234 4663"/>
              <a:gd name="T215" fmla="*/ 6234 h 2159"/>
              <a:gd name="T216" fmla="+- 0 17735 15801"/>
              <a:gd name="T217" fmla="*/ T216 w 5383"/>
              <a:gd name="T218" fmla="+- 0 6276 4663"/>
              <a:gd name="T219" fmla="*/ 6276 h 2159"/>
              <a:gd name="T220" fmla="+- 0 17847 15801"/>
              <a:gd name="T221" fmla="*/ T220 w 5383"/>
              <a:gd name="T222" fmla="+- 0 6212 4663"/>
              <a:gd name="T223" fmla="*/ 6212 h 2159"/>
              <a:gd name="T224" fmla="+- 0 17950 15801"/>
              <a:gd name="T225" fmla="*/ T224 w 5383"/>
              <a:gd name="T226" fmla="+- 0 6150 4663"/>
              <a:gd name="T227" fmla="*/ 6150 h 2159"/>
              <a:gd name="T228" fmla="+- 0 18058 15801"/>
              <a:gd name="T229" fmla="*/ T228 w 5383"/>
              <a:gd name="T230" fmla="+- 0 6052 4663"/>
              <a:gd name="T231" fmla="*/ 6052 h 2159"/>
              <a:gd name="T232" fmla="+- 0 18250 15801"/>
              <a:gd name="T233" fmla="*/ T232 w 5383"/>
              <a:gd name="T234" fmla="+- 0 5879 4663"/>
              <a:gd name="T235" fmla="*/ 5879 h 2159"/>
              <a:gd name="T236" fmla="+- 0 18454 15801"/>
              <a:gd name="T237" fmla="*/ T236 w 5383"/>
              <a:gd name="T238" fmla="+- 0 5642 4663"/>
              <a:gd name="T239" fmla="*/ 5642 h 2159"/>
              <a:gd name="T240" fmla="+- 0 18604 15801"/>
              <a:gd name="T241" fmla="*/ T240 w 5383"/>
              <a:gd name="T242" fmla="+- 0 5432 4663"/>
              <a:gd name="T243" fmla="*/ 5432 h 2159"/>
              <a:gd name="T244" fmla="+- 0 18740 15801"/>
              <a:gd name="T245" fmla="*/ T244 w 5383"/>
              <a:gd name="T246" fmla="+- 0 5241 4663"/>
              <a:gd name="T247" fmla="*/ 5241 h 2159"/>
              <a:gd name="T248" fmla="+- 0 18882 15801"/>
              <a:gd name="T249" fmla="*/ T248 w 5383"/>
              <a:gd name="T250" fmla="+- 0 5063 4663"/>
              <a:gd name="T251" fmla="*/ 5063 h 2159"/>
              <a:gd name="T252" fmla="+- 0 18951 15801"/>
              <a:gd name="T253" fmla="*/ T252 w 5383"/>
              <a:gd name="T254" fmla="+- 0 4837 4663"/>
              <a:gd name="T255" fmla="*/ 4837 h 21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5383" h="2159" extrusionOk="0">
                <a:moveTo>
                  <a:pt x="2629" y="1662"/>
                </a:moveTo>
                <a:cubicBezTo>
                  <a:pt x="2675" y="1655"/>
                  <a:pt x="2637" y="1709"/>
                  <a:pt x="2678" y="1687"/>
                </a:cubicBezTo>
                <a:cubicBezTo>
                  <a:pt x="2887" y="1575"/>
                  <a:pt x="3005" y="1371"/>
                  <a:pt x="3175" y="1216"/>
                </a:cubicBezTo>
                <a:cubicBezTo>
                  <a:pt x="3334" y="1071"/>
                  <a:pt x="3502" y="926"/>
                  <a:pt x="3646" y="769"/>
                </a:cubicBezTo>
                <a:cubicBezTo>
                  <a:pt x="3756" y="649"/>
                  <a:pt x="3865" y="512"/>
                  <a:pt x="3944" y="372"/>
                </a:cubicBezTo>
                <a:cubicBezTo>
                  <a:pt x="3968" y="330"/>
                  <a:pt x="3975" y="266"/>
                  <a:pt x="3993" y="224"/>
                </a:cubicBezTo>
                <a:cubicBezTo>
                  <a:pt x="3746" y="242"/>
                  <a:pt x="3586" y="265"/>
                  <a:pt x="3373" y="422"/>
                </a:cubicBezTo>
                <a:cubicBezTo>
                  <a:pt x="3166" y="575"/>
                  <a:pt x="2985" y="735"/>
                  <a:pt x="2803" y="918"/>
                </a:cubicBezTo>
                <a:cubicBezTo>
                  <a:pt x="2614" y="1107"/>
                  <a:pt x="2432" y="1320"/>
                  <a:pt x="2282" y="1538"/>
                </a:cubicBezTo>
                <a:cubicBezTo>
                  <a:pt x="2259" y="1561"/>
                  <a:pt x="2251" y="1565"/>
                  <a:pt x="2257" y="1588"/>
                </a:cubicBezTo>
                <a:cubicBezTo>
                  <a:pt x="2333" y="1542"/>
                  <a:pt x="2404" y="1496"/>
                  <a:pt x="2480" y="1439"/>
                </a:cubicBezTo>
                <a:cubicBezTo>
                  <a:pt x="2640" y="1318"/>
                  <a:pt x="2794" y="1168"/>
                  <a:pt x="2927" y="1017"/>
                </a:cubicBezTo>
                <a:cubicBezTo>
                  <a:pt x="3064" y="863"/>
                  <a:pt x="3226" y="711"/>
                  <a:pt x="3348" y="546"/>
                </a:cubicBezTo>
                <a:cubicBezTo>
                  <a:pt x="3433" y="432"/>
                  <a:pt x="3501" y="321"/>
                  <a:pt x="3571" y="199"/>
                </a:cubicBezTo>
                <a:cubicBezTo>
                  <a:pt x="3556" y="202"/>
                  <a:pt x="3415" y="193"/>
                  <a:pt x="3348" y="224"/>
                </a:cubicBezTo>
                <a:cubicBezTo>
                  <a:pt x="3138" y="322"/>
                  <a:pt x="2931" y="499"/>
                  <a:pt x="2753" y="645"/>
                </a:cubicBezTo>
                <a:cubicBezTo>
                  <a:pt x="2578" y="788"/>
                  <a:pt x="2420" y="937"/>
                  <a:pt x="2257" y="1092"/>
                </a:cubicBezTo>
                <a:cubicBezTo>
                  <a:pt x="2146" y="1197"/>
                  <a:pt x="1981" y="1362"/>
                  <a:pt x="1934" y="1513"/>
                </a:cubicBezTo>
                <a:cubicBezTo>
                  <a:pt x="1921" y="1554"/>
                  <a:pt x="1942" y="1571"/>
                  <a:pt x="1934" y="1613"/>
                </a:cubicBezTo>
                <a:cubicBezTo>
                  <a:pt x="2046" y="1549"/>
                  <a:pt x="2149" y="1487"/>
                  <a:pt x="2257" y="1389"/>
                </a:cubicBezTo>
                <a:cubicBezTo>
                  <a:pt x="2449" y="1216"/>
                  <a:pt x="2653" y="979"/>
                  <a:pt x="2803" y="769"/>
                </a:cubicBezTo>
                <a:cubicBezTo>
                  <a:pt x="2939" y="578"/>
                  <a:pt x="3081" y="400"/>
                  <a:pt x="3150" y="174"/>
                </a:cubicBezTo>
                <a:cubicBezTo>
                  <a:pt x="3158" y="147"/>
                  <a:pt x="3142" y="151"/>
                  <a:pt x="3150" y="124"/>
                </a:cubicBezTo>
                <a:cubicBezTo>
                  <a:pt x="3011" y="165"/>
                  <a:pt x="2910" y="184"/>
                  <a:pt x="2778" y="273"/>
                </a:cubicBezTo>
                <a:cubicBezTo>
                  <a:pt x="2593" y="399"/>
                  <a:pt x="2388" y="585"/>
                  <a:pt x="2232" y="744"/>
                </a:cubicBezTo>
                <a:cubicBezTo>
                  <a:pt x="2064" y="916"/>
                  <a:pt x="1899" y="1088"/>
                  <a:pt x="1736" y="1265"/>
                </a:cubicBezTo>
                <a:cubicBezTo>
                  <a:pt x="1611" y="1401"/>
                  <a:pt x="1525" y="1533"/>
                  <a:pt x="1438" y="1687"/>
                </a:cubicBezTo>
                <a:cubicBezTo>
                  <a:pt x="1531" y="1613"/>
                  <a:pt x="1628" y="1556"/>
                  <a:pt x="1711" y="1464"/>
                </a:cubicBezTo>
                <a:cubicBezTo>
                  <a:pt x="1864" y="1294"/>
                  <a:pt x="2014" y="1122"/>
                  <a:pt x="2158" y="943"/>
                </a:cubicBezTo>
                <a:cubicBezTo>
                  <a:pt x="2308" y="756"/>
                  <a:pt x="2452" y="573"/>
                  <a:pt x="2579" y="372"/>
                </a:cubicBezTo>
                <a:cubicBezTo>
                  <a:pt x="2610" y="323"/>
                  <a:pt x="2629" y="269"/>
                  <a:pt x="2654" y="224"/>
                </a:cubicBezTo>
                <a:cubicBezTo>
                  <a:pt x="2594" y="238"/>
                  <a:pt x="2562" y="226"/>
                  <a:pt x="2505" y="248"/>
                </a:cubicBezTo>
                <a:cubicBezTo>
                  <a:pt x="2362" y="304"/>
                  <a:pt x="2233" y="381"/>
                  <a:pt x="2108" y="472"/>
                </a:cubicBezTo>
                <a:cubicBezTo>
                  <a:pt x="1913" y="614"/>
                  <a:pt x="1734" y="802"/>
                  <a:pt x="1587" y="992"/>
                </a:cubicBezTo>
                <a:cubicBezTo>
                  <a:pt x="1490" y="1117"/>
                  <a:pt x="1368" y="1260"/>
                  <a:pt x="1339" y="1414"/>
                </a:cubicBezTo>
                <a:cubicBezTo>
                  <a:pt x="1333" y="1447"/>
                  <a:pt x="1364" y="1456"/>
                  <a:pt x="1364" y="1489"/>
                </a:cubicBezTo>
                <a:cubicBezTo>
                  <a:pt x="1454" y="1439"/>
                  <a:pt x="1525" y="1425"/>
                  <a:pt x="1612" y="1340"/>
                </a:cubicBezTo>
                <a:cubicBezTo>
                  <a:pt x="1720" y="1234"/>
                  <a:pt x="1818" y="1112"/>
                  <a:pt x="1910" y="992"/>
                </a:cubicBezTo>
                <a:cubicBezTo>
                  <a:pt x="1999" y="876"/>
                  <a:pt x="2097" y="753"/>
                  <a:pt x="2158" y="620"/>
                </a:cubicBezTo>
                <a:cubicBezTo>
                  <a:pt x="2189" y="552"/>
                  <a:pt x="2217" y="448"/>
                  <a:pt x="2207" y="372"/>
                </a:cubicBezTo>
                <a:cubicBezTo>
                  <a:pt x="2207" y="340"/>
                  <a:pt x="2199" y="332"/>
                  <a:pt x="2158" y="348"/>
                </a:cubicBezTo>
                <a:cubicBezTo>
                  <a:pt x="2062" y="357"/>
                  <a:pt x="1948" y="345"/>
                  <a:pt x="1860" y="397"/>
                </a:cubicBezTo>
                <a:cubicBezTo>
                  <a:pt x="1685" y="500"/>
                  <a:pt x="1518" y="690"/>
                  <a:pt x="1389" y="844"/>
                </a:cubicBezTo>
                <a:cubicBezTo>
                  <a:pt x="1289" y="963"/>
                  <a:pt x="1195" y="1107"/>
                  <a:pt x="1116" y="1241"/>
                </a:cubicBezTo>
                <a:cubicBezTo>
                  <a:pt x="1084" y="1296"/>
                  <a:pt x="1065" y="1360"/>
                  <a:pt x="1041" y="1414"/>
                </a:cubicBezTo>
                <a:cubicBezTo>
                  <a:pt x="1239" y="1381"/>
                  <a:pt x="1286" y="1382"/>
                  <a:pt x="1438" y="1216"/>
                </a:cubicBezTo>
                <a:cubicBezTo>
                  <a:pt x="1578" y="1063"/>
                  <a:pt x="1756" y="903"/>
                  <a:pt x="1860" y="720"/>
                </a:cubicBezTo>
                <a:cubicBezTo>
                  <a:pt x="1933" y="591"/>
                  <a:pt x="1994" y="473"/>
                  <a:pt x="1984" y="323"/>
                </a:cubicBezTo>
                <a:cubicBezTo>
                  <a:pt x="1984" y="295"/>
                  <a:pt x="1982" y="284"/>
                  <a:pt x="1959" y="273"/>
                </a:cubicBezTo>
                <a:cubicBezTo>
                  <a:pt x="1837" y="283"/>
                  <a:pt x="1772" y="268"/>
                  <a:pt x="1661" y="323"/>
                </a:cubicBezTo>
                <a:cubicBezTo>
                  <a:pt x="1549" y="378"/>
                  <a:pt x="1470" y="460"/>
                  <a:pt x="1389" y="546"/>
                </a:cubicBezTo>
                <a:cubicBezTo>
                  <a:pt x="1293" y="648"/>
                  <a:pt x="1210" y="746"/>
                  <a:pt x="1141" y="868"/>
                </a:cubicBezTo>
                <a:cubicBezTo>
                  <a:pt x="1089" y="961"/>
                  <a:pt x="1029" y="1065"/>
                  <a:pt x="992" y="1166"/>
                </a:cubicBezTo>
                <a:cubicBezTo>
                  <a:pt x="976" y="1211"/>
                  <a:pt x="979" y="1268"/>
                  <a:pt x="967" y="1315"/>
                </a:cubicBezTo>
                <a:cubicBezTo>
                  <a:pt x="1061" y="1299"/>
                  <a:pt x="1082" y="1321"/>
                  <a:pt x="1165" y="1265"/>
                </a:cubicBezTo>
                <a:cubicBezTo>
                  <a:pt x="1279" y="1188"/>
                  <a:pt x="1351" y="1095"/>
                  <a:pt x="1438" y="992"/>
                </a:cubicBezTo>
                <a:cubicBezTo>
                  <a:pt x="1540" y="870"/>
                  <a:pt x="1600" y="786"/>
                  <a:pt x="1661" y="645"/>
                </a:cubicBezTo>
                <a:cubicBezTo>
                  <a:pt x="1704" y="545"/>
                  <a:pt x="1701" y="504"/>
                  <a:pt x="1711" y="397"/>
                </a:cubicBezTo>
                <a:cubicBezTo>
                  <a:pt x="1711" y="389"/>
                  <a:pt x="1711" y="380"/>
                  <a:pt x="1711" y="372"/>
                </a:cubicBezTo>
                <a:cubicBezTo>
                  <a:pt x="1621" y="350"/>
                  <a:pt x="1589" y="317"/>
                  <a:pt x="1488" y="323"/>
                </a:cubicBezTo>
                <a:cubicBezTo>
                  <a:pt x="1388" y="329"/>
                  <a:pt x="1272" y="361"/>
                  <a:pt x="1190" y="422"/>
                </a:cubicBezTo>
                <a:cubicBezTo>
                  <a:pt x="983" y="575"/>
                  <a:pt x="768" y="860"/>
                  <a:pt x="719" y="1116"/>
                </a:cubicBezTo>
                <a:cubicBezTo>
                  <a:pt x="711" y="1156"/>
                  <a:pt x="723" y="1200"/>
                  <a:pt x="719" y="1241"/>
                </a:cubicBezTo>
                <a:cubicBezTo>
                  <a:pt x="755" y="1239"/>
                  <a:pt x="813" y="1290"/>
                  <a:pt x="868" y="1265"/>
                </a:cubicBezTo>
                <a:cubicBezTo>
                  <a:pt x="968" y="1219"/>
                  <a:pt x="1097" y="1074"/>
                  <a:pt x="1165" y="992"/>
                </a:cubicBezTo>
                <a:cubicBezTo>
                  <a:pt x="1265" y="871"/>
                  <a:pt x="1344" y="741"/>
                  <a:pt x="1413" y="596"/>
                </a:cubicBezTo>
                <a:cubicBezTo>
                  <a:pt x="1469" y="477"/>
                  <a:pt x="1496" y="375"/>
                  <a:pt x="1513" y="248"/>
                </a:cubicBezTo>
                <a:cubicBezTo>
                  <a:pt x="1513" y="199"/>
                  <a:pt x="1513" y="182"/>
                  <a:pt x="1513" y="149"/>
                </a:cubicBezTo>
                <a:cubicBezTo>
                  <a:pt x="1438" y="140"/>
                  <a:pt x="1373" y="108"/>
                  <a:pt x="1289" y="124"/>
                </a:cubicBezTo>
                <a:cubicBezTo>
                  <a:pt x="1181" y="144"/>
                  <a:pt x="1080" y="194"/>
                  <a:pt x="992" y="273"/>
                </a:cubicBezTo>
                <a:cubicBezTo>
                  <a:pt x="891" y="364"/>
                  <a:pt x="828" y="500"/>
                  <a:pt x="769" y="620"/>
                </a:cubicBezTo>
                <a:cubicBezTo>
                  <a:pt x="715" y="729"/>
                  <a:pt x="664" y="844"/>
                  <a:pt x="645" y="968"/>
                </a:cubicBezTo>
                <a:cubicBezTo>
                  <a:pt x="632" y="1054"/>
                  <a:pt x="645" y="1153"/>
                  <a:pt x="645" y="1241"/>
                </a:cubicBezTo>
                <a:cubicBezTo>
                  <a:pt x="706" y="1243"/>
                  <a:pt x="773" y="1293"/>
                  <a:pt x="843" y="1265"/>
                </a:cubicBezTo>
                <a:cubicBezTo>
                  <a:pt x="980" y="1211"/>
                  <a:pt x="1108" y="1059"/>
                  <a:pt x="1190" y="943"/>
                </a:cubicBezTo>
                <a:cubicBezTo>
                  <a:pt x="1289" y="803"/>
                  <a:pt x="1333" y="667"/>
                  <a:pt x="1314" y="496"/>
                </a:cubicBezTo>
                <a:cubicBezTo>
                  <a:pt x="1306" y="471"/>
                  <a:pt x="1297" y="447"/>
                  <a:pt x="1289" y="422"/>
                </a:cubicBezTo>
                <a:cubicBezTo>
                  <a:pt x="1220" y="378"/>
                  <a:pt x="1150" y="314"/>
                  <a:pt x="1066" y="298"/>
                </a:cubicBezTo>
                <a:cubicBezTo>
                  <a:pt x="978" y="282"/>
                  <a:pt x="822" y="283"/>
                  <a:pt x="744" y="323"/>
                </a:cubicBezTo>
                <a:cubicBezTo>
                  <a:pt x="568" y="413"/>
                  <a:pt x="498" y="621"/>
                  <a:pt x="446" y="794"/>
                </a:cubicBezTo>
                <a:cubicBezTo>
                  <a:pt x="405" y="932"/>
                  <a:pt x="358" y="1070"/>
                  <a:pt x="372" y="1216"/>
                </a:cubicBezTo>
                <a:cubicBezTo>
                  <a:pt x="380" y="1224"/>
                  <a:pt x="388" y="1233"/>
                  <a:pt x="396" y="1241"/>
                </a:cubicBezTo>
                <a:cubicBezTo>
                  <a:pt x="484" y="1241"/>
                  <a:pt x="522" y="1285"/>
                  <a:pt x="620" y="1241"/>
                </a:cubicBezTo>
                <a:cubicBezTo>
                  <a:pt x="755" y="1180"/>
                  <a:pt x="817" y="1062"/>
                  <a:pt x="893" y="943"/>
                </a:cubicBezTo>
                <a:cubicBezTo>
                  <a:pt x="961" y="836"/>
                  <a:pt x="1021" y="723"/>
                  <a:pt x="1041" y="596"/>
                </a:cubicBezTo>
                <a:cubicBezTo>
                  <a:pt x="1058" y="488"/>
                  <a:pt x="1032" y="381"/>
                  <a:pt x="967" y="298"/>
                </a:cubicBezTo>
                <a:cubicBezTo>
                  <a:pt x="937" y="259"/>
                  <a:pt x="856" y="232"/>
                  <a:pt x="818" y="199"/>
                </a:cubicBezTo>
                <a:cubicBezTo>
                  <a:pt x="690" y="218"/>
                  <a:pt x="668" y="192"/>
                  <a:pt x="570" y="273"/>
                </a:cubicBezTo>
                <a:cubicBezTo>
                  <a:pt x="499" y="332"/>
                  <a:pt x="447" y="435"/>
                  <a:pt x="421" y="521"/>
                </a:cubicBezTo>
                <a:cubicBezTo>
                  <a:pt x="387" y="633"/>
                  <a:pt x="380" y="752"/>
                  <a:pt x="372" y="868"/>
                </a:cubicBezTo>
                <a:cubicBezTo>
                  <a:pt x="367" y="945"/>
                  <a:pt x="368" y="1046"/>
                  <a:pt x="396" y="1116"/>
                </a:cubicBezTo>
                <a:cubicBezTo>
                  <a:pt x="413" y="1124"/>
                  <a:pt x="429" y="1133"/>
                  <a:pt x="446" y="1141"/>
                </a:cubicBezTo>
                <a:cubicBezTo>
                  <a:pt x="602" y="1120"/>
                  <a:pt x="659" y="1132"/>
                  <a:pt x="769" y="992"/>
                </a:cubicBezTo>
                <a:cubicBezTo>
                  <a:pt x="851" y="887"/>
                  <a:pt x="933" y="706"/>
                  <a:pt x="942" y="571"/>
                </a:cubicBezTo>
                <a:cubicBezTo>
                  <a:pt x="949" y="468"/>
                  <a:pt x="913" y="371"/>
                  <a:pt x="843" y="298"/>
                </a:cubicBezTo>
                <a:cubicBezTo>
                  <a:pt x="793" y="273"/>
                  <a:pt x="777" y="265"/>
                  <a:pt x="744" y="248"/>
                </a:cubicBezTo>
                <a:cubicBezTo>
                  <a:pt x="677" y="242"/>
                  <a:pt x="595" y="197"/>
                  <a:pt x="520" y="224"/>
                </a:cubicBezTo>
                <a:cubicBezTo>
                  <a:pt x="433" y="255"/>
                  <a:pt x="337" y="367"/>
                  <a:pt x="297" y="447"/>
                </a:cubicBezTo>
                <a:cubicBezTo>
                  <a:pt x="255" y="530"/>
                  <a:pt x="231" y="654"/>
                  <a:pt x="223" y="744"/>
                </a:cubicBezTo>
                <a:cubicBezTo>
                  <a:pt x="215" y="834"/>
                  <a:pt x="222" y="911"/>
                  <a:pt x="248" y="992"/>
                </a:cubicBezTo>
                <a:cubicBezTo>
                  <a:pt x="272" y="1017"/>
                  <a:pt x="280" y="1026"/>
                  <a:pt x="297" y="1042"/>
                </a:cubicBezTo>
                <a:cubicBezTo>
                  <a:pt x="390" y="1025"/>
                  <a:pt x="414" y="1051"/>
                  <a:pt x="496" y="992"/>
                </a:cubicBezTo>
                <a:cubicBezTo>
                  <a:pt x="604" y="914"/>
                  <a:pt x="700" y="768"/>
                  <a:pt x="744" y="645"/>
                </a:cubicBezTo>
                <a:cubicBezTo>
                  <a:pt x="764" y="588"/>
                  <a:pt x="790" y="434"/>
                  <a:pt x="769" y="372"/>
                </a:cubicBezTo>
                <a:cubicBezTo>
                  <a:pt x="741" y="292"/>
                  <a:pt x="653" y="269"/>
                  <a:pt x="595" y="224"/>
                </a:cubicBezTo>
                <a:cubicBezTo>
                  <a:pt x="578" y="216"/>
                  <a:pt x="562" y="207"/>
                  <a:pt x="545" y="199"/>
                </a:cubicBezTo>
                <a:cubicBezTo>
                  <a:pt x="471" y="212"/>
                  <a:pt x="416" y="184"/>
                  <a:pt x="347" y="224"/>
                </a:cubicBezTo>
                <a:cubicBezTo>
                  <a:pt x="243" y="284"/>
                  <a:pt x="203" y="415"/>
                  <a:pt x="173" y="521"/>
                </a:cubicBezTo>
                <a:cubicBezTo>
                  <a:pt x="148" y="608"/>
                  <a:pt x="140" y="727"/>
                  <a:pt x="148" y="819"/>
                </a:cubicBezTo>
                <a:cubicBezTo>
                  <a:pt x="156" y="915"/>
                  <a:pt x="140" y="901"/>
                  <a:pt x="198" y="968"/>
                </a:cubicBezTo>
                <a:cubicBezTo>
                  <a:pt x="231" y="968"/>
                  <a:pt x="247" y="968"/>
                  <a:pt x="272" y="968"/>
                </a:cubicBezTo>
                <a:cubicBezTo>
                  <a:pt x="368" y="933"/>
                  <a:pt x="387" y="973"/>
                  <a:pt x="471" y="893"/>
                </a:cubicBezTo>
                <a:cubicBezTo>
                  <a:pt x="531" y="836"/>
                  <a:pt x="603" y="728"/>
                  <a:pt x="620" y="645"/>
                </a:cubicBezTo>
                <a:cubicBezTo>
                  <a:pt x="633" y="582"/>
                  <a:pt x="624" y="503"/>
                  <a:pt x="595" y="447"/>
                </a:cubicBezTo>
                <a:cubicBezTo>
                  <a:pt x="565" y="390"/>
                  <a:pt x="450" y="327"/>
                  <a:pt x="396" y="298"/>
                </a:cubicBezTo>
                <a:cubicBezTo>
                  <a:pt x="342" y="269"/>
                  <a:pt x="303" y="261"/>
                  <a:pt x="248" y="248"/>
                </a:cubicBezTo>
                <a:cubicBezTo>
                  <a:pt x="206" y="248"/>
                  <a:pt x="198" y="248"/>
                  <a:pt x="173" y="248"/>
                </a:cubicBezTo>
                <a:cubicBezTo>
                  <a:pt x="124" y="329"/>
                  <a:pt x="100" y="309"/>
                  <a:pt x="74" y="422"/>
                </a:cubicBezTo>
                <a:cubicBezTo>
                  <a:pt x="51" y="521"/>
                  <a:pt x="40" y="616"/>
                  <a:pt x="49" y="720"/>
                </a:cubicBezTo>
                <a:cubicBezTo>
                  <a:pt x="53" y="770"/>
                  <a:pt x="64" y="851"/>
                  <a:pt x="99" y="893"/>
                </a:cubicBezTo>
                <a:cubicBezTo>
                  <a:pt x="134" y="893"/>
                  <a:pt x="151" y="898"/>
                  <a:pt x="173" y="918"/>
                </a:cubicBezTo>
                <a:cubicBezTo>
                  <a:pt x="251" y="887"/>
                  <a:pt x="274" y="915"/>
                  <a:pt x="347" y="844"/>
                </a:cubicBezTo>
                <a:cubicBezTo>
                  <a:pt x="400" y="793"/>
                  <a:pt x="448" y="742"/>
                  <a:pt x="471" y="670"/>
                </a:cubicBezTo>
                <a:cubicBezTo>
                  <a:pt x="494" y="599"/>
                  <a:pt x="468" y="478"/>
                  <a:pt x="446" y="422"/>
                </a:cubicBezTo>
                <a:cubicBezTo>
                  <a:pt x="422" y="360"/>
                  <a:pt x="357" y="299"/>
                  <a:pt x="297" y="273"/>
                </a:cubicBezTo>
                <a:cubicBezTo>
                  <a:pt x="237" y="247"/>
                  <a:pt x="234" y="240"/>
                  <a:pt x="173" y="273"/>
                </a:cubicBezTo>
                <a:cubicBezTo>
                  <a:pt x="125" y="299"/>
                  <a:pt x="108" y="376"/>
                  <a:pt x="99" y="422"/>
                </a:cubicBezTo>
                <a:cubicBezTo>
                  <a:pt x="83" y="505"/>
                  <a:pt x="80" y="646"/>
                  <a:pt x="124" y="720"/>
                </a:cubicBezTo>
                <a:cubicBezTo>
                  <a:pt x="145" y="755"/>
                  <a:pt x="169" y="725"/>
                  <a:pt x="198" y="769"/>
                </a:cubicBezTo>
                <a:cubicBezTo>
                  <a:pt x="243" y="742"/>
                  <a:pt x="306" y="782"/>
                  <a:pt x="347" y="720"/>
                </a:cubicBezTo>
                <a:cubicBezTo>
                  <a:pt x="397" y="644"/>
                  <a:pt x="378" y="606"/>
                  <a:pt x="396" y="521"/>
                </a:cubicBezTo>
                <a:cubicBezTo>
                  <a:pt x="416" y="424"/>
                  <a:pt x="422" y="371"/>
                  <a:pt x="396" y="273"/>
                </a:cubicBezTo>
                <a:cubicBezTo>
                  <a:pt x="371" y="178"/>
                  <a:pt x="309" y="109"/>
                  <a:pt x="272" y="25"/>
                </a:cubicBezTo>
                <a:cubicBezTo>
                  <a:pt x="272" y="17"/>
                  <a:pt x="272" y="8"/>
                  <a:pt x="272" y="0"/>
                </a:cubicBezTo>
                <a:cubicBezTo>
                  <a:pt x="181" y="41"/>
                  <a:pt x="163" y="-17"/>
                  <a:pt x="99" y="99"/>
                </a:cubicBezTo>
                <a:cubicBezTo>
                  <a:pt x="65" y="161"/>
                  <a:pt x="63" y="231"/>
                  <a:pt x="49" y="298"/>
                </a:cubicBezTo>
                <a:cubicBezTo>
                  <a:pt x="35" y="364"/>
                  <a:pt x="11" y="422"/>
                  <a:pt x="24" y="496"/>
                </a:cubicBezTo>
                <a:cubicBezTo>
                  <a:pt x="31" y="534"/>
                  <a:pt x="53" y="593"/>
                  <a:pt x="74" y="620"/>
                </a:cubicBezTo>
                <a:cubicBezTo>
                  <a:pt x="103" y="657"/>
                  <a:pt x="118" y="635"/>
                  <a:pt x="148" y="670"/>
                </a:cubicBezTo>
                <a:cubicBezTo>
                  <a:pt x="186" y="640"/>
                  <a:pt x="195" y="688"/>
                  <a:pt x="223" y="645"/>
                </a:cubicBezTo>
                <a:cubicBezTo>
                  <a:pt x="253" y="598"/>
                  <a:pt x="256" y="595"/>
                  <a:pt x="272" y="546"/>
                </a:cubicBezTo>
                <a:cubicBezTo>
                  <a:pt x="295" y="474"/>
                  <a:pt x="294" y="425"/>
                  <a:pt x="297" y="348"/>
                </a:cubicBezTo>
                <a:cubicBezTo>
                  <a:pt x="300" y="274"/>
                  <a:pt x="297" y="198"/>
                  <a:pt x="297" y="124"/>
                </a:cubicBezTo>
                <a:cubicBezTo>
                  <a:pt x="269" y="150"/>
                  <a:pt x="251" y="131"/>
                  <a:pt x="223" y="174"/>
                </a:cubicBezTo>
                <a:cubicBezTo>
                  <a:pt x="191" y="224"/>
                  <a:pt x="175" y="241"/>
                  <a:pt x="148" y="298"/>
                </a:cubicBezTo>
                <a:cubicBezTo>
                  <a:pt x="131" y="334"/>
                  <a:pt x="110" y="385"/>
                  <a:pt x="99" y="422"/>
                </a:cubicBezTo>
                <a:cubicBezTo>
                  <a:pt x="83" y="474"/>
                  <a:pt x="80" y="514"/>
                  <a:pt x="74" y="571"/>
                </a:cubicBezTo>
                <a:cubicBezTo>
                  <a:pt x="69" y="619"/>
                  <a:pt x="62" y="688"/>
                  <a:pt x="99" y="720"/>
                </a:cubicBezTo>
                <a:cubicBezTo>
                  <a:pt x="122" y="741"/>
                  <a:pt x="171" y="694"/>
                  <a:pt x="173" y="695"/>
                </a:cubicBezTo>
                <a:cubicBezTo>
                  <a:pt x="177" y="643"/>
                  <a:pt x="201" y="610"/>
                  <a:pt x="198" y="546"/>
                </a:cubicBezTo>
                <a:cubicBezTo>
                  <a:pt x="195" y="480"/>
                  <a:pt x="189" y="411"/>
                  <a:pt x="173" y="348"/>
                </a:cubicBezTo>
                <a:cubicBezTo>
                  <a:pt x="160" y="299"/>
                  <a:pt x="128" y="209"/>
                  <a:pt x="99" y="174"/>
                </a:cubicBezTo>
                <a:cubicBezTo>
                  <a:pt x="74" y="143"/>
                  <a:pt x="81" y="100"/>
                  <a:pt x="49" y="174"/>
                </a:cubicBezTo>
                <a:cubicBezTo>
                  <a:pt x="25" y="228"/>
                  <a:pt x="35" y="337"/>
                  <a:pt x="24" y="397"/>
                </a:cubicBezTo>
                <a:cubicBezTo>
                  <a:pt x="12" y="466"/>
                  <a:pt x="3" y="522"/>
                  <a:pt x="0" y="596"/>
                </a:cubicBezTo>
                <a:cubicBezTo>
                  <a:pt x="-2" y="655"/>
                  <a:pt x="-15" y="725"/>
                  <a:pt x="24" y="769"/>
                </a:cubicBezTo>
                <a:cubicBezTo>
                  <a:pt x="49" y="798"/>
                  <a:pt x="45" y="791"/>
                  <a:pt x="99" y="794"/>
                </a:cubicBezTo>
                <a:cubicBezTo>
                  <a:pt x="154" y="797"/>
                  <a:pt x="134" y="779"/>
                  <a:pt x="173" y="769"/>
                </a:cubicBezTo>
                <a:cubicBezTo>
                  <a:pt x="181" y="761"/>
                  <a:pt x="190" y="752"/>
                  <a:pt x="198" y="744"/>
                </a:cubicBezTo>
                <a:cubicBezTo>
                  <a:pt x="222" y="697"/>
                  <a:pt x="252" y="663"/>
                  <a:pt x="272" y="620"/>
                </a:cubicBezTo>
                <a:cubicBezTo>
                  <a:pt x="272" y="612"/>
                  <a:pt x="272" y="604"/>
                  <a:pt x="272" y="596"/>
                </a:cubicBezTo>
                <a:cubicBezTo>
                  <a:pt x="236" y="599"/>
                  <a:pt x="253" y="551"/>
                  <a:pt x="223" y="571"/>
                </a:cubicBezTo>
                <a:cubicBezTo>
                  <a:pt x="188" y="594"/>
                  <a:pt x="169" y="600"/>
                  <a:pt x="148" y="645"/>
                </a:cubicBezTo>
                <a:cubicBezTo>
                  <a:pt x="126" y="691"/>
                  <a:pt x="125" y="711"/>
                  <a:pt x="124" y="769"/>
                </a:cubicBezTo>
                <a:cubicBezTo>
                  <a:pt x="121" y="884"/>
                  <a:pt x="146" y="891"/>
                  <a:pt x="223" y="968"/>
                </a:cubicBezTo>
                <a:cubicBezTo>
                  <a:pt x="264" y="1009"/>
                  <a:pt x="346" y="1062"/>
                  <a:pt x="396" y="1092"/>
                </a:cubicBezTo>
                <a:cubicBezTo>
                  <a:pt x="424" y="1109"/>
                  <a:pt x="431" y="1117"/>
                  <a:pt x="471" y="1141"/>
                </a:cubicBezTo>
                <a:cubicBezTo>
                  <a:pt x="497" y="1157"/>
                  <a:pt x="540" y="1177"/>
                  <a:pt x="570" y="1191"/>
                </a:cubicBezTo>
                <a:cubicBezTo>
                  <a:pt x="596" y="1203"/>
                  <a:pt x="645" y="1202"/>
                  <a:pt x="669" y="1216"/>
                </a:cubicBezTo>
                <a:cubicBezTo>
                  <a:pt x="708" y="1239"/>
                  <a:pt x="717" y="1248"/>
                  <a:pt x="744" y="1265"/>
                </a:cubicBezTo>
                <a:cubicBezTo>
                  <a:pt x="782" y="1289"/>
                  <a:pt x="803" y="1324"/>
                  <a:pt x="843" y="1340"/>
                </a:cubicBezTo>
                <a:cubicBezTo>
                  <a:pt x="873" y="1352"/>
                  <a:pt x="911" y="1357"/>
                  <a:pt x="942" y="1365"/>
                </a:cubicBezTo>
                <a:cubicBezTo>
                  <a:pt x="976" y="1374"/>
                  <a:pt x="1009" y="1385"/>
                  <a:pt x="1041" y="1389"/>
                </a:cubicBezTo>
                <a:cubicBezTo>
                  <a:pt x="1103" y="1396"/>
                  <a:pt x="1190" y="1410"/>
                  <a:pt x="1240" y="1414"/>
                </a:cubicBezTo>
                <a:cubicBezTo>
                  <a:pt x="1297" y="1419"/>
                  <a:pt x="1343" y="1430"/>
                  <a:pt x="1389" y="1439"/>
                </a:cubicBezTo>
                <a:cubicBezTo>
                  <a:pt x="1435" y="1448"/>
                  <a:pt x="1471" y="1456"/>
                  <a:pt x="1513" y="1464"/>
                </a:cubicBezTo>
                <a:cubicBezTo>
                  <a:pt x="1552" y="1472"/>
                  <a:pt x="1575" y="1481"/>
                  <a:pt x="1612" y="1489"/>
                </a:cubicBezTo>
                <a:cubicBezTo>
                  <a:pt x="1656" y="1499"/>
                  <a:pt x="1695" y="1505"/>
                  <a:pt x="1736" y="1513"/>
                </a:cubicBezTo>
                <a:cubicBezTo>
                  <a:pt x="1774" y="1521"/>
                  <a:pt x="1820" y="1526"/>
                  <a:pt x="1860" y="1538"/>
                </a:cubicBezTo>
                <a:cubicBezTo>
                  <a:pt x="1907" y="1553"/>
                  <a:pt x="1960" y="1577"/>
                  <a:pt x="2009" y="1588"/>
                </a:cubicBezTo>
                <a:cubicBezTo>
                  <a:pt x="2046" y="1596"/>
                  <a:pt x="2103" y="1607"/>
                  <a:pt x="2133" y="1613"/>
                </a:cubicBezTo>
                <a:cubicBezTo>
                  <a:pt x="2192" y="1625"/>
                  <a:pt x="2250" y="1633"/>
                  <a:pt x="2306" y="1637"/>
                </a:cubicBezTo>
                <a:cubicBezTo>
                  <a:pt x="2424" y="1646"/>
                  <a:pt x="2551" y="1617"/>
                  <a:pt x="2654" y="1662"/>
                </a:cubicBezTo>
                <a:cubicBezTo>
                  <a:pt x="2703" y="1684"/>
                  <a:pt x="2676" y="1695"/>
                  <a:pt x="2703" y="1712"/>
                </a:cubicBezTo>
                <a:cubicBezTo>
                  <a:pt x="2615" y="1716"/>
                  <a:pt x="2541" y="1732"/>
                  <a:pt x="2455" y="1737"/>
                </a:cubicBezTo>
                <a:cubicBezTo>
                  <a:pt x="2329" y="1745"/>
                  <a:pt x="2230" y="1706"/>
                  <a:pt x="2108" y="1687"/>
                </a:cubicBezTo>
                <a:cubicBezTo>
                  <a:pt x="1980" y="1667"/>
                  <a:pt x="1863" y="1641"/>
                  <a:pt x="1736" y="1613"/>
                </a:cubicBezTo>
                <a:cubicBezTo>
                  <a:pt x="1650" y="1594"/>
                  <a:pt x="1572" y="1561"/>
                  <a:pt x="1488" y="1538"/>
                </a:cubicBezTo>
                <a:cubicBezTo>
                  <a:pt x="1435" y="1524"/>
                  <a:pt x="1394" y="1525"/>
                  <a:pt x="1339" y="1513"/>
                </a:cubicBezTo>
                <a:cubicBezTo>
                  <a:pt x="1306" y="1506"/>
                  <a:pt x="1372" y="1517"/>
                  <a:pt x="1339" y="1513"/>
                </a:cubicBezTo>
                <a:cubicBezTo>
                  <a:pt x="1415" y="1526"/>
                  <a:pt x="1484" y="1547"/>
                  <a:pt x="1562" y="1563"/>
                </a:cubicBezTo>
                <a:cubicBezTo>
                  <a:pt x="1667" y="1585"/>
                  <a:pt x="1781" y="1592"/>
                  <a:pt x="1885" y="1613"/>
                </a:cubicBezTo>
                <a:cubicBezTo>
                  <a:pt x="2015" y="1639"/>
                  <a:pt x="2156" y="1659"/>
                  <a:pt x="2282" y="1687"/>
                </a:cubicBezTo>
                <a:cubicBezTo>
                  <a:pt x="2405" y="1715"/>
                  <a:pt x="2506" y="1721"/>
                  <a:pt x="2629" y="1737"/>
                </a:cubicBezTo>
                <a:cubicBezTo>
                  <a:pt x="2718" y="1749"/>
                  <a:pt x="2872" y="1776"/>
                  <a:pt x="2927" y="1786"/>
                </a:cubicBezTo>
                <a:cubicBezTo>
                  <a:pt x="2833" y="1791"/>
                  <a:pt x="2747" y="1806"/>
                  <a:pt x="2654" y="1811"/>
                </a:cubicBezTo>
                <a:cubicBezTo>
                  <a:pt x="2446" y="1822"/>
                  <a:pt x="2237" y="1813"/>
                  <a:pt x="2034" y="1786"/>
                </a:cubicBezTo>
                <a:cubicBezTo>
                  <a:pt x="1849" y="1762"/>
                  <a:pt x="1662" y="1689"/>
                  <a:pt x="1488" y="1637"/>
                </a:cubicBezTo>
                <a:cubicBezTo>
                  <a:pt x="1450" y="1626"/>
                  <a:pt x="1455" y="1660"/>
                  <a:pt x="1488" y="1637"/>
                </a:cubicBezTo>
                <a:cubicBezTo>
                  <a:pt x="1504" y="1637"/>
                  <a:pt x="1521" y="1637"/>
                  <a:pt x="1537" y="1637"/>
                </a:cubicBezTo>
                <a:cubicBezTo>
                  <a:pt x="1636" y="1680"/>
                  <a:pt x="1710" y="1725"/>
                  <a:pt x="1810" y="1761"/>
                </a:cubicBezTo>
                <a:cubicBezTo>
                  <a:pt x="1966" y="1818"/>
                  <a:pt x="2126" y="1826"/>
                  <a:pt x="2282" y="1861"/>
                </a:cubicBezTo>
                <a:cubicBezTo>
                  <a:pt x="2382" y="1883"/>
                  <a:pt x="2480" y="1911"/>
                  <a:pt x="2579" y="1935"/>
                </a:cubicBezTo>
                <a:cubicBezTo>
                  <a:pt x="2612" y="1943"/>
                  <a:pt x="2645" y="1951"/>
                  <a:pt x="2678" y="1960"/>
                </a:cubicBezTo>
                <a:cubicBezTo>
                  <a:pt x="2662" y="1964"/>
                  <a:pt x="2606" y="2004"/>
                  <a:pt x="2554" y="2009"/>
                </a:cubicBezTo>
                <a:cubicBezTo>
                  <a:pt x="2298" y="2031"/>
                  <a:pt x="2071" y="1976"/>
                  <a:pt x="1835" y="1885"/>
                </a:cubicBezTo>
                <a:cubicBezTo>
                  <a:pt x="1716" y="1839"/>
                  <a:pt x="1621" y="1777"/>
                  <a:pt x="1513" y="1712"/>
                </a:cubicBezTo>
                <a:cubicBezTo>
                  <a:pt x="1446" y="1672"/>
                  <a:pt x="1350" y="1642"/>
                  <a:pt x="1289" y="1588"/>
                </a:cubicBezTo>
                <a:cubicBezTo>
                  <a:pt x="1256" y="1559"/>
                  <a:pt x="1276" y="1537"/>
                  <a:pt x="1240" y="1513"/>
                </a:cubicBezTo>
                <a:cubicBezTo>
                  <a:pt x="1240" y="1521"/>
                  <a:pt x="1240" y="1530"/>
                  <a:pt x="1240" y="1538"/>
                </a:cubicBezTo>
                <a:cubicBezTo>
                  <a:pt x="1299" y="1565"/>
                  <a:pt x="1376" y="1585"/>
                  <a:pt x="1438" y="1613"/>
                </a:cubicBezTo>
                <a:cubicBezTo>
                  <a:pt x="1535" y="1657"/>
                  <a:pt x="1628" y="1724"/>
                  <a:pt x="1736" y="1761"/>
                </a:cubicBezTo>
                <a:cubicBezTo>
                  <a:pt x="1926" y="1826"/>
                  <a:pt x="2111" y="1854"/>
                  <a:pt x="2282" y="1960"/>
                </a:cubicBezTo>
                <a:cubicBezTo>
                  <a:pt x="2306" y="1960"/>
                  <a:pt x="2314" y="1960"/>
                  <a:pt x="2306" y="1985"/>
                </a:cubicBezTo>
                <a:cubicBezTo>
                  <a:pt x="2234" y="1971"/>
                  <a:pt x="2154" y="1984"/>
                  <a:pt x="2083" y="1960"/>
                </a:cubicBezTo>
                <a:cubicBezTo>
                  <a:pt x="1965" y="1920"/>
                  <a:pt x="1849" y="1844"/>
                  <a:pt x="1736" y="1786"/>
                </a:cubicBezTo>
                <a:cubicBezTo>
                  <a:pt x="1616" y="1724"/>
                  <a:pt x="1506" y="1653"/>
                  <a:pt x="1389" y="1588"/>
                </a:cubicBezTo>
                <a:cubicBezTo>
                  <a:pt x="1303" y="1540"/>
                  <a:pt x="1223" y="1490"/>
                  <a:pt x="1141" y="1439"/>
                </a:cubicBezTo>
                <a:cubicBezTo>
                  <a:pt x="1094" y="1410"/>
                  <a:pt x="1034" y="1389"/>
                  <a:pt x="992" y="1365"/>
                </a:cubicBezTo>
                <a:cubicBezTo>
                  <a:pt x="967" y="1351"/>
                  <a:pt x="1017" y="1379"/>
                  <a:pt x="992" y="1365"/>
                </a:cubicBezTo>
                <a:cubicBezTo>
                  <a:pt x="1073" y="1441"/>
                  <a:pt x="1149" y="1524"/>
                  <a:pt x="1240" y="1588"/>
                </a:cubicBezTo>
                <a:cubicBezTo>
                  <a:pt x="1323" y="1647"/>
                  <a:pt x="1399" y="1689"/>
                  <a:pt x="1488" y="1737"/>
                </a:cubicBezTo>
                <a:cubicBezTo>
                  <a:pt x="1552" y="1771"/>
                  <a:pt x="1628" y="1784"/>
                  <a:pt x="1686" y="1811"/>
                </a:cubicBezTo>
                <a:cubicBezTo>
                  <a:pt x="1686" y="1836"/>
                  <a:pt x="1686" y="1844"/>
                  <a:pt x="1711" y="1836"/>
                </a:cubicBezTo>
                <a:cubicBezTo>
                  <a:pt x="1678" y="1838"/>
                  <a:pt x="1670" y="1865"/>
                  <a:pt x="1637" y="1861"/>
                </a:cubicBezTo>
                <a:cubicBezTo>
                  <a:pt x="1554" y="1852"/>
                  <a:pt x="1516" y="1849"/>
                  <a:pt x="1438" y="1811"/>
                </a:cubicBezTo>
                <a:cubicBezTo>
                  <a:pt x="1366" y="1776"/>
                  <a:pt x="1303" y="1734"/>
                  <a:pt x="1240" y="1687"/>
                </a:cubicBezTo>
                <a:cubicBezTo>
                  <a:pt x="1188" y="1649"/>
                  <a:pt x="1143" y="1602"/>
                  <a:pt x="1091" y="1563"/>
                </a:cubicBezTo>
                <a:cubicBezTo>
                  <a:pt x="1059" y="1539"/>
                  <a:pt x="1018" y="1508"/>
                  <a:pt x="992" y="1489"/>
                </a:cubicBezTo>
                <a:cubicBezTo>
                  <a:pt x="956" y="1462"/>
                  <a:pt x="932" y="1430"/>
                  <a:pt x="893" y="1414"/>
                </a:cubicBezTo>
                <a:cubicBezTo>
                  <a:pt x="863" y="1402"/>
                  <a:pt x="823" y="1398"/>
                  <a:pt x="793" y="1389"/>
                </a:cubicBezTo>
                <a:cubicBezTo>
                  <a:pt x="753" y="1377"/>
                  <a:pt x="707" y="1373"/>
                  <a:pt x="669" y="1365"/>
                </a:cubicBezTo>
                <a:cubicBezTo>
                  <a:pt x="640" y="1359"/>
                  <a:pt x="599" y="1352"/>
                  <a:pt x="570" y="1340"/>
                </a:cubicBezTo>
                <a:cubicBezTo>
                  <a:pt x="538" y="1327"/>
                  <a:pt x="535" y="1331"/>
                  <a:pt x="496" y="1315"/>
                </a:cubicBezTo>
                <a:cubicBezTo>
                  <a:pt x="465" y="1302"/>
                  <a:pt x="449" y="1307"/>
                  <a:pt x="421" y="1290"/>
                </a:cubicBezTo>
                <a:cubicBezTo>
                  <a:pt x="374" y="1261"/>
                  <a:pt x="389" y="1246"/>
                  <a:pt x="347" y="1216"/>
                </a:cubicBezTo>
                <a:cubicBezTo>
                  <a:pt x="325" y="1200"/>
                  <a:pt x="315" y="1180"/>
                  <a:pt x="297" y="1166"/>
                </a:cubicBezTo>
                <a:cubicBezTo>
                  <a:pt x="272" y="1147"/>
                  <a:pt x="268" y="1135"/>
                  <a:pt x="248" y="1116"/>
                </a:cubicBezTo>
                <a:cubicBezTo>
                  <a:pt x="230" y="1099"/>
                  <a:pt x="186" y="1080"/>
                  <a:pt x="173" y="1067"/>
                </a:cubicBezTo>
                <a:cubicBezTo>
                  <a:pt x="147" y="1042"/>
                  <a:pt x="128" y="1009"/>
                  <a:pt x="99" y="992"/>
                </a:cubicBezTo>
                <a:cubicBezTo>
                  <a:pt x="99" y="1000"/>
                  <a:pt x="99" y="1009"/>
                  <a:pt x="99" y="1017"/>
                </a:cubicBezTo>
                <a:cubicBezTo>
                  <a:pt x="116" y="1049"/>
                  <a:pt x="131" y="1086"/>
                  <a:pt x="148" y="1116"/>
                </a:cubicBezTo>
                <a:cubicBezTo>
                  <a:pt x="169" y="1153"/>
                  <a:pt x="205" y="1213"/>
                  <a:pt x="223" y="1241"/>
                </a:cubicBezTo>
                <a:cubicBezTo>
                  <a:pt x="233" y="1256"/>
                  <a:pt x="276" y="1313"/>
                  <a:pt x="297" y="1340"/>
                </a:cubicBezTo>
                <a:cubicBezTo>
                  <a:pt x="326" y="1378"/>
                  <a:pt x="329" y="1386"/>
                  <a:pt x="347" y="1414"/>
                </a:cubicBezTo>
                <a:cubicBezTo>
                  <a:pt x="356" y="1428"/>
                  <a:pt x="382" y="1445"/>
                  <a:pt x="396" y="1464"/>
                </a:cubicBezTo>
                <a:cubicBezTo>
                  <a:pt x="409" y="1482"/>
                  <a:pt x="438" y="1500"/>
                  <a:pt x="446" y="1513"/>
                </a:cubicBezTo>
                <a:cubicBezTo>
                  <a:pt x="466" y="1546"/>
                  <a:pt x="477" y="1569"/>
                  <a:pt x="496" y="1588"/>
                </a:cubicBezTo>
                <a:cubicBezTo>
                  <a:pt x="514" y="1606"/>
                  <a:pt x="526" y="1619"/>
                  <a:pt x="545" y="1637"/>
                </a:cubicBezTo>
                <a:cubicBezTo>
                  <a:pt x="579" y="1669"/>
                  <a:pt x="593" y="1669"/>
                  <a:pt x="620" y="1687"/>
                </a:cubicBezTo>
                <a:cubicBezTo>
                  <a:pt x="641" y="1701"/>
                  <a:pt x="667" y="1722"/>
                  <a:pt x="694" y="1737"/>
                </a:cubicBezTo>
                <a:cubicBezTo>
                  <a:pt x="734" y="1759"/>
                  <a:pt x="741" y="1769"/>
                  <a:pt x="769" y="1786"/>
                </a:cubicBezTo>
                <a:cubicBezTo>
                  <a:pt x="791" y="1799"/>
                  <a:pt x="802" y="1827"/>
                  <a:pt x="818" y="1836"/>
                </a:cubicBezTo>
                <a:cubicBezTo>
                  <a:pt x="846" y="1853"/>
                  <a:pt x="886" y="1869"/>
                  <a:pt x="917" y="1885"/>
                </a:cubicBezTo>
                <a:cubicBezTo>
                  <a:pt x="949" y="1901"/>
                  <a:pt x="984" y="1918"/>
                  <a:pt x="1017" y="1935"/>
                </a:cubicBezTo>
                <a:cubicBezTo>
                  <a:pt x="1045" y="1949"/>
                  <a:pt x="1089" y="1946"/>
                  <a:pt x="1116" y="1960"/>
                </a:cubicBezTo>
                <a:cubicBezTo>
                  <a:pt x="1135" y="1970"/>
                  <a:pt x="1149" y="1974"/>
                  <a:pt x="1190" y="1985"/>
                </a:cubicBezTo>
                <a:cubicBezTo>
                  <a:pt x="1191" y="1985"/>
                  <a:pt x="1237" y="2003"/>
                  <a:pt x="1265" y="2009"/>
                </a:cubicBezTo>
                <a:cubicBezTo>
                  <a:pt x="1303" y="2017"/>
                  <a:pt x="1328" y="2027"/>
                  <a:pt x="1364" y="2034"/>
                </a:cubicBezTo>
                <a:cubicBezTo>
                  <a:pt x="1403" y="2042"/>
                  <a:pt x="1427" y="2052"/>
                  <a:pt x="1463" y="2059"/>
                </a:cubicBezTo>
                <a:cubicBezTo>
                  <a:pt x="1503" y="2067"/>
                  <a:pt x="1525" y="2076"/>
                  <a:pt x="1562" y="2084"/>
                </a:cubicBezTo>
                <a:cubicBezTo>
                  <a:pt x="1607" y="2094"/>
                  <a:pt x="1672" y="2106"/>
                  <a:pt x="1711" y="2109"/>
                </a:cubicBezTo>
                <a:cubicBezTo>
                  <a:pt x="1760" y="2113"/>
                  <a:pt x="1823" y="2130"/>
                  <a:pt x="1860" y="2133"/>
                </a:cubicBezTo>
                <a:cubicBezTo>
                  <a:pt x="1948" y="2141"/>
                  <a:pt x="2059" y="2153"/>
                  <a:pt x="2133" y="2158"/>
                </a:cubicBezTo>
                <a:cubicBezTo>
                  <a:pt x="2303" y="2169"/>
                  <a:pt x="2524" y="2142"/>
                  <a:pt x="2654" y="2133"/>
                </a:cubicBezTo>
                <a:cubicBezTo>
                  <a:pt x="2735" y="2127"/>
                  <a:pt x="2834" y="2113"/>
                  <a:pt x="2902" y="2109"/>
                </a:cubicBezTo>
                <a:cubicBezTo>
                  <a:pt x="2953" y="2106"/>
                  <a:pt x="3013" y="2087"/>
                  <a:pt x="3051" y="2084"/>
                </a:cubicBezTo>
                <a:cubicBezTo>
                  <a:pt x="3108" y="2079"/>
                  <a:pt x="3180" y="2063"/>
                  <a:pt x="3224" y="2059"/>
                </a:cubicBezTo>
                <a:cubicBezTo>
                  <a:pt x="3273" y="2055"/>
                  <a:pt x="3336" y="2037"/>
                  <a:pt x="3373" y="2034"/>
                </a:cubicBezTo>
                <a:cubicBezTo>
                  <a:pt x="3426" y="2029"/>
                  <a:pt x="3531" y="2011"/>
                  <a:pt x="3547" y="2009"/>
                </a:cubicBezTo>
                <a:cubicBezTo>
                  <a:pt x="3600" y="2004"/>
                  <a:pt x="3675" y="1989"/>
                  <a:pt x="3695" y="1985"/>
                </a:cubicBezTo>
                <a:cubicBezTo>
                  <a:pt x="3747" y="1974"/>
                  <a:pt x="3798" y="1970"/>
                  <a:pt x="3844" y="1960"/>
                </a:cubicBezTo>
                <a:cubicBezTo>
                  <a:pt x="3875" y="1954"/>
                  <a:pt x="3912" y="1946"/>
                  <a:pt x="3944" y="1935"/>
                </a:cubicBezTo>
                <a:cubicBezTo>
                  <a:pt x="3978" y="1923"/>
                  <a:pt x="4010" y="1896"/>
                  <a:pt x="4043" y="1885"/>
                </a:cubicBezTo>
                <a:cubicBezTo>
                  <a:pt x="4069" y="1877"/>
                  <a:pt x="4141" y="1861"/>
                  <a:pt x="4142" y="1861"/>
                </a:cubicBezTo>
                <a:cubicBezTo>
                  <a:pt x="4171" y="1853"/>
                  <a:pt x="4211" y="1838"/>
                  <a:pt x="4216" y="1836"/>
                </a:cubicBezTo>
                <a:cubicBezTo>
                  <a:pt x="4260" y="1821"/>
                  <a:pt x="4258" y="1828"/>
                  <a:pt x="4291" y="1811"/>
                </a:cubicBezTo>
                <a:cubicBezTo>
                  <a:pt x="4322" y="1795"/>
                  <a:pt x="4357" y="1799"/>
                  <a:pt x="4390" y="1786"/>
                </a:cubicBezTo>
                <a:cubicBezTo>
                  <a:pt x="4424" y="1773"/>
                  <a:pt x="4433" y="1755"/>
                  <a:pt x="4464" y="1737"/>
                </a:cubicBezTo>
                <a:cubicBezTo>
                  <a:pt x="4490" y="1722"/>
                  <a:pt x="4496" y="1699"/>
                  <a:pt x="4514" y="1687"/>
                </a:cubicBezTo>
                <a:cubicBezTo>
                  <a:pt x="4544" y="1668"/>
                  <a:pt x="4564" y="1682"/>
                  <a:pt x="4588" y="1662"/>
                </a:cubicBezTo>
                <a:cubicBezTo>
                  <a:pt x="4604" y="1649"/>
                  <a:pt x="4620" y="1628"/>
                  <a:pt x="4638" y="1613"/>
                </a:cubicBezTo>
                <a:cubicBezTo>
                  <a:pt x="4673" y="1583"/>
                  <a:pt x="4688" y="1583"/>
                  <a:pt x="4712" y="1563"/>
                </a:cubicBezTo>
                <a:cubicBezTo>
                  <a:pt x="4723" y="1554"/>
                  <a:pt x="4751" y="1524"/>
                  <a:pt x="4762" y="1513"/>
                </a:cubicBezTo>
                <a:cubicBezTo>
                  <a:pt x="4785" y="1489"/>
                  <a:pt x="4821" y="1428"/>
                  <a:pt x="4837" y="1414"/>
                </a:cubicBezTo>
                <a:cubicBezTo>
                  <a:pt x="4858" y="1395"/>
                  <a:pt x="4867" y="1386"/>
                  <a:pt x="4886" y="1365"/>
                </a:cubicBezTo>
                <a:cubicBezTo>
                  <a:pt x="4900" y="1349"/>
                  <a:pt x="4939" y="1324"/>
                  <a:pt x="4961" y="1290"/>
                </a:cubicBezTo>
                <a:cubicBezTo>
                  <a:pt x="4979" y="1262"/>
                  <a:pt x="4982" y="1254"/>
                  <a:pt x="5010" y="1216"/>
                </a:cubicBezTo>
                <a:cubicBezTo>
                  <a:pt x="5026" y="1194"/>
                  <a:pt x="5046" y="1184"/>
                  <a:pt x="5060" y="1166"/>
                </a:cubicBezTo>
                <a:cubicBezTo>
                  <a:pt x="5078" y="1142"/>
                  <a:pt x="5066" y="1119"/>
                  <a:pt x="5085" y="1092"/>
                </a:cubicBezTo>
                <a:cubicBezTo>
                  <a:pt x="5096" y="1077"/>
                  <a:pt x="5118" y="1048"/>
                  <a:pt x="5134" y="1017"/>
                </a:cubicBezTo>
                <a:cubicBezTo>
                  <a:pt x="5156" y="975"/>
                  <a:pt x="5168" y="974"/>
                  <a:pt x="5184" y="943"/>
                </a:cubicBezTo>
                <a:cubicBezTo>
                  <a:pt x="5199" y="912"/>
                  <a:pt x="5204" y="906"/>
                  <a:pt x="5233" y="868"/>
                </a:cubicBezTo>
                <a:cubicBezTo>
                  <a:pt x="5252" y="843"/>
                  <a:pt x="5253" y="829"/>
                  <a:pt x="5283" y="794"/>
                </a:cubicBezTo>
                <a:cubicBezTo>
                  <a:pt x="5296" y="779"/>
                  <a:pt x="5331" y="749"/>
                  <a:pt x="5357" y="720"/>
                </a:cubicBezTo>
                <a:cubicBezTo>
                  <a:pt x="5380" y="695"/>
                  <a:pt x="5358" y="719"/>
                  <a:pt x="5382" y="695"/>
                </a:cubicBezTo>
                <a:cubicBezTo>
                  <a:pt x="5374" y="703"/>
                  <a:pt x="5365" y="712"/>
                  <a:pt x="5357" y="720"/>
                </a:cubicBezTo>
                <a:cubicBezTo>
                  <a:pt x="5334" y="743"/>
                  <a:pt x="5290" y="785"/>
                  <a:pt x="5258" y="819"/>
                </a:cubicBezTo>
                <a:cubicBezTo>
                  <a:pt x="5141" y="944"/>
                  <a:pt x="5017" y="1049"/>
                  <a:pt x="4886" y="1141"/>
                </a:cubicBezTo>
                <a:cubicBezTo>
                  <a:pt x="4836" y="1176"/>
                  <a:pt x="4780" y="1191"/>
                  <a:pt x="4737" y="1216"/>
                </a:cubicBezTo>
                <a:cubicBezTo>
                  <a:pt x="4695" y="1241"/>
                  <a:pt x="4652" y="1270"/>
                  <a:pt x="4613" y="1290"/>
                </a:cubicBezTo>
                <a:cubicBezTo>
                  <a:pt x="4557" y="1318"/>
                  <a:pt x="4524" y="1346"/>
                  <a:pt x="4464" y="1365"/>
                </a:cubicBezTo>
                <a:cubicBezTo>
                  <a:pt x="4422" y="1378"/>
                  <a:pt x="4386" y="1379"/>
                  <a:pt x="4340" y="1389"/>
                </a:cubicBezTo>
                <a:cubicBezTo>
                  <a:pt x="4294" y="1399"/>
                  <a:pt x="4249" y="1412"/>
                  <a:pt x="4192" y="1414"/>
                </a:cubicBezTo>
                <a:cubicBezTo>
                  <a:pt x="3731" y="1432"/>
                  <a:pt x="3007" y="1527"/>
                  <a:pt x="2579" y="1389"/>
                </a:cubicBezTo>
                <a:cubicBezTo>
                  <a:pt x="2535" y="1375"/>
                  <a:pt x="2538" y="1382"/>
                  <a:pt x="2505" y="1365"/>
                </a:cubicBezTo>
                <a:cubicBezTo>
                  <a:pt x="2462" y="1343"/>
                  <a:pt x="2463" y="1330"/>
                  <a:pt x="2430" y="1315"/>
                </a:cubicBezTo>
                <a:cubicBezTo>
                  <a:pt x="2393" y="1298"/>
                  <a:pt x="2340" y="1275"/>
                  <a:pt x="2306" y="1265"/>
                </a:cubicBezTo>
                <a:cubicBezTo>
                  <a:pt x="2260" y="1251"/>
                  <a:pt x="2205" y="1256"/>
                  <a:pt x="2158" y="1241"/>
                </a:cubicBezTo>
                <a:cubicBezTo>
                  <a:pt x="2094" y="1221"/>
                  <a:pt x="2041" y="1213"/>
                  <a:pt x="1984" y="1166"/>
                </a:cubicBezTo>
                <a:cubicBezTo>
                  <a:pt x="1964" y="1149"/>
                  <a:pt x="1945" y="1101"/>
                  <a:pt x="1934" y="1092"/>
                </a:cubicBezTo>
                <a:cubicBezTo>
                  <a:pt x="1993" y="1042"/>
                  <a:pt x="2007" y="1006"/>
                  <a:pt x="2083" y="968"/>
                </a:cubicBezTo>
                <a:cubicBezTo>
                  <a:pt x="2147" y="936"/>
                  <a:pt x="2214" y="906"/>
                  <a:pt x="2282" y="893"/>
                </a:cubicBezTo>
                <a:cubicBezTo>
                  <a:pt x="2346" y="881"/>
                  <a:pt x="2479" y="879"/>
                  <a:pt x="2505" y="918"/>
                </a:cubicBezTo>
                <a:cubicBezTo>
                  <a:pt x="2537" y="967"/>
                  <a:pt x="2530" y="1006"/>
                  <a:pt x="2530" y="1067"/>
                </a:cubicBezTo>
                <a:cubicBezTo>
                  <a:pt x="2530" y="1136"/>
                  <a:pt x="2496" y="1177"/>
                  <a:pt x="2480" y="1241"/>
                </a:cubicBezTo>
                <a:cubicBezTo>
                  <a:pt x="2469" y="1285"/>
                  <a:pt x="2461" y="1314"/>
                  <a:pt x="2455" y="1365"/>
                </a:cubicBezTo>
                <a:cubicBezTo>
                  <a:pt x="2450" y="1405"/>
                  <a:pt x="2430" y="1418"/>
                  <a:pt x="2430" y="1464"/>
                </a:cubicBezTo>
                <a:cubicBezTo>
                  <a:pt x="2455" y="1464"/>
                  <a:pt x="2463" y="1464"/>
                  <a:pt x="2455" y="1489"/>
                </a:cubicBezTo>
                <a:cubicBezTo>
                  <a:pt x="2560" y="1489"/>
                  <a:pt x="2682" y="1509"/>
                  <a:pt x="2778" y="1464"/>
                </a:cubicBezTo>
                <a:cubicBezTo>
                  <a:pt x="2834" y="1438"/>
                  <a:pt x="2879" y="1383"/>
                  <a:pt x="2927" y="1340"/>
                </a:cubicBezTo>
                <a:cubicBezTo>
                  <a:pt x="2970" y="1302"/>
                  <a:pt x="2997" y="1251"/>
                  <a:pt x="3026" y="1216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1775" y="2241550"/>
            <a:ext cx="9525" cy="9525"/>
          </a:xfrm>
          <a:custGeom>
            <a:avLst/>
            <a:gdLst>
              <a:gd name="T0" fmla="+- 0 18281 18281"/>
              <a:gd name="T1" fmla="*/ T0 w 26"/>
              <a:gd name="T2" fmla="+- 0 6226 6226"/>
              <a:gd name="T3" fmla="*/ 6226 h 26"/>
              <a:gd name="T4" fmla="+- 0 18289 18281"/>
              <a:gd name="T5" fmla="*/ T4 w 26"/>
              <a:gd name="T6" fmla="+- 0 6234 6226"/>
              <a:gd name="T7" fmla="*/ 6234 h 26"/>
              <a:gd name="T8" fmla="+- 0 18298 18281"/>
              <a:gd name="T9" fmla="*/ T8 w 26"/>
              <a:gd name="T10" fmla="+- 0 6243 6226"/>
              <a:gd name="T11" fmla="*/ 6243 h 26"/>
              <a:gd name="T12" fmla="+- 0 18306 18281"/>
              <a:gd name="T13" fmla="*/ T12 w 26"/>
              <a:gd name="T14" fmla="+- 0 6251 6226"/>
              <a:gd name="T15" fmla="*/ 6251 h 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" h="26" extrusionOk="0">
                <a:moveTo>
                  <a:pt x="0" y="0"/>
                </a:moveTo>
                <a:cubicBezTo>
                  <a:pt x="8" y="8"/>
                  <a:pt x="17" y="17"/>
                  <a:pt x="25" y="25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83350" y="2160588"/>
            <a:ext cx="204788" cy="206375"/>
          </a:xfrm>
          <a:custGeom>
            <a:avLst/>
            <a:gdLst>
              <a:gd name="T0" fmla="+- 0 18281 18008"/>
              <a:gd name="T1" fmla="*/ T0 w 572"/>
              <a:gd name="T2" fmla="+- 0 6226 6003"/>
              <a:gd name="T3" fmla="*/ 6226 h 571"/>
              <a:gd name="T4" fmla="+- 0 18322 18008"/>
              <a:gd name="T5" fmla="*/ T4 w 572"/>
              <a:gd name="T6" fmla="+- 0 6185 6003"/>
              <a:gd name="T7" fmla="*/ 6185 h 571"/>
              <a:gd name="T8" fmla="+- 0 18364 18008"/>
              <a:gd name="T9" fmla="*/ T8 w 572"/>
              <a:gd name="T10" fmla="+- 0 6143 6003"/>
              <a:gd name="T11" fmla="*/ 6143 h 571"/>
              <a:gd name="T12" fmla="+- 0 18405 18008"/>
              <a:gd name="T13" fmla="*/ T12 w 572"/>
              <a:gd name="T14" fmla="+- 0 6102 6003"/>
              <a:gd name="T15" fmla="*/ 6102 h 571"/>
              <a:gd name="T16" fmla="+- 0 18365 18008"/>
              <a:gd name="T17" fmla="*/ T16 w 572"/>
              <a:gd name="T18" fmla="+- 0 6092 6003"/>
              <a:gd name="T19" fmla="*/ 6092 h 571"/>
              <a:gd name="T20" fmla="+- 0 18343 18008"/>
              <a:gd name="T21" fmla="*/ T20 w 572"/>
              <a:gd name="T22" fmla="+- 0 6064 6003"/>
              <a:gd name="T23" fmla="*/ 6064 h 571"/>
              <a:gd name="T24" fmla="+- 0 18306 18008"/>
              <a:gd name="T25" fmla="*/ T24 w 572"/>
              <a:gd name="T26" fmla="+- 0 6052 6003"/>
              <a:gd name="T27" fmla="*/ 6052 h 571"/>
              <a:gd name="T28" fmla="+- 0 18266 18008"/>
              <a:gd name="T29" fmla="*/ T28 w 572"/>
              <a:gd name="T30" fmla="+- 0 6038 6003"/>
              <a:gd name="T31" fmla="*/ 6038 h 571"/>
              <a:gd name="T32" fmla="+- 0 18228 18008"/>
              <a:gd name="T33" fmla="*/ T32 w 572"/>
              <a:gd name="T34" fmla="+- 0 6015 6003"/>
              <a:gd name="T35" fmla="*/ 6015 h 571"/>
              <a:gd name="T36" fmla="+- 0 18182 18008"/>
              <a:gd name="T37" fmla="*/ T36 w 572"/>
              <a:gd name="T38" fmla="+- 0 6003 6003"/>
              <a:gd name="T39" fmla="*/ 6003 h 571"/>
              <a:gd name="T40" fmla="+- 0 18138 18008"/>
              <a:gd name="T41" fmla="*/ T40 w 572"/>
              <a:gd name="T42" fmla="+- 0 5992 6003"/>
              <a:gd name="T43" fmla="*/ 5992 h 571"/>
              <a:gd name="T44" fmla="+- 0 18089 18008"/>
              <a:gd name="T45" fmla="*/ T44 w 572"/>
              <a:gd name="T46" fmla="+- 0 6001 6003"/>
              <a:gd name="T47" fmla="*/ 6001 h 571"/>
              <a:gd name="T48" fmla="+- 0 18058 18008"/>
              <a:gd name="T49" fmla="*/ T48 w 572"/>
              <a:gd name="T50" fmla="+- 0 6028 6003"/>
              <a:gd name="T51" fmla="*/ 6028 h 571"/>
              <a:gd name="T52" fmla="+- 0 18024 18008"/>
              <a:gd name="T53" fmla="*/ T52 w 572"/>
              <a:gd name="T54" fmla="+- 0 6058 6003"/>
              <a:gd name="T55" fmla="*/ 6058 h 571"/>
              <a:gd name="T56" fmla="+- 0 18014 18008"/>
              <a:gd name="T57" fmla="*/ T56 w 572"/>
              <a:gd name="T58" fmla="+- 0 6158 6003"/>
              <a:gd name="T59" fmla="*/ 6158 h 571"/>
              <a:gd name="T60" fmla="+- 0 18008 18008"/>
              <a:gd name="T61" fmla="*/ T60 w 572"/>
              <a:gd name="T62" fmla="+- 0 6201 6003"/>
              <a:gd name="T63" fmla="*/ 6201 h 571"/>
              <a:gd name="T64" fmla="+- 0 17996 18008"/>
              <a:gd name="T65" fmla="*/ T64 w 572"/>
              <a:gd name="T66" fmla="+- 0 6284 6003"/>
              <a:gd name="T67" fmla="*/ 6284 h 571"/>
              <a:gd name="T68" fmla="+- 0 18017 18008"/>
              <a:gd name="T69" fmla="*/ T68 w 572"/>
              <a:gd name="T70" fmla="+- 0 6376 6003"/>
              <a:gd name="T71" fmla="*/ 6376 h 571"/>
              <a:gd name="T72" fmla="+- 0 18058 18008"/>
              <a:gd name="T73" fmla="*/ T72 w 572"/>
              <a:gd name="T74" fmla="+- 0 6449 6003"/>
              <a:gd name="T75" fmla="*/ 6449 h 571"/>
              <a:gd name="T76" fmla="+- 0 18088 18008"/>
              <a:gd name="T77" fmla="*/ T76 w 572"/>
              <a:gd name="T78" fmla="+- 0 6501 6003"/>
              <a:gd name="T79" fmla="*/ 6501 h 571"/>
              <a:gd name="T80" fmla="+- 0 18172 18008"/>
              <a:gd name="T81" fmla="*/ T80 w 572"/>
              <a:gd name="T82" fmla="+- 0 6560 6003"/>
              <a:gd name="T83" fmla="*/ 6560 h 571"/>
              <a:gd name="T84" fmla="+- 0 18231 18008"/>
              <a:gd name="T85" fmla="*/ T84 w 572"/>
              <a:gd name="T86" fmla="+- 0 6573 6003"/>
              <a:gd name="T87" fmla="*/ 6573 h 571"/>
              <a:gd name="T88" fmla="+- 0 18296 18008"/>
              <a:gd name="T89" fmla="*/ T88 w 572"/>
              <a:gd name="T90" fmla="+- 0 6587 6003"/>
              <a:gd name="T91" fmla="*/ 6587 h 571"/>
              <a:gd name="T92" fmla="+- 0 18402 18008"/>
              <a:gd name="T93" fmla="*/ T92 w 572"/>
              <a:gd name="T94" fmla="+- 0 6559 6003"/>
              <a:gd name="T95" fmla="*/ 6559 h 571"/>
              <a:gd name="T96" fmla="+- 0 18455 18008"/>
              <a:gd name="T97" fmla="*/ T96 w 572"/>
              <a:gd name="T98" fmla="+- 0 6524 6003"/>
              <a:gd name="T99" fmla="*/ 6524 h 571"/>
              <a:gd name="T100" fmla="+- 0 18508 18008"/>
              <a:gd name="T101" fmla="*/ T100 w 572"/>
              <a:gd name="T102" fmla="+- 0 6488 6003"/>
              <a:gd name="T103" fmla="*/ 6488 h 571"/>
              <a:gd name="T104" fmla="+- 0 18546 18008"/>
              <a:gd name="T105" fmla="*/ T104 w 572"/>
              <a:gd name="T106" fmla="+- 0 6401 6003"/>
              <a:gd name="T107" fmla="*/ 6401 h 571"/>
              <a:gd name="T108" fmla="+- 0 18579 18008"/>
              <a:gd name="T109" fmla="*/ T108 w 572"/>
              <a:gd name="T110" fmla="+- 0 6350 6003"/>
              <a:gd name="T111" fmla="*/ 6350 h 5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572" h="571" extrusionOk="0">
                <a:moveTo>
                  <a:pt x="273" y="223"/>
                </a:moveTo>
                <a:cubicBezTo>
                  <a:pt x="314" y="182"/>
                  <a:pt x="356" y="140"/>
                  <a:pt x="397" y="99"/>
                </a:cubicBezTo>
                <a:cubicBezTo>
                  <a:pt x="357" y="89"/>
                  <a:pt x="335" y="61"/>
                  <a:pt x="298" y="49"/>
                </a:cubicBezTo>
                <a:cubicBezTo>
                  <a:pt x="258" y="35"/>
                  <a:pt x="220" y="12"/>
                  <a:pt x="174" y="0"/>
                </a:cubicBezTo>
                <a:cubicBezTo>
                  <a:pt x="130" y="-11"/>
                  <a:pt x="81" y="-2"/>
                  <a:pt x="50" y="25"/>
                </a:cubicBezTo>
                <a:cubicBezTo>
                  <a:pt x="16" y="55"/>
                  <a:pt x="6" y="155"/>
                  <a:pt x="0" y="198"/>
                </a:cubicBezTo>
                <a:cubicBezTo>
                  <a:pt x="-12" y="281"/>
                  <a:pt x="9" y="373"/>
                  <a:pt x="50" y="446"/>
                </a:cubicBezTo>
                <a:cubicBezTo>
                  <a:pt x="80" y="498"/>
                  <a:pt x="164" y="557"/>
                  <a:pt x="223" y="570"/>
                </a:cubicBezTo>
                <a:cubicBezTo>
                  <a:pt x="288" y="584"/>
                  <a:pt x="394" y="556"/>
                  <a:pt x="447" y="521"/>
                </a:cubicBezTo>
                <a:cubicBezTo>
                  <a:pt x="500" y="485"/>
                  <a:pt x="538" y="398"/>
                  <a:pt x="571" y="347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8900" y="2197100"/>
            <a:ext cx="241300" cy="34925"/>
          </a:xfrm>
          <a:custGeom>
            <a:avLst/>
            <a:gdLst>
              <a:gd name="T0" fmla="+- 0 18554 17884"/>
              <a:gd name="T1" fmla="*/ T0 w 671"/>
              <a:gd name="T2" fmla="+- 0 6102 6102"/>
              <a:gd name="T3" fmla="*/ 6102 h 100"/>
              <a:gd name="T4" fmla="+- 0 18496 17884"/>
              <a:gd name="T5" fmla="*/ T4 w 671"/>
              <a:gd name="T6" fmla="+- 0 6102 6102"/>
              <a:gd name="T7" fmla="*/ 6102 h 100"/>
              <a:gd name="T8" fmla="+- 0 18438 17884"/>
              <a:gd name="T9" fmla="*/ T8 w 671"/>
              <a:gd name="T10" fmla="+- 0 6102 6102"/>
              <a:gd name="T11" fmla="*/ 6102 h 100"/>
              <a:gd name="T12" fmla="+- 0 18380 17884"/>
              <a:gd name="T13" fmla="*/ T12 w 671"/>
              <a:gd name="T14" fmla="+- 0 6102 6102"/>
              <a:gd name="T15" fmla="*/ 6102 h 100"/>
              <a:gd name="T16" fmla="+- 0 18367 17884"/>
              <a:gd name="T17" fmla="*/ T16 w 671"/>
              <a:gd name="T18" fmla="+- 0 6140 6102"/>
              <a:gd name="T19" fmla="*/ 6140 h 100"/>
              <a:gd name="T20" fmla="+- 0 18351 17884"/>
              <a:gd name="T21" fmla="*/ T20 w 671"/>
              <a:gd name="T22" fmla="+- 0 6127 6102"/>
              <a:gd name="T23" fmla="*/ 6127 h 100"/>
              <a:gd name="T24" fmla="+- 0 18306 17884"/>
              <a:gd name="T25" fmla="*/ T24 w 671"/>
              <a:gd name="T26" fmla="+- 0 6127 6102"/>
              <a:gd name="T27" fmla="*/ 6127 h 100"/>
              <a:gd name="T28" fmla="+- 0 18294 17884"/>
              <a:gd name="T29" fmla="*/ T28 w 671"/>
              <a:gd name="T30" fmla="+- 0 6162 6102"/>
              <a:gd name="T31" fmla="*/ 6162 h 100"/>
              <a:gd name="T32" fmla="+- 0 18299 17884"/>
              <a:gd name="T33" fmla="*/ T32 w 671"/>
              <a:gd name="T34" fmla="+- 0 6152 6102"/>
              <a:gd name="T35" fmla="*/ 6152 h 100"/>
              <a:gd name="T36" fmla="+- 0 18256 17884"/>
              <a:gd name="T37" fmla="*/ T36 w 671"/>
              <a:gd name="T38" fmla="+- 0 6152 6102"/>
              <a:gd name="T39" fmla="*/ 6152 h 100"/>
              <a:gd name="T40" fmla="+- 0 18244 17884"/>
              <a:gd name="T41" fmla="*/ T40 w 671"/>
              <a:gd name="T42" fmla="+- 0 6186 6102"/>
              <a:gd name="T43" fmla="*/ 6186 h 100"/>
              <a:gd name="T44" fmla="+- 0 18248 17884"/>
              <a:gd name="T45" fmla="*/ T44 w 671"/>
              <a:gd name="T46" fmla="+- 0 6176 6102"/>
              <a:gd name="T47" fmla="*/ 6176 h 100"/>
              <a:gd name="T48" fmla="+- 0 18207 17884"/>
              <a:gd name="T49" fmla="*/ T48 w 671"/>
              <a:gd name="T50" fmla="+- 0 6176 6102"/>
              <a:gd name="T51" fmla="*/ 6176 h 100"/>
              <a:gd name="T52" fmla="+- 0 18194 17884"/>
              <a:gd name="T53" fmla="*/ T52 w 671"/>
              <a:gd name="T54" fmla="+- 0 6214 6102"/>
              <a:gd name="T55" fmla="*/ 6214 h 100"/>
              <a:gd name="T56" fmla="+- 0 18177 17884"/>
              <a:gd name="T57" fmla="*/ T56 w 671"/>
              <a:gd name="T58" fmla="+- 0 6201 6102"/>
              <a:gd name="T59" fmla="*/ 6201 h 100"/>
              <a:gd name="T60" fmla="+- 0 18132 17884"/>
              <a:gd name="T61" fmla="*/ T60 w 671"/>
              <a:gd name="T62" fmla="+- 0 6201 6102"/>
              <a:gd name="T63" fmla="*/ 6201 h 100"/>
              <a:gd name="T64" fmla="+- 0 18082 17884"/>
              <a:gd name="T65" fmla="*/ T64 w 671"/>
              <a:gd name="T66" fmla="+- 0 6201 6102"/>
              <a:gd name="T67" fmla="*/ 6201 h 100"/>
              <a:gd name="T68" fmla="+- 0 18074 17884"/>
              <a:gd name="T69" fmla="*/ T68 w 671"/>
              <a:gd name="T70" fmla="+- 0 6190 6102"/>
              <a:gd name="T71" fmla="*/ 6190 h 100"/>
              <a:gd name="T72" fmla="+- 0 18033 17884"/>
              <a:gd name="T73" fmla="*/ T72 w 671"/>
              <a:gd name="T74" fmla="+- 0 6176 6102"/>
              <a:gd name="T75" fmla="*/ 6176 h 100"/>
              <a:gd name="T76" fmla="+- 0 18008 17884"/>
              <a:gd name="T77" fmla="*/ T76 w 671"/>
              <a:gd name="T78" fmla="+- 0 6176 6102"/>
              <a:gd name="T79" fmla="*/ 6176 h 100"/>
              <a:gd name="T80" fmla="+- 0 18000 17884"/>
              <a:gd name="T81" fmla="*/ T80 w 671"/>
              <a:gd name="T82" fmla="+- 0 6176 6102"/>
              <a:gd name="T83" fmla="*/ 6176 h 100"/>
              <a:gd name="T84" fmla="+- 0 17983 17884"/>
              <a:gd name="T85" fmla="*/ T84 w 671"/>
              <a:gd name="T86" fmla="+- 0 6176 6102"/>
              <a:gd name="T87" fmla="*/ 6176 h 100"/>
              <a:gd name="T88" fmla="+- 0 17971 17884"/>
              <a:gd name="T89" fmla="*/ T88 w 671"/>
              <a:gd name="T90" fmla="+- 0 6140 6102"/>
              <a:gd name="T91" fmla="*/ 6140 h 100"/>
              <a:gd name="T92" fmla="+- 0 17953 17884"/>
              <a:gd name="T93" fmla="*/ T92 w 671"/>
              <a:gd name="T94" fmla="+- 0 6152 6102"/>
              <a:gd name="T95" fmla="*/ 6152 h 100"/>
              <a:gd name="T96" fmla="+- 0 17909 17884"/>
              <a:gd name="T97" fmla="*/ T96 w 671"/>
              <a:gd name="T98" fmla="+- 0 6152 6102"/>
              <a:gd name="T99" fmla="*/ 6152 h 100"/>
              <a:gd name="T100" fmla="+- 0 17901 17884"/>
              <a:gd name="T101" fmla="*/ T100 w 671"/>
              <a:gd name="T102" fmla="+- 0 6152 6102"/>
              <a:gd name="T103" fmla="*/ 6152 h 100"/>
              <a:gd name="T104" fmla="+- 0 17892 17884"/>
              <a:gd name="T105" fmla="*/ T104 w 671"/>
              <a:gd name="T106" fmla="+- 0 6152 6102"/>
              <a:gd name="T107" fmla="*/ 6152 h 100"/>
              <a:gd name="T108" fmla="+- 0 17884 17884"/>
              <a:gd name="T109" fmla="*/ T108 w 671"/>
              <a:gd name="T110" fmla="+- 0 6152 6102"/>
              <a:gd name="T111" fmla="*/ 6152 h 1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71" h="100" extrusionOk="0">
                <a:moveTo>
                  <a:pt x="670" y="0"/>
                </a:moveTo>
                <a:cubicBezTo>
                  <a:pt x="612" y="0"/>
                  <a:pt x="554" y="0"/>
                  <a:pt x="496" y="0"/>
                </a:cubicBezTo>
                <a:cubicBezTo>
                  <a:pt x="483" y="38"/>
                  <a:pt x="467" y="25"/>
                  <a:pt x="422" y="25"/>
                </a:cubicBezTo>
                <a:cubicBezTo>
                  <a:pt x="410" y="60"/>
                  <a:pt x="415" y="50"/>
                  <a:pt x="372" y="50"/>
                </a:cubicBezTo>
                <a:cubicBezTo>
                  <a:pt x="360" y="84"/>
                  <a:pt x="364" y="74"/>
                  <a:pt x="323" y="74"/>
                </a:cubicBezTo>
                <a:cubicBezTo>
                  <a:pt x="310" y="112"/>
                  <a:pt x="293" y="99"/>
                  <a:pt x="248" y="99"/>
                </a:cubicBezTo>
                <a:cubicBezTo>
                  <a:pt x="198" y="99"/>
                  <a:pt x="190" y="88"/>
                  <a:pt x="149" y="74"/>
                </a:cubicBezTo>
                <a:cubicBezTo>
                  <a:pt x="124" y="74"/>
                  <a:pt x="116" y="74"/>
                  <a:pt x="99" y="74"/>
                </a:cubicBezTo>
                <a:cubicBezTo>
                  <a:pt x="87" y="38"/>
                  <a:pt x="69" y="50"/>
                  <a:pt x="25" y="50"/>
                </a:cubicBezTo>
                <a:cubicBezTo>
                  <a:pt x="17" y="50"/>
                  <a:pt x="8" y="50"/>
                  <a:pt x="0" y="50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92863" y="1847850"/>
            <a:ext cx="188912" cy="322263"/>
          </a:xfrm>
          <a:custGeom>
            <a:avLst/>
            <a:gdLst>
              <a:gd name="T0" fmla="+- 0 17983 17760"/>
              <a:gd name="T1" fmla="*/ T0 w 522"/>
              <a:gd name="T2" fmla="+- 0 5135 5135"/>
              <a:gd name="T3" fmla="*/ 5135 h 894"/>
              <a:gd name="T4" fmla="+- 0 17946 17760"/>
              <a:gd name="T5" fmla="*/ T4 w 522"/>
              <a:gd name="T6" fmla="+- 0 5144 5135"/>
              <a:gd name="T7" fmla="*/ 5144 h 894"/>
              <a:gd name="T8" fmla="+- 0 17907 17760"/>
              <a:gd name="T9" fmla="*/ T8 w 522"/>
              <a:gd name="T10" fmla="+- 0 5173 5135"/>
              <a:gd name="T11" fmla="*/ 5173 h 894"/>
              <a:gd name="T12" fmla="+- 0 17884 17760"/>
              <a:gd name="T13" fmla="*/ T12 w 522"/>
              <a:gd name="T14" fmla="+- 0 5209 5135"/>
              <a:gd name="T15" fmla="*/ 5209 h 894"/>
              <a:gd name="T16" fmla="+- 0 17851 17760"/>
              <a:gd name="T17" fmla="*/ T16 w 522"/>
              <a:gd name="T18" fmla="+- 0 5260 5135"/>
              <a:gd name="T19" fmla="*/ 5260 h 894"/>
              <a:gd name="T20" fmla="+- 0 17858 17760"/>
              <a:gd name="T21" fmla="*/ T20 w 522"/>
              <a:gd name="T22" fmla="+- 0 5311 5135"/>
              <a:gd name="T23" fmla="*/ 5311 h 894"/>
              <a:gd name="T24" fmla="+- 0 17835 17760"/>
              <a:gd name="T25" fmla="*/ T24 w 522"/>
              <a:gd name="T26" fmla="+- 0 5358 5135"/>
              <a:gd name="T27" fmla="*/ 5358 h 894"/>
              <a:gd name="T28" fmla="+- 0 17813 17760"/>
              <a:gd name="T29" fmla="*/ T28 w 522"/>
              <a:gd name="T30" fmla="+- 0 5402 5135"/>
              <a:gd name="T31" fmla="*/ 5402 h 894"/>
              <a:gd name="T32" fmla="+- 0 17793 17760"/>
              <a:gd name="T33" fmla="*/ T32 w 522"/>
              <a:gd name="T34" fmla="+- 0 5448 5135"/>
              <a:gd name="T35" fmla="*/ 5448 h 894"/>
              <a:gd name="T36" fmla="+- 0 17810 17760"/>
              <a:gd name="T37" fmla="*/ T36 w 522"/>
              <a:gd name="T38" fmla="+- 0 5507 5135"/>
              <a:gd name="T39" fmla="*/ 5507 h 894"/>
              <a:gd name="T40" fmla="+- 0 17824 17760"/>
              <a:gd name="T41" fmla="*/ T40 w 522"/>
              <a:gd name="T42" fmla="+- 0 5556 5135"/>
              <a:gd name="T43" fmla="*/ 5556 h 894"/>
              <a:gd name="T44" fmla="+- 0 17876 17760"/>
              <a:gd name="T45" fmla="*/ T44 w 522"/>
              <a:gd name="T46" fmla="+- 0 5619 5135"/>
              <a:gd name="T47" fmla="*/ 5619 h 894"/>
              <a:gd name="T48" fmla="+- 0 17909 17760"/>
              <a:gd name="T49" fmla="*/ T48 w 522"/>
              <a:gd name="T50" fmla="+- 0 5655 5135"/>
              <a:gd name="T51" fmla="*/ 5655 h 894"/>
              <a:gd name="T52" fmla="+- 0 17945 17760"/>
              <a:gd name="T53" fmla="*/ T52 w 522"/>
              <a:gd name="T54" fmla="+- 0 5694 5135"/>
              <a:gd name="T55" fmla="*/ 5694 h 894"/>
              <a:gd name="T56" fmla="+- 0 17957 17760"/>
              <a:gd name="T57" fmla="*/ T56 w 522"/>
              <a:gd name="T58" fmla="+- 0 5705 5135"/>
              <a:gd name="T59" fmla="*/ 5705 h 894"/>
              <a:gd name="T60" fmla="+- 0 18008 17760"/>
              <a:gd name="T61" fmla="*/ T60 w 522"/>
              <a:gd name="T62" fmla="+- 0 5705 5135"/>
              <a:gd name="T63" fmla="*/ 5705 h 894"/>
              <a:gd name="T64" fmla="+- 0 18057 17760"/>
              <a:gd name="T65" fmla="*/ T64 w 522"/>
              <a:gd name="T66" fmla="+- 0 5705 5135"/>
              <a:gd name="T67" fmla="*/ 5705 h 894"/>
              <a:gd name="T68" fmla="+- 0 18117 17760"/>
              <a:gd name="T69" fmla="*/ T68 w 522"/>
              <a:gd name="T70" fmla="+- 0 5700 5135"/>
              <a:gd name="T71" fmla="*/ 5700 h 894"/>
              <a:gd name="T72" fmla="+- 0 18157 17760"/>
              <a:gd name="T73" fmla="*/ T72 w 522"/>
              <a:gd name="T74" fmla="+- 0 5680 5135"/>
              <a:gd name="T75" fmla="*/ 5680 h 894"/>
              <a:gd name="T76" fmla="+- 0 18186 17760"/>
              <a:gd name="T77" fmla="*/ T76 w 522"/>
              <a:gd name="T78" fmla="+- 0 5665 5135"/>
              <a:gd name="T79" fmla="*/ 5665 h 894"/>
              <a:gd name="T80" fmla="+- 0 18233 17760"/>
              <a:gd name="T81" fmla="*/ T80 w 522"/>
              <a:gd name="T82" fmla="+- 0 5622 5135"/>
              <a:gd name="T83" fmla="*/ 5622 h 894"/>
              <a:gd name="T84" fmla="+- 0 18256 17760"/>
              <a:gd name="T85" fmla="*/ T84 w 522"/>
              <a:gd name="T86" fmla="+- 0 5606 5135"/>
              <a:gd name="T87" fmla="*/ 5606 h 894"/>
              <a:gd name="T88" fmla="+- 0 18289 17760"/>
              <a:gd name="T89" fmla="*/ T88 w 522"/>
              <a:gd name="T90" fmla="+- 0 5584 5135"/>
              <a:gd name="T91" fmla="*/ 5584 h 894"/>
              <a:gd name="T92" fmla="+- 0 18281 17760"/>
              <a:gd name="T93" fmla="*/ T92 w 522"/>
              <a:gd name="T94" fmla="+- 0 5565 5135"/>
              <a:gd name="T95" fmla="*/ 5565 h 894"/>
              <a:gd name="T96" fmla="+- 0 18281 17760"/>
              <a:gd name="T97" fmla="*/ T96 w 522"/>
              <a:gd name="T98" fmla="+- 0 5531 5135"/>
              <a:gd name="T99" fmla="*/ 5531 h 894"/>
              <a:gd name="T100" fmla="+- 0 18212 17760"/>
              <a:gd name="T101" fmla="*/ T100 w 522"/>
              <a:gd name="T102" fmla="+- 0 5531 5135"/>
              <a:gd name="T103" fmla="*/ 5531 h 894"/>
              <a:gd name="T104" fmla="+- 0 18163 17760"/>
              <a:gd name="T105" fmla="*/ T104 w 522"/>
              <a:gd name="T106" fmla="+- 0 5526 5135"/>
              <a:gd name="T107" fmla="*/ 5526 h 894"/>
              <a:gd name="T108" fmla="+- 0 18107 17760"/>
              <a:gd name="T109" fmla="*/ T108 w 522"/>
              <a:gd name="T110" fmla="+- 0 5556 5135"/>
              <a:gd name="T111" fmla="*/ 5556 h 894"/>
              <a:gd name="T112" fmla="+- 0 18039 17760"/>
              <a:gd name="T113" fmla="*/ T112 w 522"/>
              <a:gd name="T114" fmla="+- 0 5593 5135"/>
              <a:gd name="T115" fmla="*/ 5593 h 894"/>
              <a:gd name="T116" fmla="+- 0 17958 17760"/>
              <a:gd name="T117" fmla="*/ T116 w 522"/>
              <a:gd name="T118" fmla="+- 0 5616 5135"/>
              <a:gd name="T119" fmla="*/ 5616 h 894"/>
              <a:gd name="T120" fmla="+- 0 17909 17760"/>
              <a:gd name="T121" fmla="*/ T120 w 522"/>
              <a:gd name="T122" fmla="+- 0 5680 5135"/>
              <a:gd name="T123" fmla="*/ 5680 h 894"/>
              <a:gd name="T124" fmla="+- 0 17867 17760"/>
              <a:gd name="T125" fmla="*/ T124 w 522"/>
              <a:gd name="T126" fmla="+- 0 5734 5135"/>
              <a:gd name="T127" fmla="*/ 5734 h 894"/>
              <a:gd name="T128" fmla="+- 0 17802 17760"/>
              <a:gd name="T129" fmla="*/ T128 w 522"/>
              <a:gd name="T130" fmla="+- 0 5779 5135"/>
              <a:gd name="T131" fmla="*/ 5779 h 894"/>
              <a:gd name="T132" fmla="+- 0 17785 17760"/>
              <a:gd name="T133" fmla="*/ T132 w 522"/>
              <a:gd name="T134" fmla="+- 0 5854 5135"/>
              <a:gd name="T135" fmla="*/ 5854 h 894"/>
              <a:gd name="T136" fmla="+- 0 17774 17760"/>
              <a:gd name="T137" fmla="*/ T136 w 522"/>
              <a:gd name="T138" fmla="+- 0 5901 5135"/>
              <a:gd name="T139" fmla="*/ 5901 h 894"/>
              <a:gd name="T140" fmla="+- 0 17760 17760"/>
              <a:gd name="T141" fmla="*/ T140 w 522"/>
              <a:gd name="T142" fmla="+- 0 5929 5135"/>
              <a:gd name="T143" fmla="*/ 5929 h 894"/>
              <a:gd name="T144" fmla="+- 0 17760 17760"/>
              <a:gd name="T145" fmla="*/ T144 w 522"/>
              <a:gd name="T146" fmla="+- 0 5978 5135"/>
              <a:gd name="T147" fmla="*/ 5978 h 894"/>
              <a:gd name="T148" fmla="+- 0 17760 17760"/>
              <a:gd name="T149" fmla="*/ T148 w 522"/>
              <a:gd name="T150" fmla="+- 0 6030 5135"/>
              <a:gd name="T151" fmla="*/ 6030 h 894"/>
              <a:gd name="T152" fmla="+- 0 17758 17760"/>
              <a:gd name="T153" fmla="*/ T152 w 522"/>
              <a:gd name="T154" fmla="+- 0 6028 5135"/>
              <a:gd name="T155" fmla="*/ 6028 h 894"/>
              <a:gd name="T156" fmla="+- 0 17810 17760"/>
              <a:gd name="T157" fmla="*/ T156 w 522"/>
              <a:gd name="T158" fmla="+- 0 6028 5135"/>
              <a:gd name="T159" fmla="*/ 6028 h 8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522" h="894" extrusionOk="0">
                <a:moveTo>
                  <a:pt x="223" y="0"/>
                </a:moveTo>
                <a:cubicBezTo>
                  <a:pt x="186" y="9"/>
                  <a:pt x="147" y="38"/>
                  <a:pt x="124" y="74"/>
                </a:cubicBezTo>
                <a:cubicBezTo>
                  <a:pt x="91" y="125"/>
                  <a:pt x="98" y="176"/>
                  <a:pt x="75" y="223"/>
                </a:cubicBezTo>
                <a:cubicBezTo>
                  <a:pt x="53" y="267"/>
                  <a:pt x="33" y="313"/>
                  <a:pt x="50" y="372"/>
                </a:cubicBezTo>
                <a:cubicBezTo>
                  <a:pt x="64" y="421"/>
                  <a:pt x="116" y="484"/>
                  <a:pt x="149" y="520"/>
                </a:cubicBezTo>
                <a:cubicBezTo>
                  <a:pt x="185" y="559"/>
                  <a:pt x="197" y="570"/>
                  <a:pt x="248" y="570"/>
                </a:cubicBezTo>
                <a:cubicBezTo>
                  <a:pt x="297" y="570"/>
                  <a:pt x="357" y="565"/>
                  <a:pt x="397" y="545"/>
                </a:cubicBezTo>
                <a:cubicBezTo>
                  <a:pt x="426" y="530"/>
                  <a:pt x="473" y="487"/>
                  <a:pt x="496" y="471"/>
                </a:cubicBezTo>
                <a:cubicBezTo>
                  <a:pt x="529" y="449"/>
                  <a:pt x="521" y="430"/>
                  <a:pt x="521" y="396"/>
                </a:cubicBezTo>
                <a:cubicBezTo>
                  <a:pt x="452" y="396"/>
                  <a:pt x="403" y="391"/>
                  <a:pt x="347" y="421"/>
                </a:cubicBezTo>
                <a:cubicBezTo>
                  <a:pt x="279" y="458"/>
                  <a:pt x="198" y="481"/>
                  <a:pt x="149" y="545"/>
                </a:cubicBezTo>
                <a:cubicBezTo>
                  <a:pt x="107" y="599"/>
                  <a:pt x="42" y="644"/>
                  <a:pt x="25" y="719"/>
                </a:cubicBezTo>
                <a:cubicBezTo>
                  <a:pt x="14" y="766"/>
                  <a:pt x="0" y="794"/>
                  <a:pt x="0" y="843"/>
                </a:cubicBezTo>
                <a:cubicBezTo>
                  <a:pt x="0" y="895"/>
                  <a:pt x="-2" y="893"/>
                  <a:pt x="50" y="893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7463" y="1928813"/>
            <a:ext cx="1285875" cy="598487"/>
          </a:xfrm>
          <a:custGeom>
            <a:avLst/>
            <a:gdLst>
              <a:gd name="T0" fmla="+- 0 18653 17686"/>
              <a:gd name="T1" fmla="*/ T0 w 3573"/>
              <a:gd name="T2" fmla="+- 0 7020 5358"/>
              <a:gd name="T3" fmla="*/ 7020 h 1663"/>
              <a:gd name="T4" fmla="+- 0 18651 17686"/>
              <a:gd name="T5" fmla="*/ T4 w 3573"/>
              <a:gd name="T6" fmla="+- 0 7020 5358"/>
              <a:gd name="T7" fmla="*/ 7020 h 1663"/>
              <a:gd name="T8" fmla="+- 0 18612 17686"/>
              <a:gd name="T9" fmla="*/ T8 w 3573"/>
              <a:gd name="T10" fmla="+- 0 6998 5358"/>
              <a:gd name="T11" fmla="*/ 6998 h 1663"/>
              <a:gd name="T12" fmla="+- 0 18579 17686"/>
              <a:gd name="T13" fmla="*/ T12 w 3573"/>
              <a:gd name="T14" fmla="+- 0 6995 5358"/>
              <a:gd name="T15" fmla="*/ 6995 h 1663"/>
              <a:gd name="T16" fmla="+- 0 18479 17686"/>
              <a:gd name="T17" fmla="*/ T16 w 3573"/>
              <a:gd name="T18" fmla="+- 0 6985 5358"/>
              <a:gd name="T19" fmla="*/ 6985 h 1663"/>
              <a:gd name="T20" fmla="+- 0 18319 17686"/>
              <a:gd name="T21" fmla="*/ T20 w 3573"/>
              <a:gd name="T22" fmla="+- 0 6976 5358"/>
              <a:gd name="T23" fmla="*/ 6976 h 1663"/>
              <a:gd name="T24" fmla="+- 0 18256 17686"/>
              <a:gd name="T25" fmla="*/ T24 w 3573"/>
              <a:gd name="T26" fmla="+- 0 6970 5358"/>
              <a:gd name="T27" fmla="*/ 6970 h 1663"/>
              <a:gd name="T28" fmla="+- 0 18162 17686"/>
              <a:gd name="T29" fmla="*/ T28 w 3573"/>
              <a:gd name="T30" fmla="+- 0 6961 5358"/>
              <a:gd name="T31" fmla="*/ 6961 h 1663"/>
              <a:gd name="T32" fmla="+- 0 18042 17686"/>
              <a:gd name="T33" fmla="*/ T32 w 3573"/>
              <a:gd name="T34" fmla="+- 0 6959 5358"/>
              <a:gd name="T35" fmla="*/ 6959 h 1663"/>
              <a:gd name="T36" fmla="+- 0 17983 17686"/>
              <a:gd name="T37" fmla="*/ T36 w 3573"/>
              <a:gd name="T38" fmla="+- 0 6945 5358"/>
              <a:gd name="T39" fmla="*/ 6945 h 1663"/>
              <a:gd name="T40" fmla="+- 0 17944 17686"/>
              <a:gd name="T41" fmla="*/ T40 w 3573"/>
              <a:gd name="T42" fmla="+- 0 6936 5358"/>
              <a:gd name="T43" fmla="*/ 6936 h 1663"/>
              <a:gd name="T44" fmla="+- 0 17919 17686"/>
              <a:gd name="T45" fmla="*/ T44 w 3573"/>
              <a:gd name="T46" fmla="+- 0 6933 5358"/>
              <a:gd name="T47" fmla="*/ 6933 h 1663"/>
              <a:gd name="T48" fmla="+- 0 17884 17686"/>
              <a:gd name="T49" fmla="*/ T48 w 3573"/>
              <a:gd name="T50" fmla="+- 0 6921 5358"/>
              <a:gd name="T51" fmla="*/ 6921 h 1663"/>
              <a:gd name="T52" fmla="+- 0 17853 17686"/>
              <a:gd name="T53" fmla="*/ T52 w 3573"/>
              <a:gd name="T54" fmla="+- 0 6911 5358"/>
              <a:gd name="T55" fmla="*/ 6911 h 1663"/>
              <a:gd name="T56" fmla="+- 0 17841 17686"/>
              <a:gd name="T57" fmla="*/ T56 w 3573"/>
              <a:gd name="T58" fmla="+- 0 6906 5358"/>
              <a:gd name="T59" fmla="*/ 6906 h 1663"/>
              <a:gd name="T60" fmla="+- 0 17810 17686"/>
              <a:gd name="T61" fmla="*/ T60 w 3573"/>
              <a:gd name="T62" fmla="+- 0 6896 5358"/>
              <a:gd name="T63" fmla="*/ 6896 h 1663"/>
              <a:gd name="T64" fmla="+- 0 17780 17686"/>
              <a:gd name="T65" fmla="*/ T64 w 3573"/>
              <a:gd name="T66" fmla="+- 0 6886 5358"/>
              <a:gd name="T67" fmla="*/ 6886 h 1663"/>
              <a:gd name="T68" fmla="+- 0 17743 17686"/>
              <a:gd name="T69" fmla="*/ T68 w 3573"/>
              <a:gd name="T70" fmla="+- 0 6874 5358"/>
              <a:gd name="T71" fmla="*/ 6874 h 1663"/>
              <a:gd name="T72" fmla="+- 0 17735 17686"/>
              <a:gd name="T73" fmla="*/ T72 w 3573"/>
              <a:gd name="T74" fmla="+- 0 6871 5358"/>
              <a:gd name="T75" fmla="*/ 6871 h 1663"/>
              <a:gd name="T76" fmla="+- 0 17710 17686"/>
              <a:gd name="T77" fmla="*/ T76 w 3573"/>
              <a:gd name="T78" fmla="+- 0 6861 5358"/>
              <a:gd name="T79" fmla="*/ 6861 h 1663"/>
              <a:gd name="T80" fmla="+- 0 17706 17686"/>
              <a:gd name="T81" fmla="*/ T80 w 3573"/>
              <a:gd name="T82" fmla="+- 0 6862 5358"/>
              <a:gd name="T83" fmla="*/ 6862 h 1663"/>
              <a:gd name="T84" fmla="+- 0 17686 17686"/>
              <a:gd name="T85" fmla="*/ T84 w 3573"/>
              <a:gd name="T86" fmla="+- 0 6846 5358"/>
              <a:gd name="T87" fmla="*/ 6846 h 1663"/>
              <a:gd name="T88" fmla="+- 0 17727 17686"/>
              <a:gd name="T89" fmla="*/ T88 w 3573"/>
              <a:gd name="T90" fmla="+- 0 6849 5358"/>
              <a:gd name="T91" fmla="*/ 6849 h 1663"/>
              <a:gd name="T92" fmla="+- 0 17744 17686"/>
              <a:gd name="T93" fmla="*/ T92 w 3573"/>
              <a:gd name="T94" fmla="+- 0 6867 5358"/>
              <a:gd name="T95" fmla="*/ 6867 h 1663"/>
              <a:gd name="T96" fmla="+- 0 17785 17686"/>
              <a:gd name="T97" fmla="*/ T96 w 3573"/>
              <a:gd name="T98" fmla="+- 0 6871 5358"/>
              <a:gd name="T99" fmla="*/ 6871 h 1663"/>
              <a:gd name="T100" fmla="+- 0 17826 17686"/>
              <a:gd name="T101" fmla="*/ T100 w 3573"/>
              <a:gd name="T102" fmla="+- 0 6875 5358"/>
              <a:gd name="T103" fmla="*/ 6875 h 1663"/>
              <a:gd name="T104" fmla="+- 0 17843 17686"/>
              <a:gd name="T105" fmla="*/ T104 w 3573"/>
              <a:gd name="T106" fmla="+- 0 6891 5358"/>
              <a:gd name="T107" fmla="*/ 6891 h 1663"/>
              <a:gd name="T108" fmla="+- 0 17884 17686"/>
              <a:gd name="T109" fmla="*/ T108 w 3573"/>
              <a:gd name="T110" fmla="+- 0 6896 5358"/>
              <a:gd name="T111" fmla="*/ 6896 h 1663"/>
              <a:gd name="T112" fmla="+- 0 17950 17686"/>
              <a:gd name="T113" fmla="*/ T112 w 3573"/>
              <a:gd name="T114" fmla="+- 0 6904 5358"/>
              <a:gd name="T115" fmla="*/ 6904 h 1663"/>
              <a:gd name="T116" fmla="+- 0 18001 17686"/>
              <a:gd name="T117" fmla="*/ T116 w 3573"/>
              <a:gd name="T118" fmla="+- 0 6905 5358"/>
              <a:gd name="T119" fmla="*/ 6905 h 1663"/>
              <a:gd name="T120" fmla="+- 0 18058 17686"/>
              <a:gd name="T121" fmla="*/ T120 w 3573"/>
              <a:gd name="T122" fmla="+- 0 6921 5358"/>
              <a:gd name="T123" fmla="*/ 6921 h 1663"/>
              <a:gd name="T124" fmla="+- 0 18091 17686"/>
              <a:gd name="T125" fmla="*/ T124 w 3573"/>
              <a:gd name="T126" fmla="+- 0 6930 5358"/>
              <a:gd name="T127" fmla="*/ 6930 h 1663"/>
              <a:gd name="T128" fmla="+- 0 18125 17686"/>
              <a:gd name="T129" fmla="*/ T128 w 3573"/>
              <a:gd name="T130" fmla="+- 0 6941 5358"/>
              <a:gd name="T131" fmla="*/ 6941 h 1663"/>
              <a:gd name="T132" fmla="+- 0 18157 17686"/>
              <a:gd name="T133" fmla="*/ T132 w 3573"/>
              <a:gd name="T134" fmla="+- 0 6945 5358"/>
              <a:gd name="T135" fmla="*/ 6945 h 1663"/>
              <a:gd name="T136" fmla="+- 0 18326 17686"/>
              <a:gd name="T137" fmla="*/ T136 w 3573"/>
              <a:gd name="T138" fmla="+- 0 6966 5358"/>
              <a:gd name="T139" fmla="*/ 6966 h 1663"/>
              <a:gd name="T140" fmla="+- 0 18550 17686"/>
              <a:gd name="T141" fmla="*/ T140 w 3573"/>
              <a:gd name="T142" fmla="+- 0 6958 5358"/>
              <a:gd name="T143" fmla="*/ 6958 h 1663"/>
              <a:gd name="T144" fmla="+- 0 18703 17686"/>
              <a:gd name="T145" fmla="*/ T144 w 3573"/>
              <a:gd name="T146" fmla="+- 0 6921 5358"/>
              <a:gd name="T147" fmla="*/ 6921 h 1663"/>
              <a:gd name="T148" fmla="+- 0 18727 17686"/>
              <a:gd name="T149" fmla="*/ T148 w 3573"/>
              <a:gd name="T150" fmla="+- 0 6915 5358"/>
              <a:gd name="T151" fmla="*/ 6915 h 1663"/>
              <a:gd name="T152" fmla="+- 0 18787 17686"/>
              <a:gd name="T153" fmla="*/ T152 w 3573"/>
              <a:gd name="T154" fmla="+- 0 6898 5358"/>
              <a:gd name="T155" fmla="*/ 6898 h 1663"/>
              <a:gd name="T156" fmla="+- 0 18802 17686"/>
              <a:gd name="T157" fmla="*/ T156 w 3573"/>
              <a:gd name="T158" fmla="+- 0 6896 5358"/>
              <a:gd name="T159" fmla="*/ 6896 h 1663"/>
              <a:gd name="T160" fmla="+- 0 18847 17686"/>
              <a:gd name="T161" fmla="*/ T160 w 3573"/>
              <a:gd name="T162" fmla="+- 0 6890 5358"/>
              <a:gd name="T163" fmla="*/ 6890 h 1663"/>
              <a:gd name="T164" fmla="+- 0 18942 17686"/>
              <a:gd name="T165" fmla="*/ T164 w 3573"/>
              <a:gd name="T166" fmla="+- 0 6872 5358"/>
              <a:gd name="T167" fmla="*/ 6872 h 1663"/>
              <a:gd name="T168" fmla="+- 0 18951 17686"/>
              <a:gd name="T169" fmla="*/ T168 w 3573"/>
              <a:gd name="T170" fmla="+- 0 6871 5358"/>
              <a:gd name="T171" fmla="*/ 6871 h 1663"/>
              <a:gd name="T172" fmla="+- 0 18993 17686"/>
              <a:gd name="T173" fmla="*/ T172 w 3573"/>
              <a:gd name="T174" fmla="+- 0 6866 5358"/>
              <a:gd name="T175" fmla="*/ 6866 h 1663"/>
              <a:gd name="T176" fmla="+- 0 19039 17686"/>
              <a:gd name="T177" fmla="*/ T176 w 3573"/>
              <a:gd name="T178" fmla="+- 0 6849 5358"/>
              <a:gd name="T179" fmla="*/ 6849 h 1663"/>
              <a:gd name="T180" fmla="+- 0 19050 17686"/>
              <a:gd name="T181" fmla="*/ T180 w 3573"/>
              <a:gd name="T182" fmla="+- 0 6846 5358"/>
              <a:gd name="T183" fmla="*/ 6846 h 1663"/>
              <a:gd name="T184" fmla="+- 0 19083 17686"/>
              <a:gd name="T185" fmla="*/ T184 w 3573"/>
              <a:gd name="T186" fmla="+- 0 6837 5358"/>
              <a:gd name="T187" fmla="*/ 6837 h 1663"/>
              <a:gd name="T188" fmla="+- 0 19121 17686"/>
              <a:gd name="T189" fmla="*/ T188 w 3573"/>
              <a:gd name="T190" fmla="+- 0 6829 5358"/>
              <a:gd name="T191" fmla="*/ 6829 h 1663"/>
              <a:gd name="T192" fmla="+- 0 19149 17686"/>
              <a:gd name="T193" fmla="*/ T192 w 3573"/>
              <a:gd name="T194" fmla="+- 0 6821 5358"/>
              <a:gd name="T195" fmla="*/ 6821 h 1663"/>
              <a:gd name="T196" fmla="+- 0 19185 17686"/>
              <a:gd name="T197" fmla="*/ T196 w 3573"/>
              <a:gd name="T198" fmla="+- 0 6811 5358"/>
              <a:gd name="T199" fmla="*/ 6811 h 1663"/>
              <a:gd name="T200" fmla="+- 0 19216 17686"/>
              <a:gd name="T201" fmla="*/ T200 w 3573"/>
              <a:gd name="T202" fmla="+- 0 6806 5358"/>
              <a:gd name="T203" fmla="*/ 6806 h 1663"/>
              <a:gd name="T204" fmla="+- 0 19248 17686"/>
              <a:gd name="T205" fmla="*/ T204 w 3573"/>
              <a:gd name="T206" fmla="+- 0 6796 5358"/>
              <a:gd name="T207" fmla="*/ 6796 h 1663"/>
              <a:gd name="T208" fmla="+- 0 19275 17686"/>
              <a:gd name="T209" fmla="*/ T208 w 3573"/>
              <a:gd name="T210" fmla="+- 0 6787 5358"/>
              <a:gd name="T211" fmla="*/ 6787 h 1663"/>
              <a:gd name="T212" fmla="+- 0 19323 17686"/>
              <a:gd name="T213" fmla="*/ T212 w 3573"/>
              <a:gd name="T214" fmla="+- 0 6785 5358"/>
              <a:gd name="T215" fmla="*/ 6785 h 1663"/>
              <a:gd name="T216" fmla="+- 0 19348 17686"/>
              <a:gd name="T217" fmla="*/ T216 w 3573"/>
              <a:gd name="T218" fmla="+- 0 6772 5358"/>
              <a:gd name="T219" fmla="*/ 6772 h 1663"/>
              <a:gd name="T220" fmla="+- 0 19357 17686"/>
              <a:gd name="T221" fmla="*/ T220 w 3573"/>
              <a:gd name="T222" fmla="+- 0 6767 5358"/>
              <a:gd name="T223" fmla="*/ 6767 h 1663"/>
              <a:gd name="T224" fmla="+- 0 19394 17686"/>
              <a:gd name="T225" fmla="*/ T224 w 3573"/>
              <a:gd name="T226" fmla="+- 0 6733 5358"/>
              <a:gd name="T227" fmla="*/ 6733 h 1663"/>
              <a:gd name="T228" fmla="+- 0 19422 17686"/>
              <a:gd name="T229" fmla="*/ T228 w 3573"/>
              <a:gd name="T230" fmla="+- 0 6722 5358"/>
              <a:gd name="T231" fmla="*/ 6722 h 1663"/>
              <a:gd name="T232" fmla="+- 0 19453 17686"/>
              <a:gd name="T233" fmla="*/ T232 w 3573"/>
              <a:gd name="T234" fmla="+- 0 6710 5358"/>
              <a:gd name="T235" fmla="*/ 6710 h 1663"/>
              <a:gd name="T236" fmla="+- 0 19465 17686"/>
              <a:gd name="T237" fmla="*/ T236 w 3573"/>
              <a:gd name="T238" fmla="+- 0 6707 5358"/>
              <a:gd name="T239" fmla="*/ 6707 h 1663"/>
              <a:gd name="T240" fmla="+- 0 19496 17686"/>
              <a:gd name="T241" fmla="*/ T240 w 3573"/>
              <a:gd name="T242" fmla="+- 0 6697 5358"/>
              <a:gd name="T243" fmla="*/ 6697 h 1663"/>
              <a:gd name="T244" fmla="+- 0 19540 17686"/>
              <a:gd name="T245" fmla="*/ T244 w 3573"/>
              <a:gd name="T246" fmla="+- 0 6682 5358"/>
              <a:gd name="T247" fmla="*/ 6682 h 1663"/>
              <a:gd name="T248" fmla="+- 0 19537 17686"/>
              <a:gd name="T249" fmla="*/ T248 w 3573"/>
              <a:gd name="T250" fmla="+- 0 6689 5358"/>
              <a:gd name="T251" fmla="*/ 6689 h 1663"/>
              <a:gd name="T252" fmla="+- 0 19571 17686"/>
              <a:gd name="T253" fmla="*/ T252 w 3573"/>
              <a:gd name="T254" fmla="+- 0 6672 5358"/>
              <a:gd name="T255" fmla="*/ 6672 h 16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3573" h="1663" extrusionOk="0">
                <a:moveTo>
                  <a:pt x="967" y="1662"/>
                </a:moveTo>
                <a:cubicBezTo>
                  <a:pt x="965" y="1662"/>
                  <a:pt x="926" y="1640"/>
                  <a:pt x="893" y="1637"/>
                </a:cubicBezTo>
                <a:cubicBezTo>
                  <a:pt x="793" y="1627"/>
                  <a:pt x="633" y="1618"/>
                  <a:pt x="570" y="1612"/>
                </a:cubicBezTo>
                <a:cubicBezTo>
                  <a:pt x="476" y="1603"/>
                  <a:pt x="356" y="1601"/>
                  <a:pt x="297" y="1587"/>
                </a:cubicBezTo>
                <a:cubicBezTo>
                  <a:pt x="258" y="1578"/>
                  <a:pt x="233" y="1575"/>
                  <a:pt x="198" y="1563"/>
                </a:cubicBezTo>
                <a:cubicBezTo>
                  <a:pt x="167" y="1553"/>
                  <a:pt x="155" y="1548"/>
                  <a:pt x="124" y="1538"/>
                </a:cubicBezTo>
                <a:cubicBezTo>
                  <a:pt x="94" y="1528"/>
                  <a:pt x="57" y="1516"/>
                  <a:pt x="49" y="1513"/>
                </a:cubicBezTo>
                <a:cubicBezTo>
                  <a:pt x="24" y="1503"/>
                  <a:pt x="20" y="1504"/>
                  <a:pt x="0" y="1488"/>
                </a:cubicBezTo>
                <a:cubicBezTo>
                  <a:pt x="41" y="1491"/>
                  <a:pt x="58" y="1509"/>
                  <a:pt x="99" y="1513"/>
                </a:cubicBezTo>
                <a:cubicBezTo>
                  <a:pt x="140" y="1517"/>
                  <a:pt x="157" y="1533"/>
                  <a:pt x="198" y="1538"/>
                </a:cubicBezTo>
                <a:cubicBezTo>
                  <a:pt x="264" y="1546"/>
                  <a:pt x="315" y="1547"/>
                  <a:pt x="372" y="1563"/>
                </a:cubicBezTo>
                <a:cubicBezTo>
                  <a:pt x="405" y="1572"/>
                  <a:pt x="439" y="1583"/>
                  <a:pt x="471" y="1587"/>
                </a:cubicBezTo>
                <a:cubicBezTo>
                  <a:pt x="640" y="1608"/>
                  <a:pt x="864" y="1600"/>
                  <a:pt x="1017" y="1563"/>
                </a:cubicBezTo>
                <a:cubicBezTo>
                  <a:pt x="1041" y="1557"/>
                  <a:pt x="1101" y="1540"/>
                  <a:pt x="1116" y="1538"/>
                </a:cubicBezTo>
                <a:cubicBezTo>
                  <a:pt x="1161" y="1532"/>
                  <a:pt x="1256" y="1514"/>
                  <a:pt x="1265" y="1513"/>
                </a:cubicBezTo>
                <a:cubicBezTo>
                  <a:pt x="1307" y="1508"/>
                  <a:pt x="1353" y="1491"/>
                  <a:pt x="1364" y="1488"/>
                </a:cubicBezTo>
                <a:cubicBezTo>
                  <a:pt x="1397" y="1479"/>
                  <a:pt x="1435" y="1471"/>
                  <a:pt x="1463" y="1463"/>
                </a:cubicBezTo>
                <a:cubicBezTo>
                  <a:pt x="1499" y="1453"/>
                  <a:pt x="1530" y="1448"/>
                  <a:pt x="1562" y="1438"/>
                </a:cubicBezTo>
                <a:cubicBezTo>
                  <a:pt x="1589" y="1429"/>
                  <a:pt x="1637" y="1427"/>
                  <a:pt x="1662" y="1414"/>
                </a:cubicBezTo>
                <a:cubicBezTo>
                  <a:pt x="1671" y="1409"/>
                  <a:pt x="1708" y="1375"/>
                  <a:pt x="1736" y="1364"/>
                </a:cubicBezTo>
                <a:cubicBezTo>
                  <a:pt x="1767" y="1352"/>
                  <a:pt x="1779" y="1349"/>
                  <a:pt x="1810" y="1339"/>
                </a:cubicBezTo>
                <a:cubicBezTo>
                  <a:pt x="1854" y="1324"/>
                  <a:pt x="1851" y="1331"/>
                  <a:pt x="1885" y="1314"/>
                </a:cubicBezTo>
                <a:cubicBezTo>
                  <a:pt x="1913" y="1299"/>
                  <a:pt x="1961" y="1281"/>
                  <a:pt x="1984" y="1265"/>
                </a:cubicBezTo>
                <a:cubicBezTo>
                  <a:pt x="1995" y="1257"/>
                  <a:pt x="2038" y="1230"/>
                  <a:pt x="2059" y="1215"/>
                </a:cubicBezTo>
                <a:cubicBezTo>
                  <a:pt x="2070" y="1207"/>
                  <a:pt x="2095" y="1178"/>
                  <a:pt x="2108" y="1166"/>
                </a:cubicBezTo>
                <a:cubicBezTo>
                  <a:pt x="2143" y="1135"/>
                  <a:pt x="2153" y="1131"/>
                  <a:pt x="2183" y="1116"/>
                </a:cubicBezTo>
                <a:cubicBezTo>
                  <a:pt x="2207" y="1104"/>
                  <a:pt x="2250" y="1070"/>
                  <a:pt x="2257" y="1066"/>
                </a:cubicBezTo>
                <a:cubicBezTo>
                  <a:pt x="2291" y="1049"/>
                  <a:pt x="2303" y="1054"/>
                  <a:pt x="2331" y="1042"/>
                </a:cubicBezTo>
                <a:cubicBezTo>
                  <a:pt x="2293" y="1053"/>
                  <a:pt x="2267" y="1078"/>
                  <a:pt x="2232" y="1091"/>
                </a:cubicBezTo>
                <a:cubicBezTo>
                  <a:pt x="2193" y="1105"/>
                  <a:pt x="2146" y="1104"/>
                  <a:pt x="2108" y="1116"/>
                </a:cubicBezTo>
                <a:cubicBezTo>
                  <a:pt x="2076" y="1126"/>
                  <a:pt x="2040" y="1137"/>
                  <a:pt x="2009" y="1141"/>
                </a:cubicBezTo>
                <a:cubicBezTo>
                  <a:pt x="1879" y="1157"/>
                  <a:pt x="1701" y="1124"/>
                  <a:pt x="1612" y="1116"/>
                </a:cubicBezTo>
                <a:cubicBezTo>
                  <a:pt x="1568" y="1112"/>
                  <a:pt x="1521" y="1095"/>
                  <a:pt x="1488" y="1091"/>
                </a:cubicBezTo>
                <a:cubicBezTo>
                  <a:pt x="1425" y="1083"/>
                  <a:pt x="1392" y="1098"/>
                  <a:pt x="1339" y="1066"/>
                </a:cubicBezTo>
                <a:cubicBezTo>
                  <a:pt x="1301" y="1043"/>
                  <a:pt x="1290" y="1036"/>
                  <a:pt x="1265" y="992"/>
                </a:cubicBezTo>
                <a:cubicBezTo>
                  <a:pt x="1250" y="965"/>
                  <a:pt x="1228" y="923"/>
                  <a:pt x="1215" y="893"/>
                </a:cubicBezTo>
                <a:cubicBezTo>
                  <a:pt x="1198" y="855"/>
                  <a:pt x="1203" y="833"/>
                  <a:pt x="1190" y="794"/>
                </a:cubicBezTo>
                <a:cubicBezTo>
                  <a:pt x="1180" y="763"/>
                  <a:pt x="1195" y="735"/>
                  <a:pt x="1166" y="719"/>
                </a:cubicBezTo>
                <a:cubicBezTo>
                  <a:pt x="1117" y="692"/>
                  <a:pt x="1033" y="732"/>
                  <a:pt x="1017" y="744"/>
                </a:cubicBezTo>
                <a:cubicBezTo>
                  <a:pt x="980" y="771"/>
                  <a:pt x="1019" y="759"/>
                  <a:pt x="992" y="794"/>
                </a:cubicBezTo>
                <a:cubicBezTo>
                  <a:pt x="1030" y="803"/>
                  <a:pt x="1049" y="814"/>
                  <a:pt x="1091" y="818"/>
                </a:cubicBezTo>
                <a:cubicBezTo>
                  <a:pt x="1144" y="823"/>
                  <a:pt x="1170" y="802"/>
                  <a:pt x="1190" y="794"/>
                </a:cubicBezTo>
                <a:cubicBezTo>
                  <a:pt x="1215" y="794"/>
                  <a:pt x="1223" y="794"/>
                  <a:pt x="1215" y="769"/>
                </a:cubicBezTo>
                <a:cubicBezTo>
                  <a:pt x="1175" y="786"/>
                  <a:pt x="1173" y="777"/>
                  <a:pt x="1141" y="794"/>
                </a:cubicBezTo>
                <a:cubicBezTo>
                  <a:pt x="1101" y="815"/>
                  <a:pt x="1078" y="836"/>
                  <a:pt x="1042" y="868"/>
                </a:cubicBezTo>
                <a:cubicBezTo>
                  <a:pt x="1005" y="901"/>
                  <a:pt x="986" y="930"/>
                  <a:pt x="967" y="967"/>
                </a:cubicBezTo>
                <a:cubicBezTo>
                  <a:pt x="945" y="1009"/>
                  <a:pt x="942" y="1015"/>
                  <a:pt x="942" y="1066"/>
                </a:cubicBezTo>
                <a:cubicBezTo>
                  <a:pt x="942" y="1106"/>
                  <a:pt x="948" y="1121"/>
                  <a:pt x="967" y="1141"/>
                </a:cubicBezTo>
                <a:cubicBezTo>
                  <a:pt x="971" y="1145"/>
                  <a:pt x="1058" y="1165"/>
                  <a:pt x="1066" y="1166"/>
                </a:cubicBezTo>
                <a:cubicBezTo>
                  <a:pt x="1128" y="1176"/>
                  <a:pt x="1181" y="1174"/>
                  <a:pt x="1215" y="1190"/>
                </a:cubicBezTo>
                <a:cubicBezTo>
                  <a:pt x="1245" y="1204"/>
                  <a:pt x="1256" y="1209"/>
                  <a:pt x="1290" y="1240"/>
                </a:cubicBezTo>
                <a:cubicBezTo>
                  <a:pt x="1339" y="1284"/>
                  <a:pt x="1311" y="1263"/>
                  <a:pt x="1364" y="1290"/>
                </a:cubicBezTo>
                <a:cubicBezTo>
                  <a:pt x="1383" y="1300"/>
                  <a:pt x="1393" y="1307"/>
                  <a:pt x="1438" y="1314"/>
                </a:cubicBezTo>
                <a:cubicBezTo>
                  <a:pt x="1561" y="1333"/>
                  <a:pt x="1727" y="1321"/>
                  <a:pt x="1835" y="1290"/>
                </a:cubicBezTo>
                <a:cubicBezTo>
                  <a:pt x="1872" y="1280"/>
                  <a:pt x="1902" y="1282"/>
                  <a:pt x="1935" y="1265"/>
                </a:cubicBezTo>
                <a:cubicBezTo>
                  <a:pt x="1971" y="1246"/>
                  <a:pt x="1996" y="1229"/>
                  <a:pt x="2034" y="1215"/>
                </a:cubicBezTo>
                <a:cubicBezTo>
                  <a:pt x="2069" y="1202"/>
                  <a:pt x="2095" y="1201"/>
                  <a:pt x="2133" y="1190"/>
                </a:cubicBezTo>
                <a:cubicBezTo>
                  <a:pt x="2169" y="1179"/>
                  <a:pt x="2189" y="1172"/>
                  <a:pt x="2232" y="1166"/>
                </a:cubicBezTo>
                <a:cubicBezTo>
                  <a:pt x="2257" y="1166"/>
                  <a:pt x="2265" y="1166"/>
                  <a:pt x="2282" y="1166"/>
                </a:cubicBezTo>
                <a:cubicBezTo>
                  <a:pt x="2241" y="1199"/>
                  <a:pt x="2218" y="1238"/>
                  <a:pt x="2183" y="1265"/>
                </a:cubicBezTo>
                <a:cubicBezTo>
                  <a:pt x="2144" y="1295"/>
                  <a:pt x="2100" y="1319"/>
                  <a:pt x="2059" y="1339"/>
                </a:cubicBezTo>
                <a:cubicBezTo>
                  <a:pt x="2024" y="1356"/>
                  <a:pt x="1977" y="1365"/>
                  <a:pt x="1935" y="1364"/>
                </a:cubicBezTo>
                <a:cubicBezTo>
                  <a:pt x="1890" y="1363"/>
                  <a:pt x="1875" y="1341"/>
                  <a:pt x="1835" y="1339"/>
                </a:cubicBezTo>
                <a:cubicBezTo>
                  <a:pt x="1759" y="1334"/>
                  <a:pt x="1700" y="1346"/>
                  <a:pt x="1637" y="1364"/>
                </a:cubicBezTo>
                <a:cubicBezTo>
                  <a:pt x="1609" y="1372"/>
                  <a:pt x="1565" y="1413"/>
                  <a:pt x="1562" y="1414"/>
                </a:cubicBezTo>
                <a:cubicBezTo>
                  <a:pt x="1539" y="1421"/>
                  <a:pt x="1510" y="1407"/>
                  <a:pt x="1488" y="1414"/>
                </a:cubicBezTo>
                <a:cubicBezTo>
                  <a:pt x="1571" y="1414"/>
                  <a:pt x="1641" y="1409"/>
                  <a:pt x="1711" y="1389"/>
                </a:cubicBezTo>
                <a:cubicBezTo>
                  <a:pt x="1766" y="1373"/>
                  <a:pt x="1786" y="1361"/>
                  <a:pt x="1835" y="1339"/>
                </a:cubicBezTo>
                <a:cubicBezTo>
                  <a:pt x="1864" y="1326"/>
                  <a:pt x="1905" y="1324"/>
                  <a:pt x="1935" y="1314"/>
                </a:cubicBezTo>
                <a:cubicBezTo>
                  <a:pt x="1969" y="1303"/>
                  <a:pt x="2001" y="1301"/>
                  <a:pt x="2034" y="1290"/>
                </a:cubicBezTo>
                <a:cubicBezTo>
                  <a:pt x="2068" y="1279"/>
                  <a:pt x="2100" y="1276"/>
                  <a:pt x="2133" y="1265"/>
                </a:cubicBezTo>
                <a:cubicBezTo>
                  <a:pt x="2159" y="1256"/>
                  <a:pt x="2177" y="1256"/>
                  <a:pt x="2207" y="1240"/>
                </a:cubicBezTo>
                <a:cubicBezTo>
                  <a:pt x="2237" y="1224"/>
                  <a:pt x="2281" y="1207"/>
                  <a:pt x="2307" y="1190"/>
                </a:cubicBezTo>
                <a:cubicBezTo>
                  <a:pt x="2343" y="1167"/>
                  <a:pt x="2358" y="1159"/>
                  <a:pt x="2381" y="1141"/>
                </a:cubicBezTo>
                <a:cubicBezTo>
                  <a:pt x="2417" y="1114"/>
                  <a:pt x="2431" y="1110"/>
                  <a:pt x="2455" y="1091"/>
                </a:cubicBezTo>
                <a:cubicBezTo>
                  <a:pt x="2468" y="1080"/>
                  <a:pt x="2491" y="1055"/>
                  <a:pt x="2505" y="1042"/>
                </a:cubicBezTo>
                <a:cubicBezTo>
                  <a:pt x="2522" y="1026"/>
                  <a:pt x="2552" y="1012"/>
                  <a:pt x="2579" y="992"/>
                </a:cubicBezTo>
                <a:cubicBezTo>
                  <a:pt x="2584" y="988"/>
                  <a:pt x="2622" y="922"/>
                  <a:pt x="2629" y="918"/>
                </a:cubicBezTo>
                <a:cubicBezTo>
                  <a:pt x="2662" y="899"/>
                  <a:pt x="2676" y="912"/>
                  <a:pt x="2703" y="893"/>
                </a:cubicBezTo>
                <a:cubicBezTo>
                  <a:pt x="2715" y="884"/>
                  <a:pt x="2739" y="855"/>
                  <a:pt x="2753" y="843"/>
                </a:cubicBezTo>
                <a:cubicBezTo>
                  <a:pt x="2788" y="812"/>
                  <a:pt x="2801" y="812"/>
                  <a:pt x="2827" y="794"/>
                </a:cubicBezTo>
                <a:cubicBezTo>
                  <a:pt x="2859" y="772"/>
                  <a:pt x="2887" y="730"/>
                  <a:pt x="2902" y="719"/>
                </a:cubicBezTo>
                <a:cubicBezTo>
                  <a:pt x="2927" y="700"/>
                  <a:pt x="2943" y="701"/>
                  <a:pt x="2976" y="670"/>
                </a:cubicBezTo>
                <a:cubicBezTo>
                  <a:pt x="2994" y="652"/>
                  <a:pt x="3008" y="638"/>
                  <a:pt x="3026" y="620"/>
                </a:cubicBezTo>
                <a:cubicBezTo>
                  <a:pt x="3032" y="614"/>
                  <a:pt x="3073" y="572"/>
                  <a:pt x="3076" y="570"/>
                </a:cubicBezTo>
                <a:cubicBezTo>
                  <a:pt x="3112" y="550"/>
                  <a:pt x="3130" y="541"/>
                  <a:pt x="3150" y="521"/>
                </a:cubicBezTo>
                <a:cubicBezTo>
                  <a:pt x="3167" y="504"/>
                  <a:pt x="3183" y="488"/>
                  <a:pt x="3200" y="471"/>
                </a:cubicBezTo>
                <a:cubicBezTo>
                  <a:pt x="3216" y="455"/>
                  <a:pt x="3262" y="433"/>
                  <a:pt x="3274" y="421"/>
                </a:cubicBezTo>
                <a:cubicBezTo>
                  <a:pt x="3290" y="405"/>
                  <a:pt x="3308" y="388"/>
                  <a:pt x="3324" y="372"/>
                </a:cubicBezTo>
                <a:cubicBezTo>
                  <a:pt x="3341" y="355"/>
                  <a:pt x="3356" y="339"/>
                  <a:pt x="3373" y="322"/>
                </a:cubicBezTo>
                <a:cubicBezTo>
                  <a:pt x="3389" y="306"/>
                  <a:pt x="3407" y="289"/>
                  <a:pt x="3423" y="273"/>
                </a:cubicBezTo>
                <a:cubicBezTo>
                  <a:pt x="3429" y="267"/>
                  <a:pt x="3470" y="227"/>
                  <a:pt x="3472" y="223"/>
                </a:cubicBezTo>
                <a:cubicBezTo>
                  <a:pt x="3485" y="200"/>
                  <a:pt x="3517" y="158"/>
                  <a:pt x="3522" y="149"/>
                </a:cubicBezTo>
                <a:cubicBezTo>
                  <a:pt x="3538" y="120"/>
                  <a:pt x="3537" y="99"/>
                  <a:pt x="3547" y="74"/>
                </a:cubicBezTo>
                <a:cubicBezTo>
                  <a:pt x="3560" y="40"/>
                  <a:pt x="3557" y="44"/>
                  <a:pt x="3572" y="0"/>
                </a:cubicBezTo>
                <a:cubicBezTo>
                  <a:pt x="3558" y="31"/>
                  <a:pt x="3530" y="60"/>
                  <a:pt x="3522" y="74"/>
                </a:cubicBezTo>
                <a:cubicBezTo>
                  <a:pt x="3498" y="115"/>
                  <a:pt x="3482" y="159"/>
                  <a:pt x="3448" y="198"/>
                </a:cubicBezTo>
                <a:cubicBezTo>
                  <a:pt x="3435" y="213"/>
                  <a:pt x="3416" y="254"/>
                  <a:pt x="3398" y="273"/>
                </a:cubicBezTo>
                <a:cubicBezTo>
                  <a:pt x="3384" y="288"/>
                  <a:pt x="3351" y="317"/>
                  <a:pt x="3324" y="347"/>
                </a:cubicBezTo>
                <a:cubicBezTo>
                  <a:pt x="3287" y="388"/>
                  <a:pt x="3233" y="417"/>
                  <a:pt x="3200" y="446"/>
                </a:cubicBezTo>
                <a:cubicBezTo>
                  <a:pt x="3185" y="459"/>
                  <a:pt x="3161" y="510"/>
                  <a:pt x="3150" y="521"/>
                </a:cubicBezTo>
                <a:cubicBezTo>
                  <a:pt x="3120" y="551"/>
                  <a:pt x="3097" y="597"/>
                  <a:pt x="3076" y="620"/>
                </a:cubicBezTo>
                <a:cubicBezTo>
                  <a:pt x="3009" y="695"/>
                  <a:pt x="2920" y="759"/>
                  <a:pt x="2852" y="818"/>
                </a:cubicBezTo>
                <a:cubicBezTo>
                  <a:pt x="2837" y="831"/>
                  <a:pt x="2818" y="853"/>
                  <a:pt x="2803" y="868"/>
                </a:cubicBezTo>
                <a:cubicBezTo>
                  <a:pt x="2770" y="900"/>
                  <a:pt x="2751" y="898"/>
                  <a:pt x="2728" y="918"/>
                </a:cubicBezTo>
                <a:cubicBezTo>
                  <a:pt x="2693" y="948"/>
                  <a:pt x="2684" y="953"/>
                  <a:pt x="2654" y="967"/>
                </a:cubicBezTo>
                <a:cubicBezTo>
                  <a:pt x="2611" y="987"/>
                  <a:pt x="2603" y="982"/>
                  <a:pt x="2555" y="992"/>
                </a:cubicBezTo>
                <a:cubicBezTo>
                  <a:pt x="2530" y="992"/>
                  <a:pt x="2522" y="992"/>
                  <a:pt x="2505" y="992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43563" y="1758950"/>
            <a:ext cx="473075" cy="393700"/>
          </a:xfrm>
          <a:custGeom>
            <a:avLst/>
            <a:gdLst>
              <a:gd name="T0" fmla="+- 0 15999 15677"/>
              <a:gd name="T1" fmla="*/ T0 w 1315"/>
              <a:gd name="T2" fmla="+- 0 4936 4887"/>
              <a:gd name="T3" fmla="*/ 4936 h 1092"/>
              <a:gd name="T4" fmla="+- 0 15975 15677"/>
              <a:gd name="T5" fmla="*/ T4 w 1315"/>
              <a:gd name="T6" fmla="+- 0 4926 4887"/>
              <a:gd name="T7" fmla="*/ 4926 h 1092"/>
              <a:gd name="T8" fmla="+- 0 15975 15677"/>
              <a:gd name="T9" fmla="*/ T8 w 1315"/>
              <a:gd name="T10" fmla="+- 0 4885 4887"/>
              <a:gd name="T11" fmla="*/ 4885 h 1092"/>
              <a:gd name="T12" fmla="+- 0 15925 15677"/>
              <a:gd name="T13" fmla="*/ T12 w 1315"/>
              <a:gd name="T14" fmla="+- 0 4936 4887"/>
              <a:gd name="T15" fmla="*/ 4936 h 1092"/>
              <a:gd name="T16" fmla="+- 0 15895 15677"/>
              <a:gd name="T17" fmla="*/ T16 w 1315"/>
              <a:gd name="T18" fmla="+- 0 4966 4887"/>
              <a:gd name="T19" fmla="*/ 4966 h 1092"/>
              <a:gd name="T20" fmla="+- 0 15892 15677"/>
              <a:gd name="T21" fmla="*/ T20 w 1315"/>
              <a:gd name="T22" fmla="+- 0 5001 4887"/>
              <a:gd name="T23" fmla="*/ 5001 h 1092"/>
              <a:gd name="T24" fmla="+- 0 15875 15677"/>
              <a:gd name="T25" fmla="*/ T24 w 1315"/>
              <a:gd name="T26" fmla="+- 0 5035 4887"/>
              <a:gd name="T27" fmla="*/ 5035 h 1092"/>
              <a:gd name="T28" fmla="+- 0 15854 15677"/>
              <a:gd name="T29" fmla="*/ T28 w 1315"/>
              <a:gd name="T30" fmla="+- 0 5076 4887"/>
              <a:gd name="T31" fmla="*/ 5076 h 1092"/>
              <a:gd name="T32" fmla="+- 0 15833 15677"/>
              <a:gd name="T33" fmla="*/ T32 w 1315"/>
              <a:gd name="T34" fmla="+- 0 5119 4887"/>
              <a:gd name="T35" fmla="*/ 5119 h 1092"/>
              <a:gd name="T36" fmla="+- 0 15825 15677"/>
              <a:gd name="T37" fmla="*/ T36 w 1315"/>
              <a:gd name="T38" fmla="+- 0 5159 4887"/>
              <a:gd name="T39" fmla="*/ 5159 h 1092"/>
              <a:gd name="T40" fmla="+- 0 15817 15677"/>
              <a:gd name="T41" fmla="*/ T40 w 1315"/>
              <a:gd name="T42" fmla="+- 0 5198 4887"/>
              <a:gd name="T43" fmla="*/ 5198 h 1092"/>
              <a:gd name="T44" fmla="+- 0 15817 15677"/>
              <a:gd name="T45" fmla="*/ T44 w 1315"/>
              <a:gd name="T46" fmla="+- 0 5247 4887"/>
              <a:gd name="T47" fmla="*/ 5247 h 1092"/>
              <a:gd name="T48" fmla="+- 0 15801 15677"/>
              <a:gd name="T49" fmla="*/ T48 w 1315"/>
              <a:gd name="T50" fmla="+- 0 5283 4887"/>
              <a:gd name="T51" fmla="*/ 5283 h 1092"/>
              <a:gd name="T52" fmla="+- 0 15787 15677"/>
              <a:gd name="T53" fmla="*/ T52 w 1315"/>
              <a:gd name="T54" fmla="+- 0 5316 4887"/>
              <a:gd name="T55" fmla="*/ 5316 h 1092"/>
              <a:gd name="T56" fmla="+- 0 15776 15677"/>
              <a:gd name="T57" fmla="*/ T56 w 1315"/>
              <a:gd name="T58" fmla="+- 0 5282 4887"/>
              <a:gd name="T59" fmla="*/ 5282 h 1092"/>
              <a:gd name="T60" fmla="+- 0 15801 15677"/>
              <a:gd name="T61" fmla="*/ T60 w 1315"/>
              <a:gd name="T62" fmla="+- 0 5333 4887"/>
              <a:gd name="T63" fmla="*/ 5333 h 1092"/>
              <a:gd name="T64" fmla="+- 0 15819 15677"/>
              <a:gd name="T65" fmla="*/ T64 w 1315"/>
              <a:gd name="T66" fmla="+- 0 5301 4887"/>
              <a:gd name="T67" fmla="*/ 5301 h 1092"/>
              <a:gd name="T68" fmla="+- 0 15810 15677"/>
              <a:gd name="T69" fmla="*/ T68 w 1315"/>
              <a:gd name="T70" fmla="+- 0 5301 4887"/>
              <a:gd name="T71" fmla="*/ 5301 h 1092"/>
              <a:gd name="T72" fmla="+- 0 15825 15677"/>
              <a:gd name="T73" fmla="*/ T72 w 1315"/>
              <a:gd name="T74" fmla="+- 0 5259 4887"/>
              <a:gd name="T75" fmla="*/ 5259 h 1092"/>
              <a:gd name="T76" fmla="+- 0 15847 15677"/>
              <a:gd name="T77" fmla="*/ T76 w 1315"/>
              <a:gd name="T78" fmla="+- 0 5196 4887"/>
              <a:gd name="T79" fmla="*/ 5196 h 1092"/>
              <a:gd name="T80" fmla="+- 0 15850 15677"/>
              <a:gd name="T81" fmla="*/ T80 w 1315"/>
              <a:gd name="T82" fmla="+- 0 5178 4887"/>
              <a:gd name="T83" fmla="*/ 5178 h 1092"/>
              <a:gd name="T84" fmla="+- 0 15850 15677"/>
              <a:gd name="T85" fmla="*/ T84 w 1315"/>
              <a:gd name="T86" fmla="+- 0 5110 4887"/>
              <a:gd name="T87" fmla="*/ 5110 h 1092"/>
              <a:gd name="T88" fmla="+- 0 15850 15677"/>
              <a:gd name="T89" fmla="*/ T88 w 1315"/>
              <a:gd name="T90" fmla="+- 0 5046 4887"/>
              <a:gd name="T91" fmla="*/ 5046 h 1092"/>
              <a:gd name="T92" fmla="+- 0 15849 15677"/>
              <a:gd name="T93" fmla="*/ T92 w 1315"/>
              <a:gd name="T94" fmla="+- 0 5020 4887"/>
              <a:gd name="T95" fmla="*/ 5020 h 1092"/>
              <a:gd name="T96" fmla="+- 0 15825 15677"/>
              <a:gd name="T97" fmla="*/ T96 w 1315"/>
              <a:gd name="T98" fmla="+- 0 4961 4887"/>
              <a:gd name="T99" fmla="*/ 4961 h 1092"/>
              <a:gd name="T100" fmla="+- 0 15815 15677"/>
              <a:gd name="T101" fmla="*/ T100 w 1315"/>
              <a:gd name="T102" fmla="+- 0 4938 4887"/>
              <a:gd name="T103" fmla="*/ 4938 h 1092"/>
              <a:gd name="T104" fmla="+- 0 15811 15677"/>
              <a:gd name="T105" fmla="*/ T104 w 1315"/>
              <a:gd name="T106" fmla="+- 0 4910 4887"/>
              <a:gd name="T107" fmla="*/ 4910 h 1092"/>
              <a:gd name="T108" fmla="+- 0 15801 15677"/>
              <a:gd name="T109" fmla="*/ T108 w 1315"/>
              <a:gd name="T110" fmla="+- 0 4887 4887"/>
              <a:gd name="T111" fmla="*/ 4887 h 1092"/>
              <a:gd name="T112" fmla="+- 0 15786 15677"/>
              <a:gd name="T113" fmla="*/ T112 w 1315"/>
              <a:gd name="T114" fmla="+- 0 4905 4887"/>
              <a:gd name="T115" fmla="*/ 4905 h 1092"/>
              <a:gd name="T116" fmla="+- 0 15769 15677"/>
              <a:gd name="T117" fmla="*/ T116 w 1315"/>
              <a:gd name="T118" fmla="+- 0 4927 4887"/>
              <a:gd name="T119" fmla="*/ 4927 h 1092"/>
              <a:gd name="T120" fmla="+- 0 15751 15677"/>
              <a:gd name="T121" fmla="*/ T120 w 1315"/>
              <a:gd name="T122" fmla="+- 0 4961 4887"/>
              <a:gd name="T123" fmla="*/ 4961 h 1092"/>
              <a:gd name="T124" fmla="+- 0 15714 15677"/>
              <a:gd name="T125" fmla="*/ T124 w 1315"/>
              <a:gd name="T126" fmla="+- 0 5030 4887"/>
              <a:gd name="T127" fmla="*/ 5030 h 1092"/>
              <a:gd name="T128" fmla="+- 0 15718 15677"/>
              <a:gd name="T129" fmla="*/ T128 w 1315"/>
              <a:gd name="T130" fmla="+- 0 5066 4887"/>
              <a:gd name="T131" fmla="*/ 5066 h 1092"/>
              <a:gd name="T132" fmla="+- 0 15701 15677"/>
              <a:gd name="T133" fmla="*/ T132 w 1315"/>
              <a:gd name="T134" fmla="+- 0 5135 4887"/>
              <a:gd name="T135" fmla="*/ 5135 h 1092"/>
              <a:gd name="T136" fmla="+- 0 15692 15677"/>
              <a:gd name="T137" fmla="*/ T136 w 1315"/>
              <a:gd name="T138" fmla="+- 0 5171 4887"/>
              <a:gd name="T139" fmla="*/ 5171 h 1092"/>
              <a:gd name="T140" fmla="+- 0 15664 15677"/>
              <a:gd name="T141" fmla="*/ T140 w 1315"/>
              <a:gd name="T142" fmla="+- 0 5211 4887"/>
              <a:gd name="T143" fmla="*/ 5211 h 1092"/>
              <a:gd name="T144" fmla="+- 0 15677 15677"/>
              <a:gd name="T145" fmla="*/ T144 w 1315"/>
              <a:gd name="T146" fmla="+- 0 5259 4887"/>
              <a:gd name="T147" fmla="*/ 5259 h 1092"/>
              <a:gd name="T148" fmla="+- 0 15691 15677"/>
              <a:gd name="T149" fmla="*/ T148 w 1315"/>
              <a:gd name="T150" fmla="+- 0 5312 4887"/>
              <a:gd name="T151" fmla="*/ 5312 h 1092"/>
              <a:gd name="T152" fmla="+- 0 15701 15677"/>
              <a:gd name="T153" fmla="*/ T152 w 1315"/>
              <a:gd name="T154" fmla="+- 0 5302 4887"/>
              <a:gd name="T155" fmla="*/ 5302 h 1092"/>
              <a:gd name="T156" fmla="+- 0 15751 15677"/>
              <a:gd name="T157" fmla="*/ T156 w 1315"/>
              <a:gd name="T158" fmla="+- 0 5308 4887"/>
              <a:gd name="T159" fmla="*/ 5308 h 1092"/>
              <a:gd name="T160" fmla="+- 0 15799 15677"/>
              <a:gd name="T161" fmla="*/ T160 w 1315"/>
              <a:gd name="T162" fmla="+- 0 5313 4887"/>
              <a:gd name="T163" fmla="*/ 5313 h 1092"/>
              <a:gd name="T164" fmla="+- 0 15820 15677"/>
              <a:gd name="T165" fmla="*/ T164 w 1315"/>
              <a:gd name="T166" fmla="+- 0 5296 4887"/>
              <a:gd name="T167" fmla="*/ 5296 h 1092"/>
              <a:gd name="T168" fmla="+- 0 15850 15677"/>
              <a:gd name="T169" fmla="*/ T168 w 1315"/>
              <a:gd name="T170" fmla="+- 0 5259 4887"/>
              <a:gd name="T171" fmla="*/ 5259 h 1092"/>
              <a:gd name="T172" fmla="+- 0 15866 15677"/>
              <a:gd name="T173" fmla="*/ T172 w 1315"/>
              <a:gd name="T174" fmla="+- 0 5239 4887"/>
              <a:gd name="T175" fmla="*/ 5239 h 1092"/>
              <a:gd name="T176" fmla="+- 0 15896 15677"/>
              <a:gd name="T177" fmla="*/ T176 w 1315"/>
              <a:gd name="T178" fmla="+- 0 5157 4887"/>
              <a:gd name="T179" fmla="*/ 5157 h 1092"/>
              <a:gd name="T180" fmla="+- 0 15900 15677"/>
              <a:gd name="T181" fmla="*/ T180 w 1315"/>
              <a:gd name="T182" fmla="+- 0 5135 4887"/>
              <a:gd name="T183" fmla="*/ 5135 h 1092"/>
              <a:gd name="T184" fmla="+- 0 15909 15677"/>
              <a:gd name="T185" fmla="*/ T184 w 1315"/>
              <a:gd name="T186" fmla="+- 0 5089 4887"/>
              <a:gd name="T187" fmla="*/ 5089 h 1092"/>
              <a:gd name="T188" fmla="+- 0 15900 15677"/>
              <a:gd name="T189" fmla="*/ T188 w 1315"/>
              <a:gd name="T190" fmla="+- 0 5033 4887"/>
              <a:gd name="T191" fmla="*/ 5033 h 1092"/>
              <a:gd name="T192" fmla="+- 0 15900 15677"/>
              <a:gd name="T193" fmla="*/ T192 w 1315"/>
              <a:gd name="T194" fmla="+- 0 4986 4887"/>
              <a:gd name="T195" fmla="*/ 4986 h 1092"/>
              <a:gd name="T196" fmla="+- 0 15881 15677"/>
              <a:gd name="T197" fmla="*/ T196 w 1315"/>
              <a:gd name="T198" fmla="+- 0 5037 4887"/>
              <a:gd name="T199" fmla="*/ 5037 h 1092"/>
              <a:gd name="T200" fmla="+- 0 15875 15677"/>
              <a:gd name="T201" fmla="*/ T200 w 1315"/>
              <a:gd name="T202" fmla="+- 0 5073 4887"/>
              <a:gd name="T203" fmla="*/ 5073 h 1092"/>
              <a:gd name="T204" fmla="+- 0 15875 15677"/>
              <a:gd name="T205" fmla="*/ T204 w 1315"/>
              <a:gd name="T206" fmla="+- 0 5135 4887"/>
              <a:gd name="T207" fmla="*/ 5135 h 1092"/>
              <a:gd name="T208" fmla="+- 0 15875 15677"/>
              <a:gd name="T209" fmla="*/ T208 w 1315"/>
              <a:gd name="T210" fmla="+- 0 5221 4887"/>
              <a:gd name="T211" fmla="*/ 5221 h 1092"/>
              <a:gd name="T212" fmla="+- 0 15890 15677"/>
              <a:gd name="T213" fmla="*/ T212 w 1315"/>
              <a:gd name="T214" fmla="+- 0 5234 4887"/>
              <a:gd name="T215" fmla="*/ 5234 h 1092"/>
              <a:gd name="T216" fmla="+- 0 15925 15677"/>
              <a:gd name="T217" fmla="*/ T216 w 1315"/>
              <a:gd name="T218" fmla="+- 0 5308 4887"/>
              <a:gd name="T219" fmla="*/ 5308 h 1092"/>
              <a:gd name="T220" fmla="+- 0 15943 15677"/>
              <a:gd name="T221" fmla="*/ T220 w 1315"/>
              <a:gd name="T222" fmla="+- 0 5346 4887"/>
              <a:gd name="T223" fmla="*/ 5346 h 1092"/>
              <a:gd name="T224" fmla="+- 0 15960 15677"/>
              <a:gd name="T225" fmla="*/ T224 w 1315"/>
              <a:gd name="T226" fmla="+- 0 5377 4887"/>
              <a:gd name="T227" fmla="*/ 5377 h 1092"/>
              <a:gd name="T228" fmla="+- 0 15999 15677"/>
              <a:gd name="T229" fmla="*/ T228 w 1315"/>
              <a:gd name="T230" fmla="+- 0 5407 4887"/>
              <a:gd name="T231" fmla="*/ 5407 h 1092"/>
              <a:gd name="T232" fmla="+- 0 16033 15677"/>
              <a:gd name="T233" fmla="*/ T232 w 1315"/>
              <a:gd name="T234" fmla="+- 0 5432 4887"/>
              <a:gd name="T235" fmla="*/ 5432 h 1092"/>
              <a:gd name="T236" fmla="+- 0 16061 15677"/>
              <a:gd name="T237" fmla="*/ T236 w 1315"/>
              <a:gd name="T238" fmla="+- 0 5457 4887"/>
              <a:gd name="T239" fmla="*/ 5457 h 1092"/>
              <a:gd name="T240" fmla="+- 0 16098 15677"/>
              <a:gd name="T241" fmla="*/ T240 w 1315"/>
              <a:gd name="T242" fmla="+- 0 5482 4887"/>
              <a:gd name="T243" fmla="*/ 5482 h 1092"/>
              <a:gd name="T244" fmla="+- 0 16131 15677"/>
              <a:gd name="T245" fmla="*/ T244 w 1315"/>
              <a:gd name="T246" fmla="+- 0 5504 4887"/>
              <a:gd name="T247" fmla="*/ 5504 h 1092"/>
              <a:gd name="T248" fmla="+- 0 16154 15677"/>
              <a:gd name="T249" fmla="*/ T248 w 1315"/>
              <a:gd name="T250" fmla="+- 0 5514 4887"/>
              <a:gd name="T251" fmla="*/ 5514 h 1092"/>
              <a:gd name="T252" fmla="+- 0 16173 15677"/>
              <a:gd name="T253" fmla="*/ T252 w 1315"/>
              <a:gd name="T254" fmla="+- 0 5531 4887"/>
              <a:gd name="T255" fmla="*/ 5531 h 10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315" h="1092" extrusionOk="0">
                <a:moveTo>
                  <a:pt x="322" y="49"/>
                </a:moveTo>
                <a:cubicBezTo>
                  <a:pt x="298" y="39"/>
                  <a:pt x="298" y="-2"/>
                  <a:pt x="248" y="49"/>
                </a:cubicBezTo>
                <a:cubicBezTo>
                  <a:pt x="218" y="79"/>
                  <a:pt x="215" y="114"/>
                  <a:pt x="198" y="148"/>
                </a:cubicBezTo>
                <a:cubicBezTo>
                  <a:pt x="177" y="189"/>
                  <a:pt x="156" y="232"/>
                  <a:pt x="148" y="272"/>
                </a:cubicBezTo>
                <a:cubicBezTo>
                  <a:pt x="140" y="311"/>
                  <a:pt x="140" y="360"/>
                  <a:pt x="124" y="396"/>
                </a:cubicBezTo>
                <a:cubicBezTo>
                  <a:pt x="110" y="429"/>
                  <a:pt x="99" y="395"/>
                  <a:pt x="124" y="446"/>
                </a:cubicBezTo>
                <a:cubicBezTo>
                  <a:pt x="142" y="414"/>
                  <a:pt x="133" y="414"/>
                  <a:pt x="148" y="372"/>
                </a:cubicBezTo>
                <a:cubicBezTo>
                  <a:pt x="170" y="309"/>
                  <a:pt x="173" y="291"/>
                  <a:pt x="173" y="223"/>
                </a:cubicBezTo>
                <a:cubicBezTo>
                  <a:pt x="173" y="159"/>
                  <a:pt x="172" y="133"/>
                  <a:pt x="148" y="74"/>
                </a:cubicBezTo>
                <a:cubicBezTo>
                  <a:pt x="138" y="51"/>
                  <a:pt x="134" y="23"/>
                  <a:pt x="124" y="0"/>
                </a:cubicBezTo>
                <a:cubicBezTo>
                  <a:pt x="109" y="18"/>
                  <a:pt x="92" y="40"/>
                  <a:pt x="74" y="74"/>
                </a:cubicBezTo>
                <a:cubicBezTo>
                  <a:pt x="37" y="143"/>
                  <a:pt x="41" y="179"/>
                  <a:pt x="24" y="248"/>
                </a:cubicBezTo>
                <a:cubicBezTo>
                  <a:pt x="15" y="284"/>
                  <a:pt x="-13" y="324"/>
                  <a:pt x="0" y="372"/>
                </a:cubicBezTo>
                <a:cubicBezTo>
                  <a:pt x="14" y="425"/>
                  <a:pt x="24" y="415"/>
                  <a:pt x="74" y="421"/>
                </a:cubicBezTo>
                <a:cubicBezTo>
                  <a:pt x="122" y="426"/>
                  <a:pt x="143" y="409"/>
                  <a:pt x="173" y="372"/>
                </a:cubicBezTo>
                <a:cubicBezTo>
                  <a:pt x="189" y="352"/>
                  <a:pt x="219" y="270"/>
                  <a:pt x="223" y="248"/>
                </a:cubicBezTo>
                <a:cubicBezTo>
                  <a:pt x="232" y="202"/>
                  <a:pt x="223" y="146"/>
                  <a:pt x="223" y="99"/>
                </a:cubicBezTo>
                <a:cubicBezTo>
                  <a:pt x="204" y="150"/>
                  <a:pt x="198" y="186"/>
                  <a:pt x="198" y="248"/>
                </a:cubicBezTo>
                <a:cubicBezTo>
                  <a:pt x="198" y="334"/>
                  <a:pt x="213" y="347"/>
                  <a:pt x="248" y="421"/>
                </a:cubicBezTo>
                <a:cubicBezTo>
                  <a:pt x="266" y="459"/>
                  <a:pt x="283" y="490"/>
                  <a:pt x="322" y="520"/>
                </a:cubicBezTo>
                <a:cubicBezTo>
                  <a:pt x="356" y="545"/>
                  <a:pt x="384" y="570"/>
                  <a:pt x="421" y="595"/>
                </a:cubicBezTo>
                <a:cubicBezTo>
                  <a:pt x="454" y="617"/>
                  <a:pt x="477" y="627"/>
                  <a:pt x="496" y="644"/>
                </a:cubicBezTo>
                <a:cubicBezTo>
                  <a:pt x="533" y="678"/>
                  <a:pt x="559" y="691"/>
                  <a:pt x="595" y="719"/>
                </a:cubicBezTo>
                <a:cubicBezTo>
                  <a:pt x="608" y="729"/>
                  <a:pt x="644" y="768"/>
                  <a:pt x="669" y="793"/>
                </a:cubicBezTo>
                <a:cubicBezTo>
                  <a:pt x="685" y="809"/>
                  <a:pt x="714" y="839"/>
                  <a:pt x="744" y="868"/>
                </a:cubicBezTo>
                <a:cubicBezTo>
                  <a:pt x="767" y="891"/>
                  <a:pt x="779" y="881"/>
                  <a:pt x="818" y="892"/>
                </a:cubicBezTo>
                <a:cubicBezTo>
                  <a:pt x="859" y="903"/>
                  <a:pt x="891" y="917"/>
                  <a:pt x="942" y="917"/>
                </a:cubicBezTo>
                <a:cubicBezTo>
                  <a:pt x="1041" y="917"/>
                  <a:pt x="1141" y="917"/>
                  <a:pt x="1240" y="917"/>
                </a:cubicBezTo>
                <a:cubicBezTo>
                  <a:pt x="1186" y="863"/>
                  <a:pt x="1132" y="794"/>
                  <a:pt x="1066" y="768"/>
                </a:cubicBezTo>
                <a:cubicBezTo>
                  <a:pt x="1058" y="768"/>
                  <a:pt x="1049" y="768"/>
                  <a:pt x="1041" y="768"/>
                </a:cubicBezTo>
                <a:cubicBezTo>
                  <a:pt x="1026" y="809"/>
                  <a:pt x="1020" y="819"/>
                  <a:pt x="1017" y="868"/>
                </a:cubicBezTo>
                <a:cubicBezTo>
                  <a:pt x="1014" y="924"/>
                  <a:pt x="1012" y="949"/>
                  <a:pt x="1041" y="992"/>
                </a:cubicBezTo>
                <a:cubicBezTo>
                  <a:pt x="1072" y="1037"/>
                  <a:pt x="1094" y="1036"/>
                  <a:pt x="1141" y="1041"/>
                </a:cubicBezTo>
                <a:cubicBezTo>
                  <a:pt x="1188" y="1046"/>
                  <a:pt x="1203" y="1039"/>
                  <a:pt x="1240" y="1017"/>
                </a:cubicBezTo>
                <a:cubicBezTo>
                  <a:pt x="1242" y="1016"/>
                  <a:pt x="1285" y="958"/>
                  <a:pt x="1289" y="942"/>
                </a:cubicBezTo>
                <a:cubicBezTo>
                  <a:pt x="1300" y="893"/>
                  <a:pt x="1276" y="890"/>
                  <a:pt x="1240" y="868"/>
                </a:cubicBezTo>
                <a:cubicBezTo>
                  <a:pt x="1194" y="839"/>
                  <a:pt x="1176" y="821"/>
                  <a:pt x="1116" y="818"/>
                </a:cubicBezTo>
                <a:cubicBezTo>
                  <a:pt x="1058" y="815"/>
                  <a:pt x="1012" y="811"/>
                  <a:pt x="967" y="843"/>
                </a:cubicBezTo>
                <a:cubicBezTo>
                  <a:pt x="909" y="884"/>
                  <a:pt x="914" y="912"/>
                  <a:pt x="893" y="967"/>
                </a:cubicBezTo>
                <a:cubicBezTo>
                  <a:pt x="884" y="989"/>
                  <a:pt x="845" y="1032"/>
                  <a:pt x="868" y="1066"/>
                </a:cubicBezTo>
                <a:cubicBezTo>
                  <a:pt x="886" y="1092"/>
                  <a:pt x="961" y="1090"/>
                  <a:pt x="992" y="1091"/>
                </a:cubicBezTo>
                <a:cubicBezTo>
                  <a:pt x="1050" y="1094"/>
                  <a:pt x="1098" y="1072"/>
                  <a:pt x="1141" y="1066"/>
                </a:cubicBezTo>
                <a:cubicBezTo>
                  <a:pt x="1187" y="1059"/>
                  <a:pt x="1255" y="1032"/>
                  <a:pt x="1289" y="992"/>
                </a:cubicBezTo>
                <a:cubicBezTo>
                  <a:pt x="1317" y="960"/>
                  <a:pt x="1319" y="925"/>
                  <a:pt x="1289" y="892"/>
                </a:cubicBezTo>
                <a:cubicBezTo>
                  <a:pt x="1261" y="862"/>
                  <a:pt x="1202" y="839"/>
                  <a:pt x="1165" y="818"/>
                </a:cubicBezTo>
                <a:cubicBezTo>
                  <a:pt x="1108" y="785"/>
                  <a:pt x="1053" y="773"/>
                  <a:pt x="992" y="744"/>
                </a:cubicBezTo>
                <a:cubicBezTo>
                  <a:pt x="951" y="725"/>
                  <a:pt x="918" y="721"/>
                  <a:pt x="868" y="719"/>
                </a:cubicBezTo>
                <a:cubicBezTo>
                  <a:pt x="843" y="719"/>
                  <a:pt x="835" y="719"/>
                  <a:pt x="818" y="719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5825" y="2214563"/>
            <a:ext cx="125413" cy="44450"/>
          </a:xfrm>
          <a:custGeom>
            <a:avLst/>
            <a:gdLst>
              <a:gd name="T0" fmla="+- 0 16718 16570"/>
              <a:gd name="T1" fmla="*/ T0 w 348"/>
              <a:gd name="T2" fmla="+- 0 6276 6152"/>
              <a:gd name="T3" fmla="*/ 6276 h 125"/>
              <a:gd name="T4" fmla="+- 0 16681 16570"/>
              <a:gd name="T5" fmla="*/ T4 w 348"/>
              <a:gd name="T6" fmla="+- 0 6263 6152"/>
              <a:gd name="T7" fmla="*/ 6263 h 125"/>
              <a:gd name="T8" fmla="+- 0 16689 16570"/>
              <a:gd name="T9" fmla="*/ T8 w 348"/>
              <a:gd name="T10" fmla="+- 0 6253 6152"/>
              <a:gd name="T11" fmla="*/ 6253 h 125"/>
              <a:gd name="T12" fmla="+- 0 16669 16570"/>
              <a:gd name="T13" fmla="*/ T12 w 348"/>
              <a:gd name="T14" fmla="+- 0 6226 6152"/>
              <a:gd name="T15" fmla="*/ 6226 h 125"/>
              <a:gd name="T16" fmla="+- 0 16650 16570"/>
              <a:gd name="T17" fmla="*/ T16 w 348"/>
              <a:gd name="T18" fmla="+- 0 6201 6152"/>
              <a:gd name="T19" fmla="*/ 6201 h 125"/>
              <a:gd name="T20" fmla="+- 0 16614 16570"/>
              <a:gd name="T21" fmla="*/ T20 w 348"/>
              <a:gd name="T22" fmla="+- 0 6179 6152"/>
              <a:gd name="T23" fmla="*/ 6179 h 125"/>
              <a:gd name="T24" fmla="+- 0 16594 16570"/>
              <a:gd name="T25" fmla="*/ T24 w 348"/>
              <a:gd name="T26" fmla="+- 0 6176 6152"/>
              <a:gd name="T27" fmla="*/ 6176 h 125"/>
              <a:gd name="T28" fmla="+- 0 16570 16570"/>
              <a:gd name="T29" fmla="*/ T28 w 348"/>
              <a:gd name="T30" fmla="+- 0 6176 6152"/>
              <a:gd name="T31" fmla="*/ 6176 h 125"/>
              <a:gd name="T32" fmla="+- 0 16562 16570"/>
              <a:gd name="T33" fmla="*/ T32 w 348"/>
              <a:gd name="T34" fmla="+- 0 6176 6152"/>
              <a:gd name="T35" fmla="*/ 6176 h 125"/>
              <a:gd name="T36" fmla="+- 0 16570 16570"/>
              <a:gd name="T37" fmla="*/ T36 w 348"/>
              <a:gd name="T38" fmla="+- 0 6152 6152"/>
              <a:gd name="T39" fmla="*/ 6152 h 125"/>
              <a:gd name="T40" fmla="+- 0 16605 16570"/>
              <a:gd name="T41" fmla="*/ T40 w 348"/>
              <a:gd name="T42" fmla="+- 0 6152 6152"/>
              <a:gd name="T43" fmla="*/ 6152 h 125"/>
              <a:gd name="T44" fmla="+- 0 16643 16570"/>
              <a:gd name="T45" fmla="*/ T44 w 348"/>
              <a:gd name="T46" fmla="+- 0 6159 6152"/>
              <a:gd name="T47" fmla="*/ 6159 h 125"/>
              <a:gd name="T48" fmla="+- 0 16669 16570"/>
              <a:gd name="T49" fmla="*/ T48 w 348"/>
              <a:gd name="T50" fmla="+- 0 6176 6152"/>
              <a:gd name="T51" fmla="*/ 6176 h 125"/>
              <a:gd name="T52" fmla="+- 0 16709 16570"/>
              <a:gd name="T53" fmla="*/ T52 w 348"/>
              <a:gd name="T54" fmla="+- 0 6202 6152"/>
              <a:gd name="T55" fmla="*/ 6202 h 125"/>
              <a:gd name="T56" fmla="+- 0 16718 16570"/>
              <a:gd name="T57" fmla="*/ T56 w 348"/>
              <a:gd name="T58" fmla="+- 0 6201 6152"/>
              <a:gd name="T59" fmla="*/ 6201 h 125"/>
              <a:gd name="T60" fmla="+- 0 16768 16570"/>
              <a:gd name="T61" fmla="*/ T60 w 348"/>
              <a:gd name="T62" fmla="+- 0 6201 6152"/>
              <a:gd name="T63" fmla="*/ 6201 h 125"/>
              <a:gd name="T64" fmla="+- 0 16824 16570"/>
              <a:gd name="T65" fmla="*/ T64 w 348"/>
              <a:gd name="T66" fmla="+- 0 6201 6152"/>
              <a:gd name="T67" fmla="*/ 6201 h 125"/>
              <a:gd name="T68" fmla="+- 0 16842 16570"/>
              <a:gd name="T69" fmla="*/ T68 w 348"/>
              <a:gd name="T70" fmla="+- 0 6214 6152"/>
              <a:gd name="T71" fmla="*/ 6214 h 125"/>
              <a:gd name="T72" fmla="+- 0 16867 16570"/>
              <a:gd name="T73" fmla="*/ T72 w 348"/>
              <a:gd name="T74" fmla="+- 0 6226 6152"/>
              <a:gd name="T75" fmla="*/ 6226 h 125"/>
              <a:gd name="T76" fmla="+- 0 16910 16570"/>
              <a:gd name="T77" fmla="*/ T76 w 348"/>
              <a:gd name="T78" fmla="+- 0 6247 6152"/>
              <a:gd name="T79" fmla="*/ 6247 h 125"/>
              <a:gd name="T80" fmla="+- 0 16912 16570"/>
              <a:gd name="T81" fmla="*/ T80 w 348"/>
              <a:gd name="T82" fmla="+- 0 6231 6152"/>
              <a:gd name="T83" fmla="*/ 6231 h 125"/>
              <a:gd name="T84" fmla="+- 0 16892 16570"/>
              <a:gd name="T85" fmla="*/ T84 w 348"/>
              <a:gd name="T86" fmla="+- 0 6201 6152"/>
              <a:gd name="T87" fmla="*/ 6201 h 1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348" h="125" extrusionOk="0">
                <a:moveTo>
                  <a:pt x="148" y="124"/>
                </a:moveTo>
                <a:cubicBezTo>
                  <a:pt x="111" y="111"/>
                  <a:pt x="119" y="101"/>
                  <a:pt x="99" y="74"/>
                </a:cubicBezTo>
                <a:cubicBezTo>
                  <a:pt x="80" y="49"/>
                  <a:pt x="44" y="27"/>
                  <a:pt x="24" y="24"/>
                </a:cubicBezTo>
                <a:cubicBezTo>
                  <a:pt x="0" y="24"/>
                  <a:pt x="-8" y="24"/>
                  <a:pt x="0" y="0"/>
                </a:cubicBezTo>
                <a:cubicBezTo>
                  <a:pt x="35" y="0"/>
                  <a:pt x="73" y="7"/>
                  <a:pt x="99" y="24"/>
                </a:cubicBezTo>
                <a:cubicBezTo>
                  <a:pt x="139" y="50"/>
                  <a:pt x="148" y="49"/>
                  <a:pt x="198" y="49"/>
                </a:cubicBezTo>
                <a:cubicBezTo>
                  <a:pt x="254" y="49"/>
                  <a:pt x="272" y="62"/>
                  <a:pt x="297" y="74"/>
                </a:cubicBezTo>
                <a:cubicBezTo>
                  <a:pt x="340" y="95"/>
                  <a:pt x="342" y="79"/>
                  <a:pt x="322" y="49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27738" y="1177925"/>
            <a:ext cx="1509712" cy="295275"/>
          </a:xfrm>
          <a:custGeom>
            <a:avLst/>
            <a:gdLst>
              <a:gd name="T0" fmla="+- 0 16768 16743"/>
              <a:gd name="T1" fmla="*/ T0 w 4193"/>
              <a:gd name="T2" fmla="+- 0 3597 3274"/>
              <a:gd name="T3" fmla="*/ 3597 h 820"/>
              <a:gd name="T4" fmla="+- 0 16796 16743"/>
              <a:gd name="T5" fmla="*/ T4 w 4193"/>
              <a:gd name="T6" fmla="+- 0 3578 3274"/>
              <a:gd name="T7" fmla="*/ 3578 h 820"/>
              <a:gd name="T8" fmla="+- 0 16763 16743"/>
              <a:gd name="T9" fmla="*/ T8 w 4193"/>
              <a:gd name="T10" fmla="+- 0 3586 3274"/>
              <a:gd name="T11" fmla="*/ 3586 h 820"/>
              <a:gd name="T12" fmla="+- 0 16793 16743"/>
              <a:gd name="T13" fmla="*/ T12 w 4193"/>
              <a:gd name="T14" fmla="+- 0 3572 3274"/>
              <a:gd name="T15" fmla="*/ 3572 h 820"/>
              <a:gd name="T16" fmla="+- 0 16821 16743"/>
              <a:gd name="T17" fmla="*/ T16 w 4193"/>
              <a:gd name="T18" fmla="+- 0 3559 3274"/>
              <a:gd name="T19" fmla="*/ 3559 h 820"/>
              <a:gd name="T20" fmla="+- 0 16863 16743"/>
              <a:gd name="T21" fmla="*/ T20 w 4193"/>
              <a:gd name="T22" fmla="+- 0 3557 3274"/>
              <a:gd name="T23" fmla="*/ 3557 h 820"/>
              <a:gd name="T24" fmla="+- 0 16892 16743"/>
              <a:gd name="T25" fmla="*/ T24 w 4193"/>
              <a:gd name="T26" fmla="+- 0 3547 3274"/>
              <a:gd name="T27" fmla="*/ 3547 h 820"/>
              <a:gd name="T28" fmla="+- 0 16924 16743"/>
              <a:gd name="T29" fmla="*/ T28 w 4193"/>
              <a:gd name="T30" fmla="+- 0 3536 3274"/>
              <a:gd name="T31" fmla="*/ 3536 h 820"/>
              <a:gd name="T32" fmla="+- 0 16956 16743"/>
              <a:gd name="T33" fmla="*/ T32 w 4193"/>
              <a:gd name="T34" fmla="+- 0 3533 3274"/>
              <a:gd name="T35" fmla="*/ 3533 h 820"/>
              <a:gd name="T36" fmla="+- 0 16991 16743"/>
              <a:gd name="T37" fmla="*/ T36 w 4193"/>
              <a:gd name="T38" fmla="+- 0 3522 3274"/>
              <a:gd name="T39" fmla="*/ 3522 h 820"/>
              <a:gd name="T40" fmla="+- 0 17026 16743"/>
              <a:gd name="T41" fmla="*/ T40 w 4193"/>
              <a:gd name="T42" fmla="+- 0 3512 3274"/>
              <a:gd name="T43" fmla="*/ 3512 h 820"/>
              <a:gd name="T44" fmla="+- 0 17054 16743"/>
              <a:gd name="T45" fmla="*/ T44 w 4193"/>
              <a:gd name="T46" fmla="+- 0 3507 3274"/>
              <a:gd name="T47" fmla="*/ 3507 h 820"/>
              <a:gd name="T48" fmla="+- 0 17090 16743"/>
              <a:gd name="T49" fmla="*/ T48 w 4193"/>
              <a:gd name="T50" fmla="+- 0 3497 3274"/>
              <a:gd name="T51" fmla="*/ 3497 h 820"/>
              <a:gd name="T52" fmla="+- 0 17122 16743"/>
              <a:gd name="T53" fmla="*/ T52 w 4193"/>
              <a:gd name="T54" fmla="+- 0 3488 3274"/>
              <a:gd name="T55" fmla="*/ 3488 h 820"/>
              <a:gd name="T56" fmla="+- 0 17124 16743"/>
              <a:gd name="T57" fmla="*/ T56 w 4193"/>
              <a:gd name="T58" fmla="+- 0 3487 3274"/>
              <a:gd name="T59" fmla="*/ 3487 h 820"/>
              <a:gd name="T60" fmla="+- 0 17165 16743"/>
              <a:gd name="T61" fmla="*/ T60 w 4193"/>
              <a:gd name="T62" fmla="+- 0 3473 3274"/>
              <a:gd name="T63" fmla="*/ 3473 h 820"/>
              <a:gd name="T64" fmla="+- 0 17202 16743"/>
              <a:gd name="T65" fmla="*/ T64 w 4193"/>
              <a:gd name="T66" fmla="+- 0 3461 3274"/>
              <a:gd name="T67" fmla="*/ 3461 h 820"/>
              <a:gd name="T68" fmla="+- 0 17211 16743"/>
              <a:gd name="T69" fmla="*/ T68 w 4193"/>
              <a:gd name="T70" fmla="+- 0 3452 3274"/>
              <a:gd name="T71" fmla="*/ 3452 h 820"/>
              <a:gd name="T72" fmla="+- 0 17239 16743"/>
              <a:gd name="T73" fmla="*/ T72 w 4193"/>
              <a:gd name="T74" fmla="+- 0 3448 3274"/>
              <a:gd name="T75" fmla="*/ 3448 h 820"/>
              <a:gd name="T76" fmla="+- 0 17288 16743"/>
              <a:gd name="T77" fmla="*/ T76 w 4193"/>
              <a:gd name="T78" fmla="+- 0 3442 3274"/>
              <a:gd name="T79" fmla="*/ 3442 h 820"/>
              <a:gd name="T80" fmla="+- 0 17345 16743"/>
              <a:gd name="T81" fmla="*/ T80 w 4193"/>
              <a:gd name="T82" fmla="+- 0 3428 3274"/>
              <a:gd name="T83" fmla="*/ 3428 h 820"/>
              <a:gd name="T84" fmla="+- 0 17363 16743"/>
              <a:gd name="T85" fmla="*/ T84 w 4193"/>
              <a:gd name="T86" fmla="+- 0 3423 3274"/>
              <a:gd name="T87" fmla="*/ 3423 h 820"/>
              <a:gd name="T88" fmla="+- 0 17383 16743"/>
              <a:gd name="T89" fmla="*/ T88 w 4193"/>
              <a:gd name="T90" fmla="+- 0 3417 3274"/>
              <a:gd name="T91" fmla="*/ 3417 h 820"/>
              <a:gd name="T92" fmla="+- 0 17450 16743"/>
              <a:gd name="T93" fmla="*/ T92 w 4193"/>
              <a:gd name="T94" fmla="+- 0 3399 3274"/>
              <a:gd name="T95" fmla="*/ 3399 h 820"/>
              <a:gd name="T96" fmla="+- 0 17462 16743"/>
              <a:gd name="T97" fmla="*/ T96 w 4193"/>
              <a:gd name="T98" fmla="+- 0 3398 3274"/>
              <a:gd name="T99" fmla="*/ 3398 h 820"/>
              <a:gd name="T100" fmla="+- 0 17533 16743"/>
              <a:gd name="T101" fmla="*/ T100 w 4193"/>
              <a:gd name="T102" fmla="+- 0 3389 3274"/>
              <a:gd name="T103" fmla="*/ 3389 h 820"/>
              <a:gd name="T104" fmla="+- 0 17627 16743"/>
              <a:gd name="T105" fmla="*/ T104 w 4193"/>
              <a:gd name="T106" fmla="+- 0 3378 3274"/>
              <a:gd name="T107" fmla="*/ 3378 h 820"/>
              <a:gd name="T108" fmla="+- 0 17686 16743"/>
              <a:gd name="T109" fmla="*/ T108 w 4193"/>
              <a:gd name="T110" fmla="+- 0 3373 3274"/>
              <a:gd name="T111" fmla="*/ 3373 h 820"/>
              <a:gd name="T112" fmla="+- 0 17727 16743"/>
              <a:gd name="T113" fmla="*/ T112 w 4193"/>
              <a:gd name="T114" fmla="+- 0 3369 3274"/>
              <a:gd name="T115" fmla="*/ 3369 h 820"/>
              <a:gd name="T116" fmla="+- 0 17744 16743"/>
              <a:gd name="T117" fmla="*/ T116 w 4193"/>
              <a:gd name="T118" fmla="+- 0 3354 3274"/>
              <a:gd name="T119" fmla="*/ 3354 h 820"/>
              <a:gd name="T120" fmla="+- 0 17785 16743"/>
              <a:gd name="T121" fmla="*/ T120 w 4193"/>
              <a:gd name="T122" fmla="+- 0 3349 3274"/>
              <a:gd name="T123" fmla="*/ 3349 h 820"/>
              <a:gd name="T124" fmla="+- 0 17830 16743"/>
              <a:gd name="T125" fmla="*/ T124 w 4193"/>
              <a:gd name="T126" fmla="+- 0 3344 3274"/>
              <a:gd name="T127" fmla="*/ 3344 h 820"/>
              <a:gd name="T128" fmla="+- 0 17924 16743"/>
              <a:gd name="T129" fmla="*/ T128 w 4193"/>
              <a:gd name="T130" fmla="+- 0 3325 3274"/>
              <a:gd name="T131" fmla="*/ 3325 h 820"/>
              <a:gd name="T132" fmla="+- 0 17934 16743"/>
              <a:gd name="T133" fmla="*/ T132 w 4193"/>
              <a:gd name="T134" fmla="+- 0 3324 3274"/>
              <a:gd name="T135" fmla="*/ 3324 h 820"/>
              <a:gd name="T136" fmla="+- 0 17976 16743"/>
              <a:gd name="T137" fmla="*/ T136 w 4193"/>
              <a:gd name="T138" fmla="+- 0 3319 3274"/>
              <a:gd name="T139" fmla="*/ 3319 h 820"/>
              <a:gd name="T140" fmla="+- 0 18027 16743"/>
              <a:gd name="T141" fmla="*/ T140 w 4193"/>
              <a:gd name="T142" fmla="+- 0 3303 3274"/>
              <a:gd name="T143" fmla="*/ 3303 h 820"/>
              <a:gd name="T144" fmla="+- 0 18058 16743"/>
              <a:gd name="T145" fmla="*/ T144 w 4193"/>
              <a:gd name="T146" fmla="+- 0 3299 3274"/>
              <a:gd name="T147" fmla="*/ 3299 h 820"/>
              <a:gd name="T148" fmla="+- 0 18180 16743"/>
              <a:gd name="T149" fmla="*/ T148 w 4193"/>
              <a:gd name="T150" fmla="+- 0 3284 3274"/>
              <a:gd name="T151" fmla="*/ 3284 h 820"/>
              <a:gd name="T152" fmla="+- 0 18370 16743"/>
              <a:gd name="T153" fmla="*/ T152 w 4193"/>
              <a:gd name="T154" fmla="+- 0 3282 3274"/>
              <a:gd name="T155" fmla="*/ 3282 h 820"/>
              <a:gd name="T156" fmla="+- 0 18455 16743"/>
              <a:gd name="T157" fmla="*/ T156 w 4193"/>
              <a:gd name="T158" fmla="+- 0 3274 3274"/>
              <a:gd name="T159" fmla="*/ 3274 h 820"/>
              <a:gd name="T160" fmla="+- 0 18699 16743"/>
              <a:gd name="T161" fmla="*/ T160 w 4193"/>
              <a:gd name="T162" fmla="+- 0 3252 3274"/>
              <a:gd name="T163" fmla="*/ 3252 h 820"/>
              <a:gd name="T164" fmla="+- 0 18971 16743"/>
              <a:gd name="T165" fmla="*/ T164 w 4193"/>
              <a:gd name="T166" fmla="+- 0 3278 3274"/>
              <a:gd name="T167" fmla="*/ 3278 h 820"/>
              <a:gd name="T168" fmla="+- 0 19199 16743"/>
              <a:gd name="T169" fmla="*/ T168 w 4193"/>
              <a:gd name="T170" fmla="+- 0 3299 3274"/>
              <a:gd name="T171" fmla="*/ 3299 h 820"/>
              <a:gd name="T172" fmla="+- 0 19275 16743"/>
              <a:gd name="T173" fmla="*/ T172 w 4193"/>
              <a:gd name="T174" fmla="+- 0 3306 3274"/>
              <a:gd name="T175" fmla="*/ 3306 h 820"/>
              <a:gd name="T176" fmla="+- 0 19408 16743"/>
              <a:gd name="T177" fmla="*/ T176 w 4193"/>
              <a:gd name="T178" fmla="+- 0 3320 3274"/>
              <a:gd name="T179" fmla="*/ 3320 h 820"/>
              <a:gd name="T180" fmla="+- 0 19447 16743"/>
              <a:gd name="T181" fmla="*/ T180 w 4193"/>
              <a:gd name="T182" fmla="+- 0 3324 3274"/>
              <a:gd name="T183" fmla="*/ 3324 h 820"/>
              <a:gd name="T184" fmla="+- 0 19494 16743"/>
              <a:gd name="T185" fmla="*/ T184 w 4193"/>
              <a:gd name="T186" fmla="+- 0 3328 3274"/>
              <a:gd name="T187" fmla="*/ 3328 h 820"/>
              <a:gd name="T188" fmla="+- 0 19585 16743"/>
              <a:gd name="T189" fmla="*/ T188 w 4193"/>
              <a:gd name="T190" fmla="+- 0 3348 3274"/>
              <a:gd name="T191" fmla="*/ 3348 h 820"/>
              <a:gd name="T192" fmla="+- 0 19596 16743"/>
              <a:gd name="T193" fmla="*/ T192 w 4193"/>
              <a:gd name="T194" fmla="+- 0 3349 3274"/>
              <a:gd name="T195" fmla="*/ 3349 h 820"/>
              <a:gd name="T196" fmla="+- 0 19646 16743"/>
              <a:gd name="T197" fmla="*/ T196 w 4193"/>
              <a:gd name="T198" fmla="+- 0 3355 3274"/>
              <a:gd name="T199" fmla="*/ 3355 h 820"/>
              <a:gd name="T200" fmla="+- 0 19677 16743"/>
              <a:gd name="T201" fmla="*/ T200 w 4193"/>
              <a:gd name="T202" fmla="+- 0 3361 3274"/>
              <a:gd name="T203" fmla="*/ 3361 h 820"/>
              <a:gd name="T204" fmla="+- 0 19720 16743"/>
              <a:gd name="T205" fmla="*/ T204 w 4193"/>
              <a:gd name="T206" fmla="+- 0 3373 3274"/>
              <a:gd name="T207" fmla="*/ 3373 h 820"/>
              <a:gd name="T208" fmla="+- 0 19741 16743"/>
              <a:gd name="T209" fmla="*/ T208 w 4193"/>
              <a:gd name="T210" fmla="+- 0 3379 3274"/>
              <a:gd name="T211" fmla="*/ 3379 h 820"/>
              <a:gd name="T212" fmla="+- 0 19807 16743"/>
              <a:gd name="T213" fmla="*/ T212 w 4193"/>
              <a:gd name="T214" fmla="+- 0 3396 3274"/>
              <a:gd name="T215" fmla="*/ 3396 h 820"/>
              <a:gd name="T216" fmla="+- 0 19819 16743"/>
              <a:gd name="T217" fmla="*/ T216 w 4193"/>
              <a:gd name="T218" fmla="+- 0 3398 3274"/>
              <a:gd name="T219" fmla="*/ 3398 h 820"/>
              <a:gd name="T220" fmla="+- 0 19871 16743"/>
              <a:gd name="T221" fmla="*/ T220 w 4193"/>
              <a:gd name="T222" fmla="+- 0 3405 3274"/>
              <a:gd name="T223" fmla="*/ 3405 h 820"/>
              <a:gd name="T224" fmla="+- 0 19921 16743"/>
              <a:gd name="T225" fmla="*/ T224 w 4193"/>
              <a:gd name="T226" fmla="+- 0 3416 3274"/>
              <a:gd name="T227" fmla="*/ 3416 h 820"/>
              <a:gd name="T228" fmla="+- 0 19943 16743"/>
              <a:gd name="T229" fmla="*/ T228 w 4193"/>
              <a:gd name="T230" fmla="+- 0 3423 3274"/>
              <a:gd name="T231" fmla="*/ 3423 h 820"/>
              <a:gd name="T232" fmla="+- 0 19978 16743"/>
              <a:gd name="T233" fmla="*/ T232 w 4193"/>
              <a:gd name="T234" fmla="+- 0 3435 3274"/>
              <a:gd name="T235" fmla="*/ 3435 h 820"/>
              <a:gd name="T236" fmla="+- 0 20010 16743"/>
              <a:gd name="T237" fmla="*/ T236 w 4193"/>
              <a:gd name="T238" fmla="+- 0 3431 3274"/>
              <a:gd name="T239" fmla="*/ 3431 h 820"/>
              <a:gd name="T240" fmla="+- 0 20042 16743"/>
              <a:gd name="T241" fmla="*/ T240 w 4193"/>
              <a:gd name="T242" fmla="+- 0 3448 3274"/>
              <a:gd name="T243" fmla="*/ 3448 h 820"/>
              <a:gd name="T244" fmla="+- 0 20074 16743"/>
              <a:gd name="T245" fmla="*/ T244 w 4193"/>
              <a:gd name="T246" fmla="+- 0 3464 3274"/>
              <a:gd name="T247" fmla="*/ 3464 h 820"/>
              <a:gd name="T248" fmla="+- 0 20111 16743"/>
              <a:gd name="T249" fmla="*/ T248 w 4193"/>
              <a:gd name="T250" fmla="+- 0 3480 3274"/>
              <a:gd name="T251" fmla="*/ 3480 h 820"/>
              <a:gd name="T252" fmla="+- 0 20141 16743"/>
              <a:gd name="T253" fmla="*/ T252 w 4193"/>
              <a:gd name="T254" fmla="+- 0 3497 3274"/>
              <a:gd name="T255" fmla="*/ 3497 h 8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4193" h="820" extrusionOk="0">
                <a:moveTo>
                  <a:pt x="25" y="323"/>
                </a:moveTo>
                <a:cubicBezTo>
                  <a:pt x="53" y="304"/>
                  <a:pt x="20" y="312"/>
                  <a:pt x="50" y="298"/>
                </a:cubicBezTo>
                <a:cubicBezTo>
                  <a:pt x="78" y="285"/>
                  <a:pt x="120" y="283"/>
                  <a:pt x="149" y="273"/>
                </a:cubicBezTo>
                <a:cubicBezTo>
                  <a:pt x="181" y="262"/>
                  <a:pt x="213" y="259"/>
                  <a:pt x="248" y="248"/>
                </a:cubicBezTo>
                <a:cubicBezTo>
                  <a:pt x="283" y="238"/>
                  <a:pt x="311" y="233"/>
                  <a:pt x="347" y="223"/>
                </a:cubicBezTo>
                <a:cubicBezTo>
                  <a:pt x="379" y="214"/>
                  <a:pt x="381" y="213"/>
                  <a:pt x="422" y="199"/>
                </a:cubicBezTo>
                <a:cubicBezTo>
                  <a:pt x="459" y="187"/>
                  <a:pt x="468" y="178"/>
                  <a:pt x="496" y="174"/>
                </a:cubicBezTo>
                <a:cubicBezTo>
                  <a:pt x="545" y="168"/>
                  <a:pt x="602" y="154"/>
                  <a:pt x="620" y="149"/>
                </a:cubicBezTo>
                <a:cubicBezTo>
                  <a:pt x="640" y="143"/>
                  <a:pt x="707" y="125"/>
                  <a:pt x="719" y="124"/>
                </a:cubicBezTo>
                <a:cubicBezTo>
                  <a:pt x="790" y="115"/>
                  <a:pt x="884" y="104"/>
                  <a:pt x="943" y="99"/>
                </a:cubicBezTo>
                <a:cubicBezTo>
                  <a:pt x="984" y="95"/>
                  <a:pt x="1001" y="80"/>
                  <a:pt x="1042" y="75"/>
                </a:cubicBezTo>
                <a:cubicBezTo>
                  <a:pt x="1087" y="70"/>
                  <a:pt x="1181" y="51"/>
                  <a:pt x="1191" y="50"/>
                </a:cubicBezTo>
                <a:cubicBezTo>
                  <a:pt x="1233" y="45"/>
                  <a:pt x="1284" y="29"/>
                  <a:pt x="1315" y="25"/>
                </a:cubicBezTo>
                <a:cubicBezTo>
                  <a:pt x="1437" y="10"/>
                  <a:pt x="1627" y="8"/>
                  <a:pt x="1712" y="0"/>
                </a:cubicBezTo>
                <a:cubicBezTo>
                  <a:pt x="1956" y="-22"/>
                  <a:pt x="2228" y="4"/>
                  <a:pt x="2456" y="25"/>
                </a:cubicBezTo>
                <a:cubicBezTo>
                  <a:pt x="2532" y="32"/>
                  <a:pt x="2665" y="46"/>
                  <a:pt x="2704" y="50"/>
                </a:cubicBezTo>
                <a:cubicBezTo>
                  <a:pt x="2751" y="54"/>
                  <a:pt x="2842" y="74"/>
                  <a:pt x="2853" y="75"/>
                </a:cubicBezTo>
                <a:cubicBezTo>
                  <a:pt x="2903" y="81"/>
                  <a:pt x="2934" y="87"/>
                  <a:pt x="2977" y="99"/>
                </a:cubicBezTo>
                <a:cubicBezTo>
                  <a:pt x="2998" y="105"/>
                  <a:pt x="3064" y="122"/>
                  <a:pt x="3076" y="124"/>
                </a:cubicBezTo>
                <a:cubicBezTo>
                  <a:pt x="3128" y="131"/>
                  <a:pt x="3178" y="142"/>
                  <a:pt x="3200" y="149"/>
                </a:cubicBezTo>
                <a:cubicBezTo>
                  <a:pt x="3235" y="161"/>
                  <a:pt x="3267" y="157"/>
                  <a:pt x="3299" y="174"/>
                </a:cubicBezTo>
                <a:cubicBezTo>
                  <a:pt x="3331" y="190"/>
                  <a:pt x="3368" y="206"/>
                  <a:pt x="3398" y="223"/>
                </a:cubicBezTo>
                <a:cubicBezTo>
                  <a:pt x="3437" y="244"/>
                  <a:pt x="3459" y="272"/>
                  <a:pt x="3498" y="298"/>
                </a:cubicBezTo>
                <a:cubicBezTo>
                  <a:pt x="3525" y="316"/>
                  <a:pt x="3535" y="319"/>
                  <a:pt x="3572" y="347"/>
                </a:cubicBezTo>
                <a:cubicBezTo>
                  <a:pt x="3593" y="363"/>
                  <a:pt x="3611" y="379"/>
                  <a:pt x="3646" y="397"/>
                </a:cubicBezTo>
                <a:cubicBezTo>
                  <a:pt x="3667" y="407"/>
                  <a:pt x="3699" y="406"/>
                  <a:pt x="3721" y="422"/>
                </a:cubicBezTo>
                <a:cubicBezTo>
                  <a:pt x="3732" y="430"/>
                  <a:pt x="3774" y="457"/>
                  <a:pt x="3795" y="472"/>
                </a:cubicBezTo>
                <a:cubicBezTo>
                  <a:pt x="3805" y="479"/>
                  <a:pt x="3850" y="506"/>
                  <a:pt x="3870" y="521"/>
                </a:cubicBezTo>
                <a:cubicBezTo>
                  <a:pt x="3907" y="547"/>
                  <a:pt x="3919" y="552"/>
                  <a:pt x="3944" y="571"/>
                </a:cubicBezTo>
                <a:cubicBezTo>
                  <a:pt x="3956" y="580"/>
                  <a:pt x="3981" y="608"/>
                  <a:pt x="3994" y="620"/>
                </a:cubicBezTo>
                <a:cubicBezTo>
                  <a:pt x="4010" y="635"/>
                  <a:pt x="4028" y="654"/>
                  <a:pt x="4043" y="670"/>
                </a:cubicBezTo>
                <a:cubicBezTo>
                  <a:pt x="4066" y="693"/>
                  <a:pt x="4090" y="700"/>
                  <a:pt x="4118" y="720"/>
                </a:cubicBezTo>
                <a:cubicBezTo>
                  <a:pt x="4123" y="724"/>
                  <a:pt x="4162" y="763"/>
                  <a:pt x="4167" y="769"/>
                </a:cubicBezTo>
                <a:cubicBezTo>
                  <a:pt x="4180" y="785"/>
                  <a:pt x="4178" y="805"/>
                  <a:pt x="4192" y="819"/>
                </a:cubicBezTo>
                <a:cubicBezTo>
                  <a:pt x="4156" y="811"/>
                  <a:pt x="4127" y="797"/>
                  <a:pt x="4093" y="794"/>
                </a:cubicBezTo>
                <a:cubicBezTo>
                  <a:pt x="4046" y="789"/>
                  <a:pt x="4010" y="774"/>
                  <a:pt x="3994" y="769"/>
                </a:cubicBezTo>
                <a:cubicBezTo>
                  <a:pt x="3960" y="758"/>
                  <a:pt x="3928" y="755"/>
                  <a:pt x="3895" y="744"/>
                </a:cubicBezTo>
                <a:cubicBezTo>
                  <a:pt x="3852" y="730"/>
                  <a:pt x="3853" y="731"/>
                  <a:pt x="3820" y="720"/>
                </a:cubicBezTo>
                <a:cubicBezTo>
                  <a:pt x="3800" y="713"/>
                  <a:pt x="3769" y="710"/>
                  <a:pt x="3746" y="695"/>
                </a:cubicBezTo>
                <a:cubicBezTo>
                  <a:pt x="3724" y="681"/>
                  <a:pt x="3702" y="657"/>
                  <a:pt x="3671" y="645"/>
                </a:cubicBezTo>
                <a:cubicBezTo>
                  <a:pt x="3637" y="632"/>
                  <a:pt x="3607" y="632"/>
                  <a:pt x="3572" y="620"/>
                </a:cubicBezTo>
                <a:cubicBezTo>
                  <a:pt x="3531" y="606"/>
                  <a:pt x="3490" y="585"/>
                  <a:pt x="3448" y="571"/>
                </a:cubicBezTo>
                <a:cubicBezTo>
                  <a:pt x="3415" y="560"/>
                  <a:pt x="3383" y="557"/>
                  <a:pt x="3349" y="546"/>
                </a:cubicBezTo>
                <a:cubicBezTo>
                  <a:pt x="3326" y="538"/>
                  <a:pt x="3277" y="497"/>
                  <a:pt x="3274" y="496"/>
                </a:cubicBezTo>
                <a:cubicBezTo>
                  <a:pt x="3245" y="485"/>
                  <a:pt x="3203" y="481"/>
                  <a:pt x="3175" y="472"/>
                </a:cubicBezTo>
                <a:cubicBezTo>
                  <a:pt x="3144" y="462"/>
                  <a:pt x="3133" y="456"/>
                  <a:pt x="3101" y="447"/>
                </a:cubicBezTo>
                <a:cubicBezTo>
                  <a:pt x="3065" y="437"/>
                  <a:pt x="3034" y="433"/>
                  <a:pt x="3002" y="422"/>
                </a:cubicBezTo>
                <a:cubicBezTo>
                  <a:pt x="2968" y="410"/>
                  <a:pt x="2936" y="408"/>
                  <a:pt x="2902" y="397"/>
                </a:cubicBezTo>
                <a:cubicBezTo>
                  <a:pt x="2871" y="386"/>
                  <a:pt x="2861" y="376"/>
                  <a:pt x="2828" y="372"/>
                </a:cubicBezTo>
                <a:cubicBezTo>
                  <a:pt x="2747" y="362"/>
                  <a:pt x="2600" y="351"/>
                  <a:pt x="2555" y="347"/>
                </a:cubicBezTo>
                <a:cubicBezTo>
                  <a:pt x="2511" y="343"/>
                  <a:pt x="2464" y="327"/>
                  <a:pt x="2431" y="323"/>
                </a:cubicBezTo>
                <a:cubicBezTo>
                  <a:pt x="2379" y="317"/>
                  <a:pt x="2350" y="310"/>
                  <a:pt x="2307" y="298"/>
                </a:cubicBezTo>
                <a:cubicBezTo>
                  <a:pt x="2270" y="288"/>
                  <a:pt x="2241" y="284"/>
                  <a:pt x="2208" y="273"/>
                </a:cubicBezTo>
                <a:cubicBezTo>
                  <a:pt x="2165" y="259"/>
                  <a:pt x="2167" y="259"/>
                  <a:pt x="2133" y="248"/>
                </a:cubicBezTo>
                <a:cubicBezTo>
                  <a:pt x="2102" y="238"/>
                  <a:pt x="2064" y="227"/>
                  <a:pt x="2034" y="223"/>
                </a:cubicBezTo>
                <a:cubicBezTo>
                  <a:pt x="1784" y="192"/>
                  <a:pt x="1372" y="188"/>
                  <a:pt x="1166" y="248"/>
                </a:cubicBezTo>
                <a:cubicBezTo>
                  <a:pt x="1125" y="260"/>
                  <a:pt x="1103" y="275"/>
                  <a:pt x="1067" y="298"/>
                </a:cubicBezTo>
                <a:cubicBezTo>
                  <a:pt x="1032" y="320"/>
                  <a:pt x="1005" y="350"/>
                  <a:pt x="968" y="372"/>
                </a:cubicBezTo>
                <a:cubicBezTo>
                  <a:pt x="940" y="372"/>
                  <a:pt x="929" y="374"/>
                  <a:pt x="918" y="397"/>
                </a:cubicBezTo>
                <a:cubicBezTo>
                  <a:pt x="1264" y="397"/>
                  <a:pt x="1631" y="392"/>
                  <a:pt x="1960" y="422"/>
                </a:cubicBezTo>
                <a:cubicBezTo>
                  <a:pt x="2050" y="430"/>
                  <a:pt x="2129" y="428"/>
                  <a:pt x="2208" y="447"/>
                </a:cubicBezTo>
                <a:cubicBezTo>
                  <a:pt x="2232" y="453"/>
                  <a:pt x="2292" y="470"/>
                  <a:pt x="2307" y="472"/>
                </a:cubicBezTo>
                <a:cubicBezTo>
                  <a:pt x="2401" y="484"/>
                  <a:pt x="2522" y="489"/>
                  <a:pt x="2605" y="496"/>
                </a:cubicBezTo>
                <a:cubicBezTo>
                  <a:pt x="2665" y="501"/>
                  <a:pt x="2780" y="519"/>
                  <a:pt x="2803" y="521"/>
                </a:cubicBezTo>
                <a:cubicBezTo>
                  <a:pt x="2852" y="526"/>
                  <a:pt x="2903" y="518"/>
                  <a:pt x="2952" y="521"/>
                </a:cubicBezTo>
                <a:cubicBezTo>
                  <a:pt x="2734" y="521"/>
                  <a:pt x="2519" y="524"/>
                  <a:pt x="2307" y="496"/>
                </a:cubicBezTo>
                <a:cubicBezTo>
                  <a:pt x="2234" y="486"/>
                  <a:pt x="2163" y="474"/>
                  <a:pt x="2084" y="472"/>
                </a:cubicBezTo>
                <a:cubicBezTo>
                  <a:pt x="1998" y="470"/>
                  <a:pt x="1919" y="466"/>
                  <a:pt x="1836" y="447"/>
                </a:cubicBezTo>
                <a:cubicBezTo>
                  <a:pt x="1781" y="434"/>
                  <a:pt x="1718" y="440"/>
                  <a:pt x="1662" y="422"/>
                </a:cubicBezTo>
                <a:cubicBezTo>
                  <a:pt x="1625" y="410"/>
                  <a:pt x="1579" y="385"/>
                  <a:pt x="1538" y="372"/>
                </a:cubicBezTo>
                <a:cubicBezTo>
                  <a:pt x="1501" y="360"/>
                  <a:pt x="1481" y="352"/>
                  <a:pt x="1439" y="347"/>
                </a:cubicBezTo>
                <a:cubicBezTo>
                  <a:pt x="1278" y="327"/>
                  <a:pt x="1039" y="342"/>
                  <a:pt x="918" y="372"/>
                </a:cubicBezTo>
                <a:cubicBezTo>
                  <a:pt x="879" y="382"/>
                  <a:pt x="854" y="385"/>
                  <a:pt x="819" y="397"/>
                </a:cubicBezTo>
                <a:cubicBezTo>
                  <a:pt x="776" y="411"/>
                  <a:pt x="778" y="411"/>
                  <a:pt x="744" y="422"/>
                </a:cubicBezTo>
                <a:cubicBezTo>
                  <a:pt x="711" y="433"/>
                  <a:pt x="679" y="435"/>
                  <a:pt x="645" y="447"/>
                </a:cubicBezTo>
                <a:cubicBezTo>
                  <a:pt x="617" y="456"/>
                  <a:pt x="572" y="459"/>
                  <a:pt x="546" y="472"/>
                </a:cubicBezTo>
                <a:cubicBezTo>
                  <a:pt x="515" y="487"/>
                  <a:pt x="508" y="491"/>
                  <a:pt x="471" y="521"/>
                </a:cubicBezTo>
                <a:cubicBezTo>
                  <a:pt x="447" y="521"/>
                  <a:pt x="439" y="521"/>
                  <a:pt x="447" y="546"/>
                </a:cubicBezTo>
                <a:cubicBezTo>
                  <a:pt x="482" y="535"/>
                  <a:pt x="512" y="531"/>
                  <a:pt x="546" y="521"/>
                </a:cubicBezTo>
              </a:path>
            </a:pathLst>
          </a:custGeom>
          <a:noFill/>
          <a:ln w="127000" cap="sq">
            <a:solidFill>
              <a:srgbClr val="FF00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3088" y="4633913"/>
            <a:ext cx="1946275" cy="1125537"/>
          </a:xfrm>
          <a:custGeom>
            <a:avLst/>
            <a:gdLst>
              <a:gd name="T0" fmla="+- 0 16718 15701"/>
              <a:gd name="T1" fmla="*/ T0 w 5409"/>
              <a:gd name="T2" fmla="+- 0 13395 12874"/>
              <a:gd name="T3" fmla="*/ 13395 h 3126"/>
              <a:gd name="T4" fmla="+- 0 16814 15701"/>
              <a:gd name="T5" fmla="*/ T4 w 5409"/>
              <a:gd name="T6" fmla="+- 0 13395 12874"/>
              <a:gd name="T7" fmla="*/ 13395 h 3126"/>
              <a:gd name="T8" fmla="+- 0 16960 15701"/>
              <a:gd name="T9" fmla="*/ T8 w 5409"/>
              <a:gd name="T10" fmla="+- 0 13373 12874"/>
              <a:gd name="T11" fmla="*/ 13373 h 3126"/>
              <a:gd name="T12" fmla="+- 0 17016 15701"/>
              <a:gd name="T13" fmla="*/ T12 w 5409"/>
              <a:gd name="T14" fmla="+- 0 13370 12874"/>
              <a:gd name="T15" fmla="*/ 13370 h 3126"/>
              <a:gd name="T16" fmla="+- 0 17457 15701"/>
              <a:gd name="T17" fmla="*/ T16 w 5409"/>
              <a:gd name="T18" fmla="+- 0 13344 12874"/>
              <a:gd name="T19" fmla="*/ 13344 h 3126"/>
              <a:gd name="T20" fmla="+- 0 17932 15701"/>
              <a:gd name="T21" fmla="*/ T20 w 5409"/>
              <a:gd name="T22" fmla="+- 0 13370 12874"/>
              <a:gd name="T23" fmla="*/ 13370 h 3126"/>
              <a:gd name="T24" fmla="+- 0 18355 15701"/>
              <a:gd name="T25" fmla="*/ T24 w 5409"/>
              <a:gd name="T26" fmla="+- 0 13395 12874"/>
              <a:gd name="T27" fmla="*/ 13395 h 3126"/>
              <a:gd name="T28" fmla="+- 0 18473 15701"/>
              <a:gd name="T29" fmla="*/ T28 w 5409"/>
              <a:gd name="T30" fmla="+- 0 13402 12874"/>
              <a:gd name="T31" fmla="*/ 13402 h 3126"/>
              <a:gd name="T32" fmla="+- 0 18596 15701"/>
              <a:gd name="T33" fmla="*/ T32 w 5409"/>
              <a:gd name="T34" fmla="+- 0 13413 12874"/>
              <a:gd name="T35" fmla="*/ 13413 h 3126"/>
              <a:gd name="T36" fmla="+- 0 18703 15701"/>
              <a:gd name="T37" fmla="*/ T36 w 5409"/>
              <a:gd name="T38" fmla="+- 0 13419 12874"/>
              <a:gd name="T39" fmla="*/ 13419 h 3126"/>
              <a:gd name="T40" fmla="+- 0 18989 15701"/>
              <a:gd name="T41" fmla="*/ T40 w 5409"/>
              <a:gd name="T42" fmla="+- 0 13435 12874"/>
              <a:gd name="T43" fmla="*/ 13435 h 3126"/>
              <a:gd name="T44" fmla="+- 0 19300 15701"/>
              <a:gd name="T45" fmla="*/ T44 w 5409"/>
              <a:gd name="T46" fmla="+- 0 13428 12874"/>
              <a:gd name="T47" fmla="*/ 13428 h 3126"/>
              <a:gd name="T48" fmla="+- 0 19571 15701"/>
              <a:gd name="T49" fmla="*/ T48 w 5409"/>
              <a:gd name="T50" fmla="+- 0 13444 12874"/>
              <a:gd name="T51" fmla="*/ 13444 h 3126"/>
              <a:gd name="T52" fmla="+- 0 19690 15701"/>
              <a:gd name="T53" fmla="*/ T52 w 5409"/>
              <a:gd name="T54" fmla="+- 0 13451 12874"/>
              <a:gd name="T55" fmla="*/ 13451 h 3126"/>
              <a:gd name="T56" fmla="+- 0 19863 15701"/>
              <a:gd name="T57" fmla="*/ T56 w 5409"/>
              <a:gd name="T58" fmla="+- 0 13462 12874"/>
              <a:gd name="T59" fmla="*/ 13462 h 3126"/>
              <a:gd name="T60" fmla="+- 0 19943 15701"/>
              <a:gd name="T61" fmla="*/ T60 w 5409"/>
              <a:gd name="T62" fmla="+- 0 13469 12874"/>
              <a:gd name="T63" fmla="*/ 13469 h 3126"/>
              <a:gd name="T64" fmla="+- 0 19967 15701"/>
              <a:gd name="T65" fmla="*/ T64 w 5409"/>
              <a:gd name="T66" fmla="+- 0 13471 12874"/>
              <a:gd name="T67" fmla="*/ 13471 h 3126"/>
              <a:gd name="T68" fmla="+- 0 19993 15701"/>
              <a:gd name="T69" fmla="*/ T68 w 5409"/>
              <a:gd name="T70" fmla="+- 0 13466 12874"/>
              <a:gd name="T71" fmla="*/ 13466 h 3126"/>
              <a:gd name="T72" fmla="+- 0 20017 15701"/>
              <a:gd name="T73" fmla="*/ T72 w 5409"/>
              <a:gd name="T74" fmla="+- 0 13469 12874"/>
              <a:gd name="T75" fmla="*/ 13469 h 3126"/>
              <a:gd name="T76" fmla="+- 0 20055 15701"/>
              <a:gd name="T77" fmla="*/ T76 w 5409"/>
              <a:gd name="T78" fmla="+- 0 13479 12874"/>
              <a:gd name="T79" fmla="*/ 13479 h 3126"/>
              <a:gd name="T80" fmla="+- 0 20105 15701"/>
              <a:gd name="T81" fmla="*/ T80 w 5409"/>
              <a:gd name="T82" fmla="+- 0 13490 12874"/>
              <a:gd name="T83" fmla="*/ 13490 h 3126"/>
              <a:gd name="T84" fmla="+- 0 20117 15701"/>
              <a:gd name="T85" fmla="*/ T84 w 5409"/>
              <a:gd name="T86" fmla="+- 0 13494 12874"/>
              <a:gd name="T87" fmla="*/ 13494 h 3126"/>
              <a:gd name="T88" fmla="+- 0 20156 15701"/>
              <a:gd name="T89" fmla="*/ T88 w 5409"/>
              <a:gd name="T90" fmla="+- 0 13508 12874"/>
              <a:gd name="T91" fmla="*/ 13508 h 3126"/>
              <a:gd name="T92" fmla="+- 0 20255 15701"/>
              <a:gd name="T93" fmla="*/ T92 w 5409"/>
              <a:gd name="T94" fmla="+- 0 13507 12874"/>
              <a:gd name="T95" fmla="*/ 13507 h 3126"/>
              <a:gd name="T96" fmla="+- 0 20216 15701"/>
              <a:gd name="T97" fmla="*/ T96 w 5409"/>
              <a:gd name="T98" fmla="+- 0 13519 12874"/>
              <a:gd name="T99" fmla="*/ 13519 h 3126"/>
              <a:gd name="T100" fmla="+- 0 20127 15701"/>
              <a:gd name="T101" fmla="*/ T100 w 5409"/>
              <a:gd name="T102" fmla="+- 0 13547 12874"/>
              <a:gd name="T103" fmla="*/ 13547 h 3126"/>
              <a:gd name="T104" fmla="+- 0 20001 15701"/>
              <a:gd name="T105" fmla="*/ T104 w 5409"/>
              <a:gd name="T106" fmla="+- 0 13508 12874"/>
              <a:gd name="T107" fmla="*/ 13508 h 3126"/>
              <a:gd name="T108" fmla="+- 0 19918 15701"/>
              <a:gd name="T109" fmla="*/ T108 w 5409"/>
              <a:gd name="T110" fmla="+- 0 13494 12874"/>
              <a:gd name="T111" fmla="*/ 13494 h 3126"/>
              <a:gd name="T112" fmla="+- 0 19867 15701"/>
              <a:gd name="T113" fmla="*/ T112 w 5409"/>
              <a:gd name="T114" fmla="+- 0 13485 12874"/>
              <a:gd name="T115" fmla="*/ 13485 h 3126"/>
              <a:gd name="T116" fmla="+- 0 19839 15701"/>
              <a:gd name="T117" fmla="*/ T116 w 5409"/>
              <a:gd name="T118" fmla="+- 0 13478 12874"/>
              <a:gd name="T119" fmla="*/ 13478 h 3126"/>
              <a:gd name="T120" fmla="+- 0 19794 15701"/>
              <a:gd name="T121" fmla="*/ T120 w 5409"/>
              <a:gd name="T122" fmla="+- 0 13469 12874"/>
              <a:gd name="T123" fmla="*/ 13469 h 3126"/>
              <a:gd name="T124" fmla="+- 0 19746 15701"/>
              <a:gd name="T125" fmla="*/ T124 w 5409"/>
              <a:gd name="T126" fmla="+- 0 13459 12874"/>
              <a:gd name="T127" fmla="*/ 13459 h 3126"/>
              <a:gd name="T128" fmla="+- 0 19713 15701"/>
              <a:gd name="T129" fmla="*/ T128 w 5409"/>
              <a:gd name="T130" fmla="+- 0 13457 12874"/>
              <a:gd name="T131" fmla="*/ 13457 h 3126"/>
              <a:gd name="T132" fmla="+- 0 19670 15701"/>
              <a:gd name="T133" fmla="*/ T132 w 5409"/>
              <a:gd name="T134" fmla="+- 0 13444 12874"/>
              <a:gd name="T135" fmla="*/ 13444 h 3126"/>
              <a:gd name="T136" fmla="+- 0 19636 15701"/>
              <a:gd name="T137" fmla="*/ T136 w 5409"/>
              <a:gd name="T138" fmla="+- 0 13433 12874"/>
              <a:gd name="T139" fmla="*/ 13433 h 3126"/>
              <a:gd name="T140" fmla="+- 0 19607 15701"/>
              <a:gd name="T141" fmla="*/ T140 w 5409"/>
              <a:gd name="T142" fmla="+- 0 13430 12874"/>
              <a:gd name="T143" fmla="*/ 13430 h 3126"/>
              <a:gd name="T144" fmla="+- 0 19571 15701"/>
              <a:gd name="T145" fmla="*/ T144 w 5409"/>
              <a:gd name="T146" fmla="+- 0 13419 12874"/>
              <a:gd name="T147" fmla="*/ 13419 h 3126"/>
              <a:gd name="T148" fmla="+- 0 19530 15701"/>
              <a:gd name="T149" fmla="*/ T148 w 5409"/>
              <a:gd name="T150" fmla="+- 0 13406 12874"/>
              <a:gd name="T151" fmla="*/ 13406 h 3126"/>
              <a:gd name="T152" fmla="+- 0 19488 15701"/>
              <a:gd name="T153" fmla="*/ T152 w 5409"/>
              <a:gd name="T154" fmla="+- 0 13384 12874"/>
              <a:gd name="T155" fmla="*/ 13384 h 3126"/>
              <a:gd name="T156" fmla="+- 0 19447 15701"/>
              <a:gd name="T157" fmla="*/ T156 w 5409"/>
              <a:gd name="T158" fmla="+- 0 13370 12874"/>
              <a:gd name="T159" fmla="*/ 13370 h 3126"/>
              <a:gd name="T160" fmla="+- 0 19401 15701"/>
              <a:gd name="T161" fmla="*/ T160 w 5409"/>
              <a:gd name="T162" fmla="+- 0 13354 12874"/>
              <a:gd name="T163" fmla="*/ 13354 h 3126"/>
              <a:gd name="T164" fmla="+- 0 19346 15701"/>
              <a:gd name="T165" fmla="*/ T164 w 5409"/>
              <a:gd name="T166" fmla="+- 0 13333 12874"/>
              <a:gd name="T167" fmla="*/ 13333 h 3126"/>
              <a:gd name="T168" fmla="+- 0 19298 15701"/>
              <a:gd name="T169" fmla="*/ T168 w 5409"/>
              <a:gd name="T170" fmla="+- 0 13320 12874"/>
              <a:gd name="T171" fmla="*/ 13320 h 3126"/>
              <a:gd name="T172" fmla="+- 0 19251 15701"/>
              <a:gd name="T173" fmla="*/ T172 w 5409"/>
              <a:gd name="T174" fmla="+- 0 13307 12874"/>
              <a:gd name="T175" fmla="*/ 13307 h 3126"/>
              <a:gd name="T176" fmla="+- 0 19216 15701"/>
              <a:gd name="T177" fmla="*/ T176 w 5409"/>
              <a:gd name="T178" fmla="+- 0 13311 12874"/>
              <a:gd name="T179" fmla="*/ 13311 h 3126"/>
              <a:gd name="T180" fmla="+- 0 19174 15701"/>
              <a:gd name="T181" fmla="*/ T180 w 5409"/>
              <a:gd name="T182" fmla="+- 0 13295 12874"/>
              <a:gd name="T183" fmla="*/ 13295 h 3126"/>
              <a:gd name="T184" fmla="+- 0 19141 15701"/>
              <a:gd name="T185" fmla="*/ T184 w 5409"/>
              <a:gd name="T186" fmla="+- 0 13283 12874"/>
              <a:gd name="T187" fmla="*/ 13283 h 3126"/>
              <a:gd name="T188" fmla="+- 0 19107 15701"/>
              <a:gd name="T189" fmla="*/ T188 w 5409"/>
              <a:gd name="T190" fmla="+- 0 13284 12874"/>
              <a:gd name="T191" fmla="*/ 13284 h 3126"/>
              <a:gd name="T192" fmla="+- 0 19075 15701"/>
              <a:gd name="T193" fmla="*/ T192 w 5409"/>
              <a:gd name="T194" fmla="+- 0 13271 12874"/>
              <a:gd name="T195" fmla="*/ 13271 h 3126"/>
              <a:gd name="T196" fmla="+- 0 19066 15701"/>
              <a:gd name="T197" fmla="*/ T196 w 5409"/>
              <a:gd name="T198" fmla="+- 0 13267 12874"/>
              <a:gd name="T199" fmla="*/ 13267 h 3126"/>
              <a:gd name="T200" fmla="+- 0 19009 15701"/>
              <a:gd name="T201" fmla="*/ T200 w 5409"/>
              <a:gd name="T202" fmla="+- 0 13234 12874"/>
              <a:gd name="T203" fmla="*/ 13234 h 3126"/>
              <a:gd name="T204" fmla="+- 0 18976 15701"/>
              <a:gd name="T205" fmla="*/ T204 w 5409"/>
              <a:gd name="T206" fmla="+- 0 13221 12874"/>
              <a:gd name="T207" fmla="*/ 13221 h 3126"/>
              <a:gd name="T208" fmla="+- 0 18933 15701"/>
              <a:gd name="T209" fmla="*/ T208 w 5409"/>
              <a:gd name="T210" fmla="+- 0 13204 12874"/>
              <a:gd name="T211" fmla="*/ 13204 h 3126"/>
              <a:gd name="T212" fmla="+- 0 18873 15701"/>
              <a:gd name="T213" fmla="*/ T212 w 5409"/>
              <a:gd name="T214" fmla="+- 0 13183 12874"/>
              <a:gd name="T215" fmla="*/ 13183 h 3126"/>
              <a:gd name="T216" fmla="+- 0 18827 15701"/>
              <a:gd name="T217" fmla="*/ T216 w 5409"/>
              <a:gd name="T218" fmla="+- 0 13171 12874"/>
              <a:gd name="T219" fmla="*/ 13171 h 3126"/>
              <a:gd name="T220" fmla="+- 0 18787 15701"/>
              <a:gd name="T221" fmla="*/ T220 w 5409"/>
              <a:gd name="T222" fmla="+- 0 13160 12874"/>
              <a:gd name="T223" fmla="*/ 13160 h 3126"/>
              <a:gd name="T224" fmla="+- 0 18743 15701"/>
              <a:gd name="T225" fmla="*/ T224 w 5409"/>
              <a:gd name="T226" fmla="+- 0 13155 12874"/>
              <a:gd name="T227" fmla="*/ 13155 h 3126"/>
              <a:gd name="T228" fmla="+- 0 18703 15701"/>
              <a:gd name="T229" fmla="*/ T228 w 5409"/>
              <a:gd name="T230" fmla="+- 0 13146 12874"/>
              <a:gd name="T231" fmla="*/ 13146 h 3126"/>
              <a:gd name="T232" fmla="+- 0 18654 15701"/>
              <a:gd name="T233" fmla="*/ T232 w 5409"/>
              <a:gd name="T234" fmla="+- 0 13135 12874"/>
              <a:gd name="T235" fmla="*/ 13135 h 3126"/>
              <a:gd name="T236" fmla="+- 0 18636 15701"/>
              <a:gd name="T237" fmla="*/ T236 w 5409"/>
              <a:gd name="T238" fmla="+- 0 13126 12874"/>
              <a:gd name="T239" fmla="*/ 13126 h 3126"/>
              <a:gd name="T240" fmla="+- 0 18579 15701"/>
              <a:gd name="T241" fmla="*/ T240 w 5409"/>
              <a:gd name="T242" fmla="+- 0 13122 12874"/>
              <a:gd name="T243" fmla="*/ 13122 h 3126"/>
              <a:gd name="T244" fmla="+- 0 18501 15701"/>
              <a:gd name="T245" fmla="*/ T244 w 5409"/>
              <a:gd name="T246" fmla="+- 0 13116 12874"/>
              <a:gd name="T247" fmla="*/ 13116 h 3126"/>
              <a:gd name="T248" fmla="+- 0 18394 15701"/>
              <a:gd name="T249" fmla="*/ T248 w 5409"/>
              <a:gd name="T250" fmla="+- 0 13101 12874"/>
              <a:gd name="T251" fmla="*/ 13101 h 3126"/>
              <a:gd name="T252" fmla="+- 0 18331 15701"/>
              <a:gd name="T253" fmla="*/ T252 w 5409"/>
              <a:gd name="T254" fmla="+- 0 13097 12874"/>
              <a:gd name="T255" fmla="*/ 13097 h 3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5409" h="3126" extrusionOk="0">
                <a:moveTo>
                  <a:pt x="1017" y="521"/>
                </a:moveTo>
                <a:cubicBezTo>
                  <a:pt x="1113" y="521"/>
                  <a:pt x="1259" y="499"/>
                  <a:pt x="1315" y="496"/>
                </a:cubicBezTo>
                <a:cubicBezTo>
                  <a:pt x="1756" y="470"/>
                  <a:pt x="2231" y="496"/>
                  <a:pt x="2654" y="521"/>
                </a:cubicBezTo>
                <a:cubicBezTo>
                  <a:pt x="2772" y="528"/>
                  <a:pt x="2895" y="539"/>
                  <a:pt x="3002" y="545"/>
                </a:cubicBezTo>
                <a:cubicBezTo>
                  <a:pt x="3288" y="561"/>
                  <a:pt x="3599" y="554"/>
                  <a:pt x="3870" y="570"/>
                </a:cubicBezTo>
                <a:cubicBezTo>
                  <a:pt x="3989" y="577"/>
                  <a:pt x="4162" y="588"/>
                  <a:pt x="4242" y="595"/>
                </a:cubicBezTo>
                <a:cubicBezTo>
                  <a:pt x="4266" y="597"/>
                  <a:pt x="4292" y="592"/>
                  <a:pt x="4316" y="595"/>
                </a:cubicBezTo>
                <a:cubicBezTo>
                  <a:pt x="4354" y="605"/>
                  <a:pt x="4404" y="616"/>
                  <a:pt x="4416" y="620"/>
                </a:cubicBezTo>
                <a:cubicBezTo>
                  <a:pt x="4455" y="634"/>
                  <a:pt x="4554" y="633"/>
                  <a:pt x="4515" y="645"/>
                </a:cubicBezTo>
                <a:cubicBezTo>
                  <a:pt x="4426" y="673"/>
                  <a:pt x="4300" y="634"/>
                  <a:pt x="4217" y="620"/>
                </a:cubicBezTo>
                <a:cubicBezTo>
                  <a:pt x="4166" y="611"/>
                  <a:pt x="4138" y="604"/>
                  <a:pt x="4093" y="595"/>
                </a:cubicBezTo>
                <a:cubicBezTo>
                  <a:pt x="4045" y="585"/>
                  <a:pt x="4012" y="583"/>
                  <a:pt x="3969" y="570"/>
                </a:cubicBezTo>
                <a:cubicBezTo>
                  <a:pt x="3935" y="559"/>
                  <a:pt x="3906" y="556"/>
                  <a:pt x="3870" y="545"/>
                </a:cubicBezTo>
                <a:cubicBezTo>
                  <a:pt x="3829" y="532"/>
                  <a:pt x="3787" y="510"/>
                  <a:pt x="3746" y="496"/>
                </a:cubicBezTo>
                <a:cubicBezTo>
                  <a:pt x="3700" y="480"/>
                  <a:pt x="3645" y="459"/>
                  <a:pt x="3597" y="446"/>
                </a:cubicBezTo>
                <a:cubicBezTo>
                  <a:pt x="3550" y="433"/>
                  <a:pt x="3515" y="437"/>
                  <a:pt x="3473" y="421"/>
                </a:cubicBezTo>
                <a:cubicBezTo>
                  <a:pt x="3440" y="409"/>
                  <a:pt x="3406" y="410"/>
                  <a:pt x="3374" y="397"/>
                </a:cubicBezTo>
                <a:cubicBezTo>
                  <a:pt x="3365" y="393"/>
                  <a:pt x="3308" y="360"/>
                  <a:pt x="3275" y="347"/>
                </a:cubicBezTo>
                <a:cubicBezTo>
                  <a:pt x="3232" y="330"/>
                  <a:pt x="3172" y="309"/>
                  <a:pt x="3126" y="297"/>
                </a:cubicBezTo>
                <a:cubicBezTo>
                  <a:pt x="3086" y="286"/>
                  <a:pt x="3042" y="281"/>
                  <a:pt x="3002" y="272"/>
                </a:cubicBezTo>
                <a:cubicBezTo>
                  <a:pt x="2953" y="261"/>
                  <a:pt x="2935" y="252"/>
                  <a:pt x="2878" y="248"/>
                </a:cubicBezTo>
                <a:cubicBezTo>
                  <a:pt x="2800" y="242"/>
                  <a:pt x="2693" y="227"/>
                  <a:pt x="2630" y="223"/>
                </a:cubicBezTo>
                <a:cubicBezTo>
                  <a:pt x="2500" y="215"/>
                  <a:pt x="2378" y="205"/>
                  <a:pt x="2258" y="198"/>
                </a:cubicBezTo>
                <a:cubicBezTo>
                  <a:pt x="2169" y="193"/>
                  <a:pt x="2060" y="177"/>
                  <a:pt x="1985" y="173"/>
                </a:cubicBezTo>
                <a:cubicBezTo>
                  <a:pt x="1863" y="166"/>
                  <a:pt x="1744" y="179"/>
                  <a:pt x="1637" y="198"/>
                </a:cubicBezTo>
                <a:cubicBezTo>
                  <a:pt x="1605" y="204"/>
                  <a:pt x="1539" y="223"/>
                  <a:pt x="1538" y="223"/>
                </a:cubicBezTo>
                <a:cubicBezTo>
                  <a:pt x="1491" y="232"/>
                  <a:pt x="1460" y="239"/>
                  <a:pt x="1439" y="248"/>
                </a:cubicBezTo>
                <a:cubicBezTo>
                  <a:pt x="1421" y="256"/>
                  <a:pt x="1384" y="258"/>
                  <a:pt x="1365" y="272"/>
                </a:cubicBezTo>
                <a:cubicBezTo>
                  <a:pt x="1358" y="277"/>
                  <a:pt x="1347" y="317"/>
                  <a:pt x="1340" y="322"/>
                </a:cubicBezTo>
                <a:cubicBezTo>
                  <a:pt x="1372" y="333"/>
                  <a:pt x="1282" y="344"/>
                  <a:pt x="1315" y="347"/>
                </a:cubicBezTo>
                <a:cubicBezTo>
                  <a:pt x="1421" y="357"/>
                  <a:pt x="1514" y="328"/>
                  <a:pt x="1613" y="322"/>
                </a:cubicBezTo>
                <a:cubicBezTo>
                  <a:pt x="1690" y="317"/>
                  <a:pt x="1765" y="301"/>
                  <a:pt x="1836" y="297"/>
                </a:cubicBezTo>
                <a:cubicBezTo>
                  <a:pt x="1910" y="293"/>
                  <a:pt x="1998" y="277"/>
                  <a:pt x="2059" y="272"/>
                </a:cubicBezTo>
                <a:cubicBezTo>
                  <a:pt x="2193" y="262"/>
                  <a:pt x="2326" y="255"/>
                  <a:pt x="2456" y="248"/>
                </a:cubicBezTo>
                <a:cubicBezTo>
                  <a:pt x="2849" y="226"/>
                  <a:pt x="3321" y="207"/>
                  <a:pt x="3696" y="272"/>
                </a:cubicBezTo>
                <a:cubicBezTo>
                  <a:pt x="3746" y="281"/>
                  <a:pt x="3775" y="283"/>
                  <a:pt x="3820" y="297"/>
                </a:cubicBezTo>
                <a:cubicBezTo>
                  <a:pt x="3860" y="309"/>
                  <a:pt x="3883" y="330"/>
                  <a:pt x="3920" y="347"/>
                </a:cubicBezTo>
                <a:cubicBezTo>
                  <a:pt x="3958" y="364"/>
                  <a:pt x="3963" y="357"/>
                  <a:pt x="3994" y="372"/>
                </a:cubicBezTo>
                <a:cubicBezTo>
                  <a:pt x="4023" y="386"/>
                  <a:pt x="4032" y="380"/>
                  <a:pt x="4068" y="397"/>
                </a:cubicBezTo>
                <a:cubicBezTo>
                  <a:pt x="4087" y="406"/>
                  <a:pt x="4117" y="435"/>
                  <a:pt x="4143" y="446"/>
                </a:cubicBezTo>
                <a:cubicBezTo>
                  <a:pt x="4181" y="463"/>
                  <a:pt x="4189" y="448"/>
                  <a:pt x="4217" y="471"/>
                </a:cubicBezTo>
                <a:cubicBezTo>
                  <a:pt x="4245" y="494"/>
                  <a:pt x="4187" y="475"/>
                  <a:pt x="4217" y="496"/>
                </a:cubicBezTo>
                <a:cubicBezTo>
                  <a:pt x="4171" y="478"/>
                  <a:pt x="4133" y="462"/>
                  <a:pt x="4093" y="446"/>
                </a:cubicBezTo>
                <a:cubicBezTo>
                  <a:pt x="4050" y="429"/>
                  <a:pt x="4011" y="419"/>
                  <a:pt x="3969" y="397"/>
                </a:cubicBezTo>
                <a:cubicBezTo>
                  <a:pt x="3927" y="376"/>
                  <a:pt x="3887" y="346"/>
                  <a:pt x="3845" y="322"/>
                </a:cubicBezTo>
                <a:cubicBezTo>
                  <a:pt x="3814" y="304"/>
                  <a:pt x="3797" y="310"/>
                  <a:pt x="3771" y="297"/>
                </a:cubicBezTo>
                <a:cubicBezTo>
                  <a:pt x="3740" y="281"/>
                  <a:pt x="3736" y="289"/>
                  <a:pt x="3696" y="272"/>
                </a:cubicBezTo>
                <a:cubicBezTo>
                  <a:pt x="3647" y="251"/>
                  <a:pt x="3596" y="242"/>
                  <a:pt x="3547" y="223"/>
                </a:cubicBezTo>
                <a:cubicBezTo>
                  <a:pt x="3500" y="205"/>
                  <a:pt x="3456" y="182"/>
                  <a:pt x="3423" y="173"/>
                </a:cubicBezTo>
                <a:cubicBezTo>
                  <a:pt x="3387" y="163"/>
                  <a:pt x="3363" y="157"/>
                  <a:pt x="3324" y="148"/>
                </a:cubicBezTo>
                <a:cubicBezTo>
                  <a:pt x="3277" y="137"/>
                  <a:pt x="3286" y="132"/>
                  <a:pt x="3250" y="124"/>
                </a:cubicBezTo>
                <a:cubicBezTo>
                  <a:pt x="3201" y="113"/>
                  <a:pt x="3212" y="114"/>
                  <a:pt x="3175" y="99"/>
                </a:cubicBezTo>
                <a:cubicBezTo>
                  <a:pt x="3138" y="84"/>
                  <a:pt x="3131" y="83"/>
                  <a:pt x="3101" y="74"/>
                </a:cubicBezTo>
                <a:cubicBezTo>
                  <a:pt x="3065" y="64"/>
                  <a:pt x="3041" y="58"/>
                  <a:pt x="3002" y="49"/>
                </a:cubicBezTo>
                <a:cubicBezTo>
                  <a:pt x="2966" y="41"/>
                  <a:pt x="2936" y="27"/>
                  <a:pt x="2903" y="24"/>
                </a:cubicBezTo>
                <a:cubicBezTo>
                  <a:pt x="2759" y="9"/>
                  <a:pt x="2588" y="8"/>
                  <a:pt x="2456" y="0"/>
                </a:cubicBezTo>
                <a:cubicBezTo>
                  <a:pt x="2352" y="-6"/>
                  <a:pt x="2249" y="8"/>
                  <a:pt x="2158" y="24"/>
                </a:cubicBezTo>
                <a:cubicBezTo>
                  <a:pt x="2128" y="29"/>
                  <a:pt x="2085" y="49"/>
                  <a:pt x="2084" y="49"/>
                </a:cubicBezTo>
                <a:cubicBezTo>
                  <a:pt x="2038" y="61"/>
                  <a:pt x="2045" y="64"/>
                  <a:pt x="2010" y="74"/>
                </a:cubicBezTo>
                <a:cubicBezTo>
                  <a:pt x="1964" y="87"/>
                  <a:pt x="1970" y="89"/>
                  <a:pt x="1935" y="99"/>
                </a:cubicBezTo>
                <a:cubicBezTo>
                  <a:pt x="1890" y="112"/>
                  <a:pt x="1896" y="114"/>
                  <a:pt x="1861" y="124"/>
                </a:cubicBezTo>
                <a:cubicBezTo>
                  <a:pt x="1826" y="134"/>
                  <a:pt x="1795" y="140"/>
                  <a:pt x="1761" y="148"/>
                </a:cubicBezTo>
                <a:cubicBezTo>
                  <a:pt x="1723" y="157"/>
                  <a:pt x="1698" y="165"/>
                  <a:pt x="1662" y="173"/>
                </a:cubicBezTo>
                <a:cubicBezTo>
                  <a:pt x="1611" y="185"/>
                  <a:pt x="1559" y="189"/>
                  <a:pt x="1513" y="198"/>
                </a:cubicBezTo>
                <a:cubicBezTo>
                  <a:pt x="1473" y="206"/>
                  <a:pt x="1450" y="210"/>
                  <a:pt x="1414" y="223"/>
                </a:cubicBezTo>
                <a:cubicBezTo>
                  <a:pt x="1382" y="234"/>
                  <a:pt x="1348" y="236"/>
                  <a:pt x="1315" y="248"/>
                </a:cubicBezTo>
                <a:cubicBezTo>
                  <a:pt x="1311" y="250"/>
                  <a:pt x="1267" y="263"/>
                  <a:pt x="1241" y="272"/>
                </a:cubicBezTo>
                <a:cubicBezTo>
                  <a:pt x="1209" y="283"/>
                  <a:pt x="1197" y="285"/>
                  <a:pt x="1166" y="297"/>
                </a:cubicBezTo>
                <a:cubicBezTo>
                  <a:pt x="1137" y="308"/>
                  <a:pt x="1095" y="309"/>
                  <a:pt x="1067" y="322"/>
                </a:cubicBezTo>
                <a:cubicBezTo>
                  <a:pt x="1052" y="329"/>
                  <a:pt x="1013" y="360"/>
                  <a:pt x="993" y="372"/>
                </a:cubicBezTo>
                <a:cubicBezTo>
                  <a:pt x="963" y="390"/>
                  <a:pt x="919" y="403"/>
                  <a:pt x="893" y="421"/>
                </a:cubicBezTo>
                <a:cubicBezTo>
                  <a:pt x="883" y="428"/>
                  <a:pt x="856" y="486"/>
                  <a:pt x="844" y="496"/>
                </a:cubicBezTo>
                <a:cubicBezTo>
                  <a:pt x="818" y="518"/>
                  <a:pt x="776" y="537"/>
                  <a:pt x="745" y="570"/>
                </a:cubicBezTo>
                <a:cubicBezTo>
                  <a:pt x="718" y="599"/>
                  <a:pt x="690" y="648"/>
                  <a:pt x="670" y="669"/>
                </a:cubicBezTo>
                <a:cubicBezTo>
                  <a:pt x="654" y="686"/>
                  <a:pt x="637" y="700"/>
                  <a:pt x="620" y="719"/>
                </a:cubicBezTo>
                <a:cubicBezTo>
                  <a:pt x="606" y="734"/>
                  <a:pt x="586" y="753"/>
                  <a:pt x="571" y="769"/>
                </a:cubicBezTo>
                <a:cubicBezTo>
                  <a:pt x="539" y="802"/>
                  <a:pt x="541" y="818"/>
                  <a:pt x="521" y="843"/>
                </a:cubicBezTo>
                <a:cubicBezTo>
                  <a:pt x="511" y="856"/>
                  <a:pt x="485" y="879"/>
                  <a:pt x="472" y="893"/>
                </a:cubicBezTo>
                <a:cubicBezTo>
                  <a:pt x="443" y="924"/>
                  <a:pt x="365" y="971"/>
                  <a:pt x="372" y="1017"/>
                </a:cubicBezTo>
                <a:cubicBezTo>
                  <a:pt x="374" y="1032"/>
                  <a:pt x="320" y="1030"/>
                  <a:pt x="397" y="1041"/>
                </a:cubicBezTo>
                <a:cubicBezTo>
                  <a:pt x="469" y="1051"/>
                  <a:pt x="511" y="996"/>
                  <a:pt x="571" y="967"/>
                </a:cubicBezTo>
                <a:cubicBezTo>
                  <a:pt x="656" y="926"/>
                  <a:pt x="735" y="901"/>
                  <a:pt x="819" y="868"/>
                </a:cubicBezTo>
                <a:cubicBezTo>
                  <a:pt x="860" y="852"/>
                  <a:pt x="902" y="834"/>
                  <a:pt x="943" y="818"/>
                </a:cubicBezTo>
                <a:cubicBezTo>
                  <a:pt x="994" y="798"/>
                  <a:pt x="1040" y="783"/>
                  <a:pt x="1092" y="769"/>
                </a:cubicBezTo>
                <a:cubicBezTo>
                  <a:pt x="1145" y="755"/>
                  <a:pt x="1183" y="749"/>
                  <a:pt x="1241" y="744"/>
                </a:cubicBezTo>
                <a:cubicBezTo>
                  <a:pt x="1290" y="739"/>
                  <a:pt x="1340" y="746"/>
                  <a:pt x="1389" y="744"/>
                </a:cubicBezTo>
                <a:cubicBezTo>
                  <a:pt x="1249" y="750"/>
                  <a:pt x="1129" y="757"/>
                  <a:pt x="993" y="793"/>
                </a:cubicBezTo>
                <a:cubicBezTo>
                  <a:pt x="934" y="809"/>
                  <a:pt x="849" y="820"/>
                  <a:pt x="794" y="843"/>
                </a:cubicBezTo>
                <a:cubicBezTo>
                  <a:pt x="736" y="867"/>
                  <a:pt x="667" y="908"/>
                  <a:pt x="620" y="942"/>
                </a:cubicBezTo>
                <a:cubicBezTo>
                  <a:pt x="592" y="962"/>
                  <a:pt x="572" y="995"/>
                  <a:pt x="546" y="1017"/>
                </a:cubicBezTo>
                <a:cubicBezTo>
                  <a:pt x="591" y="1022"/>
                  <a:pt x="527" y="1052"/>
                  <a:pt x="571" y="1041"/>
                </a:cubicBezTo>
                <a:cubicBezTo>
                  <a:pt x="665" y="1018"/>
                  <a:pt x="756" y="956"/>
                  <a:pt x="844" y="917"/>
                </a:cubicBezTo>
                <a:cubicBezTo>
                  <a:pt x="977" y="858"/>
                  <a:pt x="1101" y="814"/>
                  <a:pt x="1241" y="769"/>
                </a:cubicBezTo>
                <a:cubicBezTo>
                  <a:pt x="1330" y="741"/>
                  <a:pt x="1423" y="718"/>
                  <a:pt x="1513" y="694"/>
                </a:cubicBezTo>
                <a:cubicBezTo>
                  <a:pt x="1579" y="681"/>
                  <a:pt x="1669" y="580"/>
                  <a:pt x="1687" y="645"/>
                </a:cubicBezTo>
                <a:cubicBezTo>
                  <a:pt x="1690" y="657"/>
                  <a:pt x="1693" y="642"/>
                  <a:pt x="1637" y="669"/>
                </a:cubicBezTo>
                <a:cubicBezTo>
                  <a:pt x="1555" y="709"/>
                  <a:pt x="1495" y="720"/>
                  <a:pt x="1414" y="744"/>
                </a:cubicBezTo>
                <a:cubicBezTo>
                  <a:pt x="1184" y="813"/>
                  <a:pt x="962" y="899"/>
                  <a:pt x="745" y="992"/>
                </a:cubicBezTo>
                <a:cubicBezTo>
                  <a:pt x="628" y="1042"/>
                  <a:pt x="525" y="1083"/>
                  <a:pt x="422" y="1165"/>
                </a:cubicBezTo>
                <a:cubicBezTo>
                  <a:pt x="358" y="1216"/>
                  <a:pt x="307" y="1264"/>
                  <a:pt x="248" y="1314"/>
                </a:cubicBezTo>
                <a:cubicBezTo>
                  <a:pt x="240" y="1322"/>
                  <a:pt x="232" y="1331"/>
                  <a:pt x="224" y="1339"/>
                </a:cubicBezTo>
                <a:cubicBezTo>
                  <a:pt x="310" y="1301"/>
                  <a:pt x="405" y="1261"/>
                  <a:pt x="496" y="1215"/>
                </a:cubicBezTo>
                <a:cubicBezTo>
                  <a:pt x="799" y="1062"/>
                  <a:pt x="1136" y="907"/>
                  <a:pt x="1464" y="818"/>
                </a:cubicBezTo>
                <a:cubicBezTo>
                  <a:pt x="1571" y="789"/>
                  <a:pt x="1751" y="708"/>
                  <a:pt x="1861" y="719"/>
                </a:cubicBezTo>
                <a:cubicBezTo>
                  <a:pt x="1956" y="729"/>
                  <a:pt x="1855" y="738"/>
                  <a:pt x="1811" y="769"/>
                </a:cubicBezTo>
                <a:cubicBezTo>
                  <a:pt x="1714" y="835"/>
                  <a:pt x="1598" y="898"/>
                  <a:pt x="1489" y="942"/>
                </a:cubicBezTo>
                <a:cubicBezTo>
                  <a:pt x="1334" y="1005"/>
                  <a:pt x="1188" y="1058"/>
                  <a:pt x="1042" y="1141"/>
                </a:cubicBezTo>
                <a:cubicBezTo>
                  <a:pt x="919" y="1210"/>
                  <a:pt x="782" y="1277"/>
                  <a:pt x="670" y="1364"/>
                </a:cubicBezTo>
                <a:cubicBezTo>
                  <a:pt x="589" y="1427"/>
                  <a:pt x="534" y="1511"/>
                  <a:pt x="472" y="1587"/>
                </a:cubicBezTo>
                <a:cubicBezTo>
                  <a:pt x="451" y="1613"/>
                  <a:pt x="437" y="1640"/>
                  <a:pt x="422" y="1662"/>
                </a:cubicBezTo>
                <a:cubicBezTo>
                  <a:pt x="522" y="1621"/>
                  <a:pt x="594" y="1602"/>
                  <a:pt x="695" y="1538"/>
                </a:cubicBezTo>
                <a:cubicBezTo>
                  <a:pt x="982" y="1354"/>
                  <a:pt x="1263" y="1177"/>
                  <a:pt x="1563" y="1017"/>
                </a:cubicBezTo>
                <a:cubicBezTo>
                  <a:pt x="1775" y="904"/>
                  <a:pt x="1984" y="806"/>
                  <a:pt x="2208" y="719"/>
                </a:cubicBezTo>
                <a:cubicBezTo>
                  <a:pt x="2312" y="678"/>
                  <a:pt x="2421" y="631"/>
                  <a:pt x="2530" y="620"/>
                </a:cubicBezTo>
                <a:cubicBezTo>
                  <a:pt x="2530" y="628"/>
                  <a:pt x="2530" y="637"/>
                  <a:pt x="2530" y="645"/>
                </a:cubicBezTo>
                <a:cubicBezTo>
                  <a:pt x="2422" y="710"/>
                  <a:pt x="2315" y="778"/>
                  <a:pt x="2208" y="843"/>
                </a:cubicBezTo>
                <a:cubicBezTo>
                  <a:pt x="2032" y="950"/>
                  <a:pt x="1868" y="1069"/>
                  <a:pt x="1687" y="1165"/>
                </a:cubicBezTo>
                <a:cubicBezTo>
                  <a:pt x="1501" y="1263"/>
                  <a:pt x="1340" y="1373"/>
                  <a:pt x="1166" y="1488"/>
                </a:cubicBezTo>
                <a:cubicBezTo>
                  <a:pt x="1016" y="1588"/>
                  <a:pt x="848" y="1681"/>
                  <a:pt x="720" y="1810"/>
                </a:cubicBezTo>
                <a:cubicBezTo>
                  <a:pt x="681" y="1849"/>
                  <a:pt x="664" y="1851"/>
                  <a:pt x="670" y="1885"/>
                </a:cubicBezTo>
                <a:cubicBezTo>
                  <a:pt x="723" y="1863"/>
                  <a:pt x="720" y="1890"/>
                  <a:pt x="769" y="1860"/>
                </a:cubicBezTo>
                <a:cubicBezTo>
                  <a:pt x="1128" y="1640"/>
                  <a:pt x="1444" y="1352"/>
                  <a:pt x="1811" y="1141"/>
                </a:cubicBezTo>
                <a:cubicBezTo>
                  <a:pt x="2037" y="1011"/>
                  <a:pt x="2278" y="916"/>
                  <a:pt x="2506" y="793"/>
                </a:cubicBezTo>
                <a:cubicBezTo>
                  <a:pt x="2625" y="729"/>
                  <a:pt x="2751" y="642"/>
                  <a:pt x="2878" y="595"/>
                </a:cubicBezTo>
                <a:cubicBezTo>
                  <a:pt x="2894" y="595"/>
                  <a:pt x="2911" y="595"/>
                  <a:pt x="2927" y="595"/>
                </a:cubicBezTo>
                <a:cubicBezTo>
                  <a:pt x="2798" y="677"/>
                  <a:pt x="2662" y="758"/>
                  <a:pt x="2530" y="843"/>
                </a:cubicBezTo>
                <a:cubicBezTo>
                  <a:pt x="2303" y="989"/>
                  <a:pt x="2059" y="1113"/>
                  <a:pt x="1836" y="1265"/>
                </a:cubicBezTo>
                <a:cubicBezTo>
                  <a:pt x="1612" y="1418"/>
                  <a:pt x="1384" y="1575"/>
                  <a:pt x="1166" y="1736"/>
                </a:cubicBezTo>
                <a:cubicBezTo>
                  <a:pt x="1011" y="1850"/>
                  <a:pt x="874" y="1969"/>
                  <a:pt x="745" y="2108"/>
                </a:cubicBezTo>
                <a:cubicBezTo>
                  <a:pt x="684" y="2173"/>
                  <a:pt x="627" y="2237"/>
                  <a:pt x="571" y="2306"/>
                </a:cubicBezTo>
                <a:cubicBezTo>
                  <a:pt x="625" y="2302"/>
                  <a:pt x="596" y="2354"/>
                  <a:pt x="645" y="2331"/>
                </a:cubicBezTo>
                <a:cubicBezTo>
                  <a:pt x="801" y="2259"/>
                  <a:pt x="911" y="2124"/>
                  <a:pt x="1042" y="2009"/>
                </a:cubicBezTo>
                <a:cubicBezTo>
                  <a:pt x="1251" y="1825"/>
                  <a:pt x="1482" y="1644"/>
                  <a:pt x="1712" y="1488"/>
                </a:cubicBezTo>
                <a:cubicBezTo>
                  <a:pt x="1998" y="1294"/>
                  <a:pt x="2299" y="1101"/>
                  <a:pt x="2605" y="942"/>
                </a:cubicBezTo>
                <a:cubicBezTo>
                  <a:pt x="2679" y="904"/>
                  <a:pt x="2956" y="793"/>
                  <a:pt x="3002" y="719"/>
                </a:cubicBezTo>
                <a:cubicBezTo>
                  <a:pt x="3026" y="680"/>
                  <a:pt x="2915" y="756"/>
                  <a:pt x="2878" y="769"/>
                </a:cubicBezTo>
                <a:cubicBezTo>
                  <a:pt x="2696" y="868"/>
                  <a:pt x="2513" y="964"/>
                  <a:pt x="2332" y="1066"/>
                </a:cubicBezTo>
                <a:cubicBezTo>
                  <a:pt x="2064" y="1217"/>
                  <a:pt x="1813" y="1384"/>
                  <a:pt x="1563" y="1562"/>
                </a:cubicBezTo>
                <a:cubicBezTo>
                  <a:pt x="1240" y="1793"/>
                  <a:pt x="954" y="2079"/>
                  <a:pt x="670" y="2356"/>
                </a:cubicBezTo>
                <a:cubicBezTo>
                  <a:pt x="565" y="2459"/>
                  <a:pt x="479" y="2536"/>
                  <a:pt x="397" y="2654"/>
                </a:cubicBezTo>
                <a:cubicBezTo>
                  <a:pt x="375" y="2676"/>
                  <a:pt x="366" y="2681"/>
                  <a:pt x="372" y="2703"/>
                </a:cubicBezTo>
                <a:cubicBezTo>
                  <a:pt x="543" y="2587"/>
                  <a:pt x="669" y="2446"/>
                  <a:pt x="819" y="2306"/>
                </a:cubicBezTo>
                <a:cubicBezTo>
                  <a:pt x="1011" y="2126"/>
                  <a:pt x="1192" y="1936"/>
                  <a:pt x="1389" y="1761"/>
                </a:cubicBezTo>
                <a:cubicBezTo>
                  <a:pt x="1557" y="1611"/>
                  <a:pt x="1740" y="1482"/>
                  <a:pt x="1910" y="1339"/>
                </a:cubicBezTo>
                <a:cubicBezTo>
                  <a:pt x="1972" y="1286"/>
                  <a:pt x="2020" y="1224"/>
                  <a:pt x="2059" y="1165"/>
                </a:cubicBezTo>
                <a:cubicBezTo>
                  <a:pt x="2051" y="1165"/>
                  <a:pt x="2042" y="1165"/>
                  <a:pt x="2034" y="1165"/>
                </a:cubicBezTo>
                <a:cubicBezTo>
                  <a:pt x="1890" y="1234"/>
                  <a:pt x="1768" y="1299"/>
                  <a:pt x="1637" y="1389"/>
                </a:cubicBezTo>
                <a:cubicBezTo>
                  <a:pt x="1449" y="1517"/>
                  <a:pt x="1252" y="1634"/>
                  <a:pt x="1067" y="1761"/>
                </a:cubicBezTo>
                <a:cubicBezTo>
                  <a:pt x="921" y="1861"/>
                  <a:pt x="783" y="1974"/>
                  <a:pt x="645" y="2083"/>
                </a:cubicBezTo>
                <a:cubicBezTo>
                  <a:pt x="594" y="2124"/>
                  <a:pt x="547" y="2166"/>
                  <a:pt x="496" y="2207"/>
                </a:cubicBezTo>
                <a:cubicBezTo>
                  <a:pt x="455" y="2240"/>
                  <a:pt x="414" y="2274"/>
                  <a:pt x="372" y="2306"/>
                </a:cubicBezTo>
                <a:cubicBezTo>
                  <a:pt x="346" y="2326"/>
                  <a:pt x="344" y="2352"/>
                  <a:pt x="397" y="2282"/>
                </a:cubicBezTo>
                <a:cubicBezTo>
                  <a:pt x="474" y="2180"/>
                  <a:pt x="562" y="2082"/>
                  <a:pt x="645" y="1984"/>
                </a:cubicBezTo>
                <a:cubicBezTo>
                  <a:pt x="737" y="1876"/>
                  <a:pt x="835" y="1777"/>
                  <a:pt x="918" y="1662"/>
                </a:cubicBezTo>
                <a:cubicBezTo>
                  <a:pt x="955" y="1611"/>
                  <a:pt x="993" y="1546"/>
                  <a:pt x="1017" y="1513"/>
                </a:cubicBezTo>
                <a:cubicBezTo>
                  <a:pt x="950" y="1571"/>
                  <a:pt x="885" y="1621"/>
                  <a:pt x="819" y="1686"/>
                </a:cubicBezTo>
                <a:cubicBezTo>
                  <a:pt x="720" y="1783"/>
                  <a:pt x="610" y="1884"/>
                  <a:pt x="521" y="1984"/>
                </a:cubicBezTo>
                <a:cubicBezTo>
                  <a:pt x="441" y="2073"/>
                  <a:pt x="353" y="2206"/>
                  <a:pt x="273" y="2282"/>
                </a:cubicBezTo>
                <a:cubicBezTo>
                  <a:pt x="242" y="2312"/>
                  <a:pt x="174" y="2399"/>
                  <a:pt x="174" y="2356"/>
                </a:cubicBezTo>
                <a:cubicBezTo>
                  <a:pt x="173" y="2310"/>
                  <a:pt x="245" y="2244"/>
                  <a:pt x="273" y="2207"/>
                </a:cubicBezTo>
                <a:cubicBezTo>
                  <a:pt x="370" y="2080"/>
                  <a:pt x="532" y="1918"/>
                  <a:pt x="571" y="1761"/>
                </a:cubicBezTo>
                <a:cubicBezTo>
                  <a:pt x="582" y="1715"/>
                  <a:pt x="546" y="1758"/>
                  <a:pt x="546" y="1711"/>
                </a:cubicBezTo>
                <a:cubicBezTo>
                  <a:pt x="403" y="1854"/>
                  <a:pt x="273" y="2002"/>
                  <a:pt x="149" y="2158"/>
                </a:cubicBezTo>
                <a:cubicBezTo>
                  <a:pt x="119" y="2196"/>
                  <a:pt x="93" y="2233"/>
                  <a:pt x="75" y="2257"/>
                </a:cubicBezTo>
                <a:cubicBezTo>
                  <a:pt x="112" y="2201"/>
                  <a:pt x="138" y="2145"/>
                  <a:pt x="174" y="2083"/>
                </a:cubicBezTo>
                <a:cubicBezTo>
                  <a:pt x="237" y="1974"/>
                  <a:pt x="310" y="1870"/>
                  <a:pt x="372" y="1761"/>
                </a:cubicBezTo>
                <a:cubicBezTo>
                  <a:pt x="375" y="1756"/>
                  <a:pt x="499" y="1541"/>
                  <a:pt x="496" y="1538"/>
                </a:cubicBezTo>
                <a:cubicBezTo>
                  <a:pt x="437" y="1494"/>
                  <a:pt x="324" y="1681"/>
                  <a:pt x="298" y="1711"/>
                </a:cubicBezTo>
                <a:cubicBezTo>
                  <a:pt x="241" y="1774"/>
                  <a:pt x="196" y="1839"/>
                  <a:pt x="149" y="1910"/>
                </a:cubicBezTo>
                <a:cubicBezTo>
                  <a:pt x="126" y="1932"/>
                  <a:pt x="118" y="1937"/>
                  <a:pt x="124" y="1959"/>
                </a:cubicBezTo>
                <a:cubicBezTo>
                  <a:pt x="165" y="1901"/>
                  <a:pt x="207" y="1848"/>
                  <a:pt x="248" y="1786"/>
                </a:cubicBezTo>
                <a:cubicBezTo>
                  <a:pt x="306" y="1698"/>
                  <a:pt x="375" y="1608"/>
                  <a:pt x="422" y="1513"/>
                </a:cubicBezTo>
                <a:cubicBezTo>
                  <a:pt x="455" y="1447"/>
                  <a:pt x="505" y="1405"/>
                  <a:pt x="447" y="1414"/>
                </a:cubicBezTo>
                <a:cubicBezTo>
                  <a:pt x="368" y="1426"/>
                  <a:pt x="344" y="1516"/>
                  <a:pt x="298" y="1562"/>
                </a:cubicBezTo>
                <a:cubicBezTo>
                  <a:pt x="251" y="1609"/>
                  <a:pt x="206" y="1769"/>
                  <a:pt x="174" y="1711"/>
                </a:cubicBezTo>
                <a:cubicBezTo>
                  <a:pt x="155" y="1677"/>
                  <a:pt x="233" y="1570"/>
                  <a:pt x="248" y="1538"/>
                </a:cubicBezTo>
                <a:cubicBezTo>
                  <a:pt x="262" y="1507"/>
                  <a:pt x="362" y="1363"/>
                  <a:pt x="348" y="1339"/>
                </a:cubicBezTo>
                <a:cubicBezTo>
                  <a:pt x="320" y="1291"/>
                  <a:pt x="317" y="1330"/>
                  <a:pt x="273" y="1364"/>
                </a:cubicBezTo>
                <a:cubicBezTo>
                  <a:pt x="230" y="1397"/>
                  <a:pt x="205" y="1446"/>
                  <a:pt x="174" y="1488"/>
                </a:cubicBezTo>
                <a:cubicBezTo>
                  <a:pt x="168" y="1496"/>
                  <a:pt x="112" y="1578"/>
                  <a:pt x="149" y="1538"/>
                </a:cubicBezTo>
                <a:cubicBezTo>
                  <a:pt x="188" y="1497"/>
                  <a:pt x="241" y="1436"/>
                  <a:pt x="273" y="1389"/>
                </a:cubicBezTo>
                <a:cubicBezTo>
                  <a:pt x="281" y="1377"/>
                  <a:pt x="358" y="1246"/>
                  <a:pt x="348" y="1240"/>
                </a:cubicBezTo>
                <a:cubicBezTo>
                  <a:pt x="324" y="1224"/>
                  <a:pt x="240" y="1297"/>
                  <a:pt x="224" y="1314"/>
                </a:cubicBezTo>
                <a:cubicBezTo>
                  <a:pt x="193" y="1346"/>
                  <a:pt x="130" y="1422"/>
                  <a:pt x="124" y="1438"/>
                </a:cubicBezTo>
                <a:cubicBezTo>
                  <a:pt x="109" y="1480"/>
                  <a:pt x="95" y="1517"/>
                  <a:pt x="149" y="1463"/>
                </a:cubicBezTo>
                <a:cubicBezTo>
                  <a:pt x="201" y="1411"/>
                  <a:pt x="223" y="1343"/>
                  <a:pt x="273" y="1289"/>
                </a:cubicBezTo>
                <a:cubicBezTo>
                  <a:pt x="303" y="1256"/>
                  <a:pt x="339" y="1226"/>
                  <a:pt x="372" y="1190"/>
                </a:cubicBezTo>
                <a:cubicBezTo>
                  <a:pt x="345" y="1214"/>
                  <a:pt x="371" y="1161"/>
                  <a:pt x="348" y="1190"/>
                </a:cubicBezTo>
                <a:cubicBezTo>
                  <a:pt x="310" y="1238"/>
                  <a:pt x="281" y="1287"/>
                  <a:pt x="248" y="1339"/>
                </a:cubicBezTo>
                <a:cubicBezTo>
                  <a:pt x="214" y="1393"/>
                  <a:pt x="177" y="1456"/>
                  <a:pt x="149" y="1513"/>
                </a:cubicBezTo>
                <a:cubicBezTo>
                  <a:pt x="127" y="1558"/>
                  <a:pt x="113" y="1595"/>
                  <a:pt x="100" y="1637"/>
                </a:cubicBezTo>
                <a:cubicBezTo>
                  <a:pt x="89" y="1673"/>
                  <a:pt x="84" y="1697"/>
                  <a:pt x="75" y="1736"/>
                </a:cubicBezTo>
                <a:cubicBezTo>
                  <a:pt x="66" y="1775"/>
                  <a:pt x="53" y="1826"/>
                  <a:pt x="50" y="1860"/>
                </a:cubicBezTo>
                <a:cubicBezTo>
                  <a:pt x="45" y="1925"/>
                  <a:pt x="34" y="2059"/>
                  <a:pt x="75" y="2083"/>
                </a:cubicBezTo>
                <a:cubicBezTo>
                  <a:pt x="136" y="2119"/>
                  <a:pt x="208" y="2057"/>
                  <a:pt x="224" y="2009"/>
                </a:cubicBezTo>
                <a:cubicBezTo>
                  <a:pt x="235" y="1975"/>
                  <a:pt x="235" y="1882"/>
                  <a:pt x="199" y="1885"/>
                </a:cubicBezTo>
                <a:cubicBezTo>
                  <a:pt x="144" y="1890"/>
                  <a:pt x="143" y="1897"/>
                  <a:pt x="100" y="1934"/>
                </a:cubicBezTo>
                <a:cubicBezTo>
                  <a:pt x="49" y="1977"/>
                  <a:pt x="42" y="2053"/>
                  <a:pt x="25" y="2108"/>
                </a:cubicBezTo>
                <a:cubicBezTo>
                  <a:pt x="3" y="2180"/>
                  <a:pt x="-30" y="2286"/>
                  <a:pt x="25" y="2356"/>
                </a:cubicBezTo>
                <a:cubicBezTo>
                  <a:pt x="68" y="2410"/>
                  <a:pt x="88" y="2396"/>
                  <a:pt x="149" y="2406"/>
                </a:cubicBezTo>
                <a:cubicBezTo>
                  <a:pt x="215" y="2417"/>
                  <a:pt x="248" y="2394"/>
                  <a:pt x="298" y="2356"/>
                </a:cubicBezTo>
                <a:cubicBezTo>
                  <a:pt x="338" y="2325"/>
                  <a:pt x="380" y="2233"/>
                  <a:pt x="372" y="2182"/>
                </a:cubicBezTo>
                <a:cubicBezTo>
                  <a:pt x="365" y="2135"/>
                  <a:pt x="372" y="2131"/>
                  <a:pt x="323" y="2108"/>
                </a:cubicBezTo>
                <a:cubicBezTo>
                  <a:pt x="293" y="2094"/>
                  <a:pt x="214" y="2116"/>
                  <a:pt x="199" y="2133"/>
                </a:cubicBezTo>
                <a:cubicBezTo>
                  <a:pt x="164" y="2171"/>
                  <a:pt x="159" y="2239"/>
                  <a:pt x="149" y="2282"/>
                </a:cubicBezTo>
                <a:cubicBezTo>
                  <a:pt x="137" y="2336"/>
                  <a:pt x="153" y="2400"/>
                  <a:pt x="149" y="2455"/>
                </a:cubicBezTo>
                <a:cubicBezTo>
                  <a:pt x="212" y="2477"/>
                  <a:pt x="191" y="2532"/>
                  <a:pt x="273" y="2530"/>
                </a:cubicBezTo>
                <a:cubicBezTo>
                  <a:pt x="377" y="2527"/>
                  <a:pt x="474" y="2426"/>
                  <a:pt x="546" y="2356"/>
                </a:cubicBezTo>
                <a:cubicBezTo>
                  <a:pt x="566" y="2337"/>
                  <a:pt x="669" y="2244"/>
                  <a:pt x="645" y="2207"/>
                </a:cubicBezTo>
                <a:cubicBezTo>
                  <a:pt x="625" y="2176"/>
                  <a:pt x="604" y="2175"/>
                  <a:pt x="546" y="2182"/>
                </a:cubicBezTo>
                <a:cubicBezTo>
                  <a:pt x="466" y="2192"/>
                  <a:pt x="405" y="2293"/>
                  <a:pt x="372" y="2356"/>
                </a:cubicBezTo>
                <a:cubicBezTo>
                  <a:pt x="344" y="2410"/>
                  <a:pt x="335" y="2477"/>
                  <a:pt x="323" y="2530"/>
                </a:cubicBezTo>
                <a:cubicBezTo>
                  <a:pt x="323" y="2538"/>
                  <a:pt x="323" y="2547"/>
                  <a:pt x="323" y="2555"/>
                </a:cubicBezTo>
                <a:cubicBezTo>
                  <a:pt x="342" y="2563"/>
                  <a:pt x="371" y="2629"/>
                  <a:pt x="372" y="2629"/>
                </a:cubicBezTo>
                <a:cubicBezTo>
                  <a:pt x="444" y="2616"/>
                  <a:pt x="486" y="2610"/>
                  <a:pt x="546" y="2555"/>
                </a:cubicBezTo>
                <a:cubicBezTo>
                  <a:pt x="572" y="2531"/>
                  <a:pt x="645" y="2421"/>
                  <a:pt x="620" y="2381"/>
                </a:cubicBezTo>
                <a:cubicBezTo>
                  <a:pt x="587" y="2329"/>
                  <a:pt x="642" y="2349"/>
                  <a:pt x="571" y="2331"/>
                </a:cubicBezTo>
                <a:cubicBezTo>
                  <a:pt x="500" y="2313"/>
                  <a:pt x="457" y="2394"/>
                  <a:pt x="422" y="2430"/>
                </a:cubicBezTo>
                <a:cubicBezTo>
                  <a:pt x="380" y="2473"/>
                  <a:pt x="362" y="2523"/>
                  <a:pt x="348" y="2579"/>
                </a:cubicBezTo>
                <a:cubicBezTo>
                  <a:pt x="340" y="2611"/>
                  <a:pt x="355" y="2647"/>
                  <a:pt x="348" y="2679"/>
                </a:cubicBezTo>
                <a:cubicBezTo>
                  <a:pt x="389" y="2694"/>
                  <a:pt x="426" y="2749"/>
                  <a:pt x="472" y="2753"/>
                </a:cubicBezTo>
                <a:cubicBezTo>
                  <a:pt x="536" y="2758"/>
                  <a:pt x="589" y="2759"/>
                  <a:pt x="645" y="2728"/>
                </a:cubicBezTo>
                <a:cubicBezTo>
                  <a:pt x="749" y="2671"/>
                  <a:pt x="810" y="2543"/>
                  <a:pt x="869" y="2455"/>
                </a:cubicBezTo>
                <a:cubicBezTo>
                  <a:pt x="877" y="2444"/>
                  <a:pt x="1006" y="2306"/>
                  <a:pt x="968" y="2282"/>
                </a:cubicBezTo>
                <a:cubicBezTo>
                  <a:pt x="922" y="2253"/>
                  <a:pt x="819" y="2359"/>
                  <a:pt x="794" y="2381"/>
                </a:cubicBezTo>
                <a:cubicBezTo>
                  <a:pt x="710" y="2454"/>
                  <a:pt x="692" y="2536"/>
                  <a:pt x="645" y="2629"/>
                </a:cubicBezTo>
                <a:cubicBezTo>
                  <a:pt x="630" y="2676"/>
                  <a:pt x="546" y="2774"/>
                  <a:pt x="571" y="2827"/>
                </a:cubicBezTo>
                <a:cubicBezTo>
                  <a:pt x="583" y="2852"/>
                  <a:pt x="603" y="2876"/>
                  <a:pt x="645" y="2877"/>
                </a:cubicBezTo>
                <a:cubicBezTo>
                  <a:pt x="716" y="2879"/>
                  <a:pt x="849" y="2752"/>
                  <a:pt x="893" y="2703"/>
                </a:cubicBezTo>
                <a:cubicBezTo>
                  <a:pt x="1002" y="2582"/>
                  <a:pt x="1105" y="2453"/>
                  <a:pt x="1216" y="2331"/>
                </a:cubicBezTo>
                <a:cubicBezTo>
                  <a:pt x="1336" y="2199"/>
                  <a:pt x="1458" y="2082"/>
                  <a:pt x="1588" y="1959"/>
                </a:cubicBezTo>
                <a:cubicBezTo>
                  <a:pt x="1656" y="1895"/>
                  <a:pt x="1719" y="1825"/>
                  <a:pt x="1786" y="1761"/>
                </a:cubicBezTo>
                <a:cubicBezTo>
                  <a:pt x="1752" y="1829"/>
                  <a:pt x="1813" y="1781"/>
                  <a:pt x="1761" y="1835"/>
                </a:cubicBezTo>
                <a:cubicBezTo>
                  <a:pt x="1621" y="1981"/>
                  <a:pt x="1474" y="2127"/>
                  <a:pt x="1340" y="2282"/>
                </a:cubicBezTo>
                <a:cubicBezTo>
                  <a:pt x="1215" y="2426"/>
                  <a:pt x="1061" y="2560"/>
                  <a:pt x="943" y="2703"/>
                </a:cubicBezTo>
                <a:cubicBezTo>
                  <a:pt x="887" y="2770"/>
                  <a:pt x="736" y="2899"/>
                  <a:pt x="819" y="2927"/>
                </a:cubicBezTo>
                <a:cubicBezTo>
                  <a:pt x="901" y="2955"/>
                  <a:pt x="1014" y="2815"/>
                  <a:pt x="1067" y="2778"/>
                </a:cubicBezTo>
                <a:cubicBezTo>
                  <a:pt x="1242" y="2654"/>
                  <a:pt x="1357" y="2498"/>
                  <a:pt x="1513" y="2356"/>
                </a:cubicBezTo>
                <a:cubicBezTo>
                  <a:pt x="1690" y="2195"/>
                  <a:pt x="1877" y="2040"/>
                  <a:pt x="2059" y="1885"/>
                </a:cubicBezTo>
                <a:cubicBezTo>
                  <a:pt x="2268" y="1708"/>
                  <a:pt x="2490" y="1498"/>
                  <a:pt x="2704" y="1339"/>
                </a:cubicBezTo>
                <a:cubicBezTo>
                  <a:pt x="2797" y="1270"/>
                  <a:pt x="2775" y="1293"/>
                  <a:pt x="2704" y="1364"/>
                </a:cubicBezTo>
                <a:cubicBezTo>
                  <a:pt x="2559" y="1503"/>
                  <a:pt x="2421" y="1642"/>
                  <a:pt x="2282" y="1786"/>
                </a:cubicBezTo>
                <a:cubicBezTo>
                  <a:pt x="2082" y="1994"/>
                  <a:pt x="1870" y="2206"/>
                  <a:pt x="1662" y="2406"/>
                </a:cubicBezTo>
                <a:cubicBezTo>
                  <a:pt x="1508" y="2554"/>
                  <a:pt x="1371" y="2684"/>
                  <a:pt x="1241" y="2852"/>
                </a:cubicBezTo>
                <a:cubicBezTo>
                  <a:pt x="1209" y="2893"/>
                  <a:pt x="1218" y="2907"/>
                  <a:pt x="1191" y="2951"/>
                </a:cubicBezTo>
                <a:cubicBezTo>
                  <a:pt x="1310" y="2872"/>
                  <a:pt x="1424" y="2793"/>
                  <a:pt x="1538" y="2703"/>
                </a:cubicBezTo>
                <a:cubicBezTo>
                  <a:pt x="2035" y="2309"/>
                  <a:pt x="2486" y="1863"/>
                  <a:pt x="2977" y="1463"/>
                </a:cubicBezTo>
                <a:cubicBezTo>
                  <a:pt x="3018" y="1430"/>
                  <a:pt x="3060" y="1397"/>
                  <a:pt x="3101" y="1364"/>
                </a:cubicBezTo>
                <a:cubicBezTo>
                  <a:pt x="3187" y="1301"/>
                  <a:pt x="3435" y="1103"/>
                  <a:pt x="3349" y="1165"/>
                </a:cubicBezTo>
                <a:cubicBezTo>
                  <a:pt x="3235" y="1246"/>
                  <a:pt x="3133" y="1347"/>
                  <a:pt x="3027" y="1438"/>
                </a:cubicBezTo>
                <a:cubicBezTo>
                  <a:pt x="2817" y="1618"/>
                  <a:pt x="2620" y="1829"/>
                  <a:pt x="2431" y="2034"/>
                </a:cubicBezTo>
                <a:cubicBezTo>
                  <a:pt x="2232" y="2250"/>
                  <a:pt x="2035" y="2463"/>
                  <a:pt x="1836" y="2679"/>
                </a:cubicBezTo>
                <a:cubicBezTo>
                  <a:pt x="1763" y="2759"/>
                  <a:pt x="1542" y="2912"/>
                  <a:pt x="1513" y="3026"/>
                </a:cubicBezTo>
                <a:cubicBezTo>
                  <a:pt x="1465" y="3218"/>
                  <a:pt x="1540" y="2958"/>
                  <a:pt x="1563" y="3051"/>
                </a:cubicBezTo>
                <a:cubicBezTo>
                  <a:pt x="1715" y="2922"/>
                  <a:pt x="1861" y="2788"/>
                  <a:pt x="2010" y="2654"/>
                </a:cubicBezTo>
                <a:cubicBezTo>
                  <a:pt x="2245" y="2442"/>
                  <a:pt x="2446" y="2199"/>
                  <a:pt x="2679" y="1984"/>
                </a:cubicBezTo>
                <a:cubicBezTo>
                  <a:pt x="2967" y="1719"/>
                  <a:pt x="3237" y="1396"/>
                  <a:pt x="3572" y="1190"/>
                </a:cubicBezTo>
                <a:cubicBezTo>
                  <a:pt x="3580" y="1190"/>
                  <a:pt x="3589" y="1190"/>
                  <a:pt x="3597" y="1190"/>
                </a:cubicBezTo>
                <a:cubicBezTo>
                  <a:pt x="3514" y="1250"/>
                  <a:pt x="3432" y="1308"/>
                  <a:pt x="3349" y="1389"/>
                </a:cubicBezTo>
                <a:cubicBezTo>
                  <a:pt x="2988" y="1742"/>
                  <a:pt x="2660" y="2121"/>
                  <a:pt x="2307" y="2480"/>
                </a:cubicBezTo>
                <a:cubicBezTo>
                  <a:pt x="2155" y="2635"/>
                  <a:pt x="2012" y="2796"/>
                  <a:pt x="1861" y="2951"/>
                </a:cubicBezTo>
                <a:cubicBezTo>
                  <a:pt x="1819" y="2993"/>
                  <a:pt x="1811" y="3001"/>
                  <a:pt x="1786" y="3026"/>
                </a:cubicBezTo>
                <a:cubicBezTo>
                  <a:pt x="1878" y="2971"/>
                  <a:pt x="1944" y="2929"/>
                  <a:pt x="2034" y="2852"/>
                </a:cubicBezTo>
                <a:cubicBezTo>
                  <a:pt x="2259" y="2660"/>
                  <a:pt x="2447" y="2442"/>
                  <a:pt x="2654" y="2232"/>
                </a:cubicBezTo>
                <a:cubicBezTo>
                  <a:pt x="2888" y="1994"/>
                  <a:pt x="3113" y="1749"/>
                  <a:pt x="3349" y="1513"/>
                </a:cubicBezTo>
                <a:cubicBezTo>
                  <a:pt x="3525" y="1337"/>
                  <a:pt x="3707" y="1199"/>
                  <a:pt x="3895" y="1041"/>
                </a:cubicBezTo>
                <a:cubicBezTo>
                  <a:pt x="3954" y="991"/>
                  <a:pt x="3915" y="997"/>
                  <a:pt x="3969" y="942"/>
                </a:cubicBezTo>
                <a:cubicBezTo>
                  <a:pt x="3809" y="1055"/>
                  <a:pt x="3649" y="1164"/>
                  <a:pt x="3498" y="1289"/>
                </a:cubicBezTo>
                <a:cubicBezTo>
                  <a:pt x="3164" y="1566"/>
                  <a:pt x="2832" y="1852"/>
                  <a:pt x="2506" y="2133"/>
                </a:cubicBezTo>
                <a:cubicBezTo>
                  <a:pt x="2390" y="2233"/>
                  <a:pt x="2280" y="2306"/>
                  <a:pt x="2158" y="2381"/>
                </a:cubicBezTo>
                <a:cubicBezTo>
                  <a:pt x="2247" y="2265"/>
                  <a:pt x="2337" y="2148"/>
                  <a:pt x="2431" y="2034"/>
                </a:cubicBezTo>
                <a:cubicBezTo>
                  <a:pt x="2718" y="1684"/>
                  <a:pt x="3034" y="1362"/>
                  <a:pt x="3324" y="1017"/>
                </a:cubicBezTo>
                <a:cubicBezTo>
                  <a:pt x="3381" y="949"/>
                  <a:pt x="3567" y="873"/>
                  <a:pt x="3498" y="818"/>
                </a:cubicBezTo>
                <a:cubicBezTo>
                  <a:pt x="3462" y="789"/>
                  <a:pt x="3286" y="881"/>
                  <a:pt x="3250" y="893"/>
                </a:cubicBezTo>
                <a:cubicBezTo>
                  <a:pt x="3077" y="953"/>
                  <a:pt x="2901" y="1082"/>
                  <a:pt x="2754" y="1190"/>
                </a:cubicBezTo>
                <a:cubicBezTo>
                  <a:pt x="2590" y="1310"/>
                  <a:pt x="2450" y="1444"/>
                  <a:pt x="2307" y="1587"/>
                </a:cubicBezTo>
                <a:cubicBezTo>
                  <a:pt x="2234" y="1647"/>
                  <a:pt x="2156" y="1704"/>
                  <a:pt x="2084" y="1761"/>
                </a:cubicBezTo>
                <a:cubicBezTo>
                  <a:pt x="2123" y="1742"/>
                  <a:pt x="2073" y="1785"/>
                  <a:pt x="2109" y="1761"/>
                </a:cubicBezTo>
                <a:cubicBezTo>
                  <a:pt x="2381" y="1582"/>
                  <a:pt x="2633" y="1350"/>
                  <a:pt x="2878" y="1141"/>
                </a:cubicBezTo>
                <a:cubicBezTo>
                  <a:pt x="2993" y="1043"/>
                  <a:pt x="3112" y="943"/>
                  <a:pt x="3225" y="843"/>
                </a:cubicBezTo>
                <a:cubicBezTo>
                  <a:pt x="3237" y="833"/>
                  <a:pt x="3330" y="776"/>
                  <a:pt x="3275" y="793"/>
                </a:cubicBezTo>
                <a:cubicBezTo>
                  <a:pt x="3159" y="829"/>
                  <a:pt x="3030" y="931"/>
                  <a:pt x="2927" y="992"/>
                </a:cubicBezTo>
                <a:cubicBezTo>
                  <a:pt x="2750" y="1097"/>
                  <a:pt x="2584" y="1209"/>
                  <a:pt x="2406" y="1314"/>
                </a:cubicBezTo>
                <a:cubicBezTo>
                  <a:pt x="2214" y="1427"/>
                  <a:pt x="2023" y="1544"/>
                  <a:pt x="1836" y="1662"/>
                </a:cubicBezTo>
                <a:cubicBezTo>
                  <a:pt x="1811" y="1678"/>
                  <a:pt x="1786" y="1695"/>
                  <a:pt x="1761" y="1711"/>
                </a:cubicBezTo>
                <a:cubicBezTo>
                  <a:pt x="1743" y="1741"/>
                  <a:pt x="1635" y="1803"/>
                  <a:pt x="1687" y="1810"/>
                </a:cubicBezTo>
                <a:cubicBezTo>
                  <a:pt x="1770" y="1821"/>
                  <a:pt x="1948" y="1679"/>
                  <a:pt x="2010" y="1637"/>
                </a:cubicBezTo>
                <a:cubicBezTo>
                  <a:pt x="2177" y="1523"/>
                  <a:pt x="2337" y="1401"/>
                  <a:pt x="2506" y="1289"/>
                </a:cubicBezTo>
                <a:cubicBezTo>
                  <a:pt x="2687" y="1169"/>
                  <a:pt x="2849" y="1093"/>
                  <a:pt x="3051" y="1017"/>
                </a:cubicBezTo>
                <a:cubicBezTo>
                  <a:pt x="3070" y="1010"/>
                  <a:pt x="3412" y="863"/>
                  <a:pt x="3423" y="893"/>
                </a:cubicBezTo>
                <a:cubicBezTo>
                  <a:pt x="3442" y="946"/>
                  <a:pt x="3286" y="937"/>
                  <a:pt x="3299" y="992"/>
                </a:cubicBezTo>
                <a:cubicBezTo>
                  <a:pt x="3324" y="1100"/>
                  <a:pt x="3261" y="1024"/>
                  <a:pt x="3374" y="1066"/>
                </a:cubicBezTo>
                <a:cubicBezTo>
                  <a:pt x="3469" y="1101"/>
                  <a:pt x="3582" y="1039"/>
                  <a:pt x="3671" y="1017"/>
                </a:cubicBezTo>
                <a:cubicBezTo>
                  <a:pt x="3704" y="1009"/>
                  <a:pt x="3738" y="1000"/>
                  <a:pt x="3771" y="992"/>
                </a:cubicBezTo>
                <a:cubicBezTo>
                  <a:pt x="3794" y="987"/>
                  <a:pt x="3981" y="982"/>
                  <a:pt x="3994" y="967"/>
                </a:cubicBezTo>
                <a:cubicBezTo>
                  <a:pt x="4031" y="923"/>
                  <a:pt x="4014" y="969"/>
                  <a:pt x="3969" y="942"/>
                </a:cubicBezTo>
                <a:cubicBezTo>
                  <a:pt x="3922" y="914"/>
                  <a:pt x="3904" y="922"/>
                  <a:pt x="3845" y="917"/>
                </a:cubicBezTo>
                <a:cubicBezTo>
                  <a:pt x="3776" y="911"/>
                  <a:pt x="3727" y="925"/>
                  <a:pt x="3671" y="942"/>
                </a:cubicBezTo>
                <a:cubicBezTo>
                  <a:pt x="3658" y="946"/>
                  <a:pt x="3536" y="946"/>
                  <a:pt x="3622" y="967"/>
                </a:cubicBezTo>
                <a:cubicBezTo>
                  <a:pt x="3764" y="1001"/>
                  <a:pt x="3937" y="936"/>
                  <a:pt x="4068" y="893"/>
                </a:cubicBezTo>
                <a:cubicBezTo>
                  <a:pt x="4106" y="881"/>
                  <a:pt x="4328" y="828"/>
                  <a:pt x="4341" y="793"/>
                </a:cubicBezTo>
                <a:cubicBezTo>
                  <a:pt x="4344" y="785"/>
                  <a:pt x="4312" y="786"/>
                  <a:pt x="4242" y="793"/>
                </a:cubicBezTo>
                <a:cubicBezTo>
                  <a:pt x="4157" y="801"/>
                  <a:pt x="4081" y="814"/>
                  <a:pt x="3994" y="818"/>
                </a:cubicBezTo>
                <a:cubicBezTo>
                  <a:pt x="3881" y="824"/>
                  <a:pt x="3802" y="801"/>
                  <a:pt x="3696" y="769"/>
                </a:cubicBezTo>
                <a:cubicBezTo>
                  <a:pt x="3627" y="749"/>
                  <a:pt x="3568" y="724"/>
                  <a:pt x="3498" y="694"/>
                </a:cubicBezTo>
                <a:cubicBezTo>
                  <a:pt x="3533" y="671"/>
                  <a:pt x="3395" y="649"/>
                  <a:pt x="3473" y="645"/>
                </a:cubicBezTo>
                <a:cubicBezTo>
                  <a:pt x="3647" y="636"/>
                  <a:pt x="3803" y="682"/>
                  <a:pt x="3969" y="694"/>
                </a:cubicBezTo>
                <a:cubicBezTo>
                  <a:pt x="4064" y="701"/>
                  <a:pt x="4150" y="703"/>
                  <a:pt x="4242" y="719"/>
                </a:cubicBezTo>
                <a:cubicBezTo>
                  <a:pt x="4283" y="726"/>
                  <a:pt x="4365" y="709"/>
                  <a:pt x="4391" y="744"/>
                </a:cubicBezTo>
                <a:cubicBezTo>
                  <a:pt x="4427" y="791"/>
                  <a:pt x="4320" y="746"/>
                  <a:pt x="4316" y="744"/>
                </a:cubicBezTo>
                <a:cubicBezTo>
                  <a:pt x="4277" y="730"/>
                  <a:pt x="4233" y="710"/>
                  <a:pt x="4192" y="694"/>
                </a:cubicBezTo>
                <a:cubicBezTo>
                  <a:pt x="4142" y="675"/>
                  <a:pt x="4082" y="647"/>
                  <a:pt x="4044" y="620"/>
                </a:cubicBezTo>
                <a:cubicBezTo>
                  <a:pt x="4009" y="595"/>
                  <a:pt x="3939" y="576"/>
                  <a:pt x="3944" y="521"/>
                </a:cubicBezTo>
                <a:cubicBezTo>
                  <a:pt x="3946" y="496"/>
                  <a:pt x="3990" y="482"/>
                  <a:pt x="4019" y="471"/>
                </a:cubicBezTo>
                <a:cubicBezTo>
                  <a:pt x="4108" y="437"/>
                  <a:pt x="4341" y="460"/>
                  <a:pt x="4416" y="496"/>
                </a:cubicBezTo>
                <a:cubicBezTo>
                  <a:pt x="4445" y="510"/>
                  <a:pt x="4474" y="529"/>
                  <a:pt x="4490" y="545"/>
                </a:cubicBezTo>
                <a:cubicBezTo>
                  <a:pt x="4508" y="564"/>
                  <a:pt x="4494" y="604"/>
                  <a:pt x="4515" y="620"/>
                </a:cubicBezTo>
                <a:cubicBezTo>
                  <a:pt x="4541" y="639"/>
                  <a:pt x="4553" y="640"/>
                  <a:pt x="4589" y="669"/>
                </a:cubicBezTo>
                <a:cubicBezTo>
                  <a:pt x="4608" y="685"/>
                  <a:pt x="4618" y="679"/>
                  <a:pt x="4639" y="694"/>
                </a:cubicBezTo>
                <a:cubicBezTo>
                  <a:pt x="4609" y="680"/>
                  <a:pt x="4569" y="687"/>
                  <a:pt x="4540" y="669"/>
                </a:cubicBezTo>
                <a:cubicBezTo>
                  <a:pt x="4489" y="638"/>
                  <a:pt x="4443" y="600"/>
                  <a:pt x="4391" y="570"/>
                </a:cubicBezTo>
                <a:cubicBezTo>
                  <a:pt x="4350" y="546"/>
                  <a:pt x="4285" y="515"/>
                  <a:pt x="4242" y="496"/>
                </a:cubicBezTo>
                <a:cubicBezTo>
                  <a:pt x="4190" y="474"/>
                  <a:pt x="4185" y="456"/>
                  <a:pt x="4242" y="496"/>
                </a:cubicBezTo>
                <a:cubicBezTo>
                  <a:pt x="4316" y="548"/>
                  <a:pt x="4406" y="608"/>
                  <a:pt x="4490" y="645"/>
                </a:cubicBezTo>
                <a:cubicBezTo>
                  <a:pt x="4551" y="672"/>
                  <a:pt x="4614" y="689"/>
                  <a:pt x="4664" y="719"/>
                </a:cubicBezTo>
                <a:cubicBezTo>
                  <a:pt x="4701" y="741"/>
                  <a:pt x="4759" y="760"/>
                  <a:pt x="4763" y="793"/>
                </a:cubicBezTo>
                <a:cubicBezTo>
                  <a:pt x="4767" y="827"/>
                  <a:pt x="4808" y="792"/>
                  <a:pt x="4738" y="818"/>
                </a:cubicBezTo>
                <a:cubicBezTo>
                  <a:pt x="4646" y="852"/>
                  <a:pt x="4488" y="846"/>
                  <a:pt x="4391" y="868"/>
                </a:cubicBezTo>
                <a:cubicBezTo>
                  <a:pt x="4316" y="885"/>
                  <a:pt x="4256" y="893"/>
                  <a:pt x="4192" y="942"/>
                </a:cubicBezTo>
                <a:cubicBezTo>
                  <a:pt x="4176" y="954"/>
                  <a:pt x="4096" y="970"/>
                  <a:pt x="4118" y="1017"/>
                </a:cubicBezTo>
                <a:cubicBezTo>
                  <a:pt x="4141" y="1065"/>
                  <a:pt x="4214" y="1039"/>
                  <a:pt x="4267" y="1041"/>
                </a:cubicBezTo>
                <a:cubicBezTo>
                  <a:pt x="4356" y="1044"/>
                  <a:pt x="4458" y="1004"/>
                  <a:pt x="4540" y="967"/>
                </a:cubicBezTo>
                <a:cubicBezTo>
                  <a:pt x="4586" y="946"/>
                  <a:pt x="4652" y="918"/>
                  <a:pt x="4688" y="893"/>
                </a:cubicBezTo>
                <a:cubicBezTo>
                  <a:pt x="4737" y="859"/>
                  <a:pt x="4625" y="911"/>
                  <a:pt x="4614" y="917"/>
                </a:cubicBezTo>
                <a:cubicBezTo>
                  <a:pt x="4509" y="973"/>
                  <a:pt x="4391" y="1026"/>
                  <a:pt x="4292" y="1091"/>
                </a:cubicBezTo>
                <a:cubicBezTo>
                  <a:pt x="4133" y="1195"/>
                  <a:pt x="3962" y="1312"/>
                  <a:pt x="3820" y="1438"/>
                </a:cubicBezTo>
                <a:cubicBezTo>
                  <a:pt x="3680" y="1563"/>
                  <a:pt x="3542" y="1689"/>
                  <a:pt x="3399" y="1810"/>
                </a:cubicBezTo>
                <a:cubicBezTo>
                  <a:pt x="3384" y="1834"/>
                  <a:pt x="3271" y="1930"/>
                  <a:pt x="3324" y="1910"/>
                </a:cubicBezTo>
                <a:cubicBezTo>
                  <a:pt x="3661" y="1780"/>
                  <a:pt x="4003" y="1427"/>
                  <a:pt x="4292" y="1215"/>
                </a:cubicBezTo>
                <a:cubicBezTo>
                  <a:pt x="4431" y="1113"/>
                  <a:pt x="4571" y="1016"/>
                  <a:pt x="4713" y="917"/>
                </a:cubicBezTo>
                <a:cubicBezTo>
                  <a:pt x="4752" y="906"/>
                  <a:pt x="4844" y="841"/>
                  <a:pt x="4812" y="868"/>
                </a:cubicBezTo>
                <a:cubicBezTo>
                  <a:pt x="4728" y="938"/>
                  <a:pt x="4629" y="1000"/>
                  <a:pt x="4540" y="1066"/>
                </a:cubicBezTo>
                <a:cubicBezTo>
                  <a:pt x="4287" y="1255"/>
                  <a:pt x="4031" y="1455"/>
                  <a:pt x="3795" y="1662"/>
                </a:cubicBezTo>
                <a:cubicBezTo>
                  <a:pt x="3633" y="1804"/>
                  <a:pt x="3477" y="1955"/>
                  <a:pt x="3324" y="2108"/>
                </a:cubicBezTo>
                <a:cubicBezTo>
                  <a:pt x="3258" y="2174"/>
                  <a:pt x="3241" y="2191"/>
                  <a:pt x="3200" y="2232"/>
                </a:cubicBezTo>
                <a:cubicBezTo>
                  <a:pt x="3213" y="2227"/>
                  <a:pt x="3351" y="2184"/>
                  <a:pt x="3423" y="2133"/>
                </a:cubicBezTo>
                <a:cubicBezTo>
                  <a:pt x="3639" y="1980"/>
                  <a:pt x="3834" y="1797"/>
                  <a:pt x="4044" y="1637"/>
                </a:cubicBezTo>
                <a:cubicBezTo>
                  <a:pt x="4257" y="1475"/>
                  <a:pt x="4466" y="1315"/>
                  <a:pt x="4688" y="1165"/>
                </a:cubicBezTo>
                <a:cubicBezTo>
                  <a:pt x="4786" y="1096"/>
                  <a:pt x="5071" y="883"/>
                  <a:pt x="4986" y="967"/>
                </a:cubicBezTo>
                <a:cubicBezTo>
                  <a:pt x="4913" y="1040"/>
                  <a:pt x="4776" y="1128"/>
                  <a:pt x="4688" y="1190"/>
                </a:cubicBezTo>
                <a:cubicBezTo>
                  <a:pt x="4480" y="1337"/>
                  <a:pt x="4281" y="1512"/>
                  <a:pt x="4093" y="1686"/>
                </a:cubicBezTo>
                <a:cubicBezTo>
                  <a:pt x="3912" y="1854"/>
                  <a:pt x="3717" y="2030"/>
                  <a:pt x="3547" y="2207"/>
                </a:cubicBezTo>
                <a:cubicBezTo>
                  <a:pt x="3536" y="2218"/>
                  <a:pt x="3369" y="2378"/>
                  <a:pt x="3399" y="2406"/>
                </a:cubicBezTo>
                <a:cubicBezTo>
                  <a:pt x="3423" y="2429"/>
                  <a:pt x="3633" y="2314"/>
                  <a:pt x="3647" y="2306"/>
                </a:cubicBezTo>
                <a:cubicBezTo>
                  <a:pt x="3836" y="2196"/>
                  <a:pt x="4023" y="2023"/>
                  <a:pt x="4192" y="1885"/>
                </a:cubicBezTo>
                <a:cubicBezTo>
                  <a:pt x="4364" y="1745"/>
                  <a:pt x="4513" y="1572"/>
                  <a:pt x="4688" y="1438"/>
                </a:cubicBezTo>
                <a:cubicBezTo>
                  <a:pt x="4745" y="1394"/>
                  <a:pt x="4842" y="1319"/>
                  <a:pt x="4887" y="1289"/>
                </a:cubicBezTo>
                <a:cubicBezTo>
                  <a:pt x="4895" y="1289"/>
                  <a:pt x="4904" y="1289"/>
                  <a:pt x="4912" y="1289"/>
                </a:cubicBezTo>
                <a:cubicBezTo>
                  <a:pt x="4869" y="1332"/>
                  <a:pt x="4792" y="1409"/>
                  <a:pt x="4738" y="1463"/>
                </a:cubicBezTo>
                <a:cubicBezTo>
                  <a:pt x="4577" y="1624"/>
                  <a:pt x="4404" y="1772"/>
                  <a:pt x="4242" y="1934"/>
                </a:cubicBezTo>
                <a:cubicBezTo>
                  <a:pt x="4074" y="2102"/>
                  <a:pt x="3905" y="2278"/>
                  <a:pt x="3746" y="2455"/>
                </a:cubicBezTo>
                <a:cubicBezTo>
                  <a:pt x="3715" y="2489"/>
                  <a:pt x="3558" y="2630"/>
                  <a:pt x="3622" y="2654"/>
                </a:cubicBezTo>
                <a:cubicBezTo>
                  <a:pt x="3722" y="2692"/>
                  <a:pt x="3995" y="2461"/>
                  <a:pt x="4068" y="2406"/>
                </a:cubicBezTo>
                <a:cubicBezTo>
                  <a:pt x="4362" y="2184"/>
                  <a:pt x="4613" y="1898"/>
                  <a:pt x="4912" y="1686"/>
                </a:cubicBezTo>
                <a:cubicBezTo>
                  <a:pt x="5006" y="1619"/>
                  <a:pt x="5094" y="1559"/>
                  <a:pt x="5185" y="1488"/>
                </a:cubicBezTo>
                <a:cubicBezTo>
                  <a:pt x="5209" y="1463"/>
                  <a:pt x="5217" y="1454"/>
                  <a:pt x="5234" y="1438"/>
                </a:cubicBezTo>
                <a:cubicBezTo>
                  <a:pt x="4911" y="1761"/>
                  <a:pt x="4586" y="2080"/>
                  <a:pt x="4267" y="2406"/>
                </a:cubicBezTo>
                <a:cubicBezTo>
                  <a:pt x="4156" y="2519"/>
                  <a:pt x="3933" y="2677"/>
                  <a:pt x="3870" y="2827"/>
                </a:cubicBezTo>
                <a:cubicBezTo>
                  <a:pt x="3813" y="2963"/>
                  <a:pt x="3988" y="2798"/>
                  <a:pt x="4019" y="2778"/>
                </a:cubicBezTo>
                <a:cubicBezTo>
                  <a:pt x="4207" y="2656"/>
                  <a:pt x="4377" y="2509"/>
                  <a:pt x="4540" y="2356"/>
                </a:cubicBezTo>
                <a:cubicBezTo>
                  <a:pt x="4720" y="2187"/>
                  <a:pt x="4907" y="2031"/>
                  <a:pt x="5085" y="1860"/>
                </a:cubicBezTo>
                <a:cubicBezTo>
                  <a:pt x="5097" y="1851"/>
                  <a:pt x="5270" y="1696"/>
                  <a:pt x="5209" y="1761"/>
                </a:cubicBezTo>
                <a:cubicBezTo>
                  <a:pt x="5108" y="1868"/>
                  <a:pt x="5015" y="1978"/>
                  <a:pt x="4912" y="2083"/>
                </a:cubicBezTo>
                <a:cubicBezTo>
                  <a:pt x="4654" y="2347"/>
                  <a:pt x="4382" y="2597"/>
                  <a:pt x="4143" y="2877"/>
                </a:cubicBezTo>
                <a:cubicBezTo>
                  <a:pt x="4116" y="2909"/>
                  <a:pt x="4035" y="2994"/>
                  <a:pt x="4068" y="3001"/>
                </a:cubicBezTo>
                <a:cubicBezTo>
                  <a:pt x="4149" y="3018"/>
                  <a:pt x="4392" y="2722"/>
                  <a:pt x="4440" y="2679"/>
                </a:cubicBezTo>
                <a:cubicBezTo>
                  <a:pt x="4623" y="2514"/>
                  <a:pt x="4809" y="2354"/>
                  <a:pt x="4986" y="2182"/>
                </a:cubicBezTo>
                <a:cubicBezTo>
                  <a:pt x="5085" y="2083"/>
                  <a:pt x="5118" y="2050"/>
                  <a:pt x="5185" y="1984"/>
                </a:cubicBezTo>
                <a:cubicBezTo>
                  <a:pt x="5254" y="1938"/>
                  <a:pt x="5274" y="1925"/>
                  <a:pt x="5309" y="1885"/>
                </a:cubicBezTo>
                <a:cubicBezTo>
                  <a:pt x="5258" y="1919"/>
                  <a:pt x="5255" y="1894"/>
                  <a:pt x="5209" y="1934"/>
                </a:cubicBezTo>
                <a:cubicBezTo>
                  <a:pt x="4968" y="2146"/>
                  <a:pt x="4750" y="2394"/>
                  <a:pt x="4540" y="2629"/>
                </a:cubicBezTo>
                <a:cubicBezTo>
                  <a:pt x="4462" y="2716"/>
                  <a:pt x="4261" y="2896"/>
                  <a:pt x="4242" y="3026"/>
                </a:cubicBezTo>
                <a:cubicBezTo>
                  <a:pt x="4236" y="3067"/>
                  <a:pt x="4190" y="3097"/>
                  <a:pt x="4292" y="3075"/>
                </a:cubicBezTo>
                <a:cubicBezTo>
                  <a:pt x="4432" y="3044"/>
                  <a:pt x="4612" y="2870"/>
                  <a:pt x="4713" y="2778"/>
                </a:cubicBezTo>
                <a:cubicBezTo>
                  <a:pt x="4907" y="2601"/>
                  <a:pt x="5211" y="2361"/>
                  <a:pt x="5333" y="2133"/>
                </a:cubicBezTo>
                <a:cubicBezTo>
                  <a:pt x="5305" y="2133"/>
                  <a:pt x="5295" y="2136"/>
                  <a:pt x="5284" y="2158"/>
                </a:cubicBezTo>
                <a:cubicBezTo>
                  <a:pt x="5089" y="2283"/>
                  <a:pt x="4901" y="2427"/>
                  <a:pt x="4738" y="2604"/>
                </a:cubicBezTo>
                <a:cubicBezTo>
                  <a:pt x="4664" y="2684"/>
                  <a:pt x="4504" y="2828"/>
                  <a:pt x="4465" y="2927"/>
                </a:cubicBezTo>
                <a:cubicBezTo>
                  <a:pt x="4427" y="3022"/>
                  <a:pt x="4453" y="3012"/>
                  <a:pt x="4540" y="2976"/>
                </a:cubicBezTo>
                <a:cubicBezTo>
                  <a:pt x="4668" y="2923"/>
                  <a:pt x="4781" y="2789"/>
                  <a:pt x="4887" y="2703"/>
                </a:cubicBezTo>
                <a:cubicBezTo>
                  <a:pt x="5020" y="2595"/>
                  <a:pt x="5133" y="2473"/>
                  <a:pt x="5259" y="2356"/>
                </a:cubicBezTo>
                <a:cubicBezTo>
                  <a:pt x="5276" y="2339"/>
                  <a:pt x="5292" y="2323"/>
                  <a:pt x="5309" y="2306"/>
                </a:cubicBezTo>
                <a:cubicBezTo>
                  <a:pt x="5334" y="2261"/>
                  <a:pt x="5399" y="2176"/>
                  <a:pt x="5358" y="2207"/>
                </a:cubicBezTo>
                <a:cubicBezTo>
                  <a:pt x="5286" y="2261"/>
                  <a:pt x="5206" y="2361"/>
                  <a:pt x="5135" y="2430"/>
                </a:cubicBezTo>
                <a:cubicBezTo>
                  <a:pt x="4955" y="2606"/>
                  <a:pt x="4769" y="2782"/>
                  <a:pt x="4639" y="3001"/>
                </a:cubicBezTo>
                <a:cubicBezTo>
                  <a:pt x="4583" y="3095"/>
                  <a:pt x="4562" y="3079"/>
                  <a:pt x="4639" y="3125"/>
                </a:cubicBezTo>
                <a:cubicBezTo>
                  <a:pt x="4688" y="3154"/>
                  <a:pt x="4909" y="2973"/>
                  <a:pt x="4937" y="2951"/>
                </a:cubicBezTo>
                <a:cubicBezTo>
                  <a:pt x="5101" y="2822"/>
                  <a:pt x="5260" y="2672"/>
                  <a:pt x="5383" y="2505"/>
                </a:cubicBezTo>
                <a:cubicBezTo>
                  <a:pt x="5406" y="2482"/>
                  <a:pt x="5414" y="2478"/>
                  <a:pt x="5408" y="2455"/>
                </a:cubicBezTo>
                <a:cubicBezTo>
                  <a:pt x="5369" y="2477"/>
                  <a:pt x="5329" y="2470"/>
                  <a:pt x="5284" y="2505"/>
                </a:cubicBezTo>
                <a:cubicBezTo>
                  <a:pt x="5184" y="2582"/>
                  <a:pt x="5098" y="2682"/>
                  <a:pt x="5011" y="2778"/>
                </a:cubicBezTo>
                <a:cubicBezTo>
                  <a:pt x="4953" y="2842"/>
                  <a:pt x="4815" y="2970"/>
                  <a:pt x="4788" y="3051"/>
                </a:cubicBezTo>
                <a:cubicBezTo>
                  <a:pt x="4757" y="3144"/>
                  <a:pt x="4770" y="3137"/>
                  <a:pt x="4862" y="3100"/>
                </a:cubicBezTo>
                <a:cubicBezTo>
                  <a:pt x="4955" y="3062"/>
                  <a:pt x="5047" y="2926"/>
                  <a:pt x="5110" y="2852"/>
                </a:cubicBezTo>
                <a:cubicBezTo>
                  <a:pt x="5162" y="2791"/>
                  <a:pt x="5234" y="2724"/>
                  <a:pt x="5259" y="2654"/>
                </a:cubicBezTo>
                <a:cubicBezTo>
                  <a:pt x="5288" y="2574"/>
                  <a:pt x="5233" y="2622"/>
                  <a:pt x="5234" y="2604"/>
                </a:cubicBezTo>
              </a:path>
            </a:pathLst>
          </a:custGeom>
          <a:noFill/>
          <a:ln w="127000" cap="sq">
            <a:solidFill>
              <a:srgbClr val="00B05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15000" y="4813300"/>
            <a:ext cx="1955800" cy="1250950"/>
          </a:xfrm>
          <a:custGeom>
            <a:avLst/>
            <a:gdLst>
              <a:gd name="T0" fmla="+- 0 20935 15875"/>
              <a:gd name="T1" fmla="*/ T0 w 5433"/>
              <a:gd name="T2" fmla="+- 0 15478 13370"/>
              <a:gd name="T3" fmla="*/ 15478 h 3473"/>
              <a:gd name="T4" fmla="+- 0 20818 15875"/>
              <a:gd name="T5" fmla="*/ T4 w 5433"/>
              <a:gd name="T6" fmla="+- 0 15548 13370"/>
              <a:gd name="T7" fmla="*/ 15548 h 3473"/>
              <a:gd name="T8" fmla="+- 0 20738 15875"/>
              <a:gd name="T9" fmla="*/ T8 w 5433"/>
              <a:gd name="T10" fmla="+- 0 15606 13370"/>
              <a:gd name="T11" fmla="*/ 15606 h 3473"/>
              <a:gd name="T12" fmla="+- 0 20638 15875"/>
              <a:gd name="T13" fmla="*/ T12 w 5433"/>
              <a:gd name="T14" fmla="+- 0 15701 13370"/>
              <a:gd name="T15" fmla="*/ 15701 h 3473"/>
              <a:gd name="T16" fmla="+- 0 20575 15875"/>
              <a:gd name="T17" fmla="*/ T16 w 5433"/>
              <a:gd name="T18" fmla="+- 0 15761 13370"/>
              <a:gd name="T19" fmla="*/ 15761 h 3473"/>
              <a:gd name="T20" fmla="+- 0 20545 15875"/>
              <a:gd name="T21" fmla="*/ T20 w 5433"/>
              <a:gd name="T22" fmla="+- 0 15815 13370"/>
              <a:gd name="T23" fmla="*/ 15815 h 3473"/>
              <a:gd name="T24" fmla="+- 0 20489 15875"/>
              <a:gd name="T25" fmla="*/ T24 w 5433"/>
              <a:gd name="T26" fmla="+- 0 15875 13370"/>
              <a:gd name="T27" fmla="*/ 15875 h 3473"/>
              <a:gd name="T28" fmla="+- 0 20451 15875"/>
              <a:gd name="T29" fmla="*/ T28 w 5433"/>
              <a:gd name="T30" fmla="+- 0 15915 13370"/>
              <a:gd name="T31" fmla="*/ 15915 h 3473"/>
              <a:gd name="T32" fmla="+- 0 20417 15875"/>
              <a:gd name="T33" fmla="*/ T32 w 5433"/>
              <a:gd name="T34" fmla="+- 0 15963 13370"/>
              <a:gd name="T35" fmla="*/ 15963 h 3473"/>
              <a:gd name="T36" fmla="+- 0 20389 15875"/>
              <a:gd name="T37" fmla="*/ T36 w 5433"/>
              <a:gd name="T38" fmla="+- 0 15999 13370"/>
              <a:gd name="T39" fmla="*/ 15999 h 3473"/>
              <a:gd name="T40" fmla="+- 0 20354 15875"/>
              <a:gd name="T41" fmla="*/ T40 w 5433"/>
              <a:gd name="T42" fmla="+- 0 16044 13370"/>
              <a:gd name="T43" fmla="*/ 16044 h 3473"/>
              <a:gd name="T44" fmla="+- 0 20356 15875"/>
              <a:gd name="T45" fmla="*/ T44 w 5433"/>
              <a:gd name="T46" fmla="+- 0 16035 13370"/>
              <a:gd name="T47" fmla="*/ 16035 h 3473"/>
              <a:gd name="T48" fmla="+- 0 20315 15875"/>
              <a:gd name="T49" fmla="*/ T48 w 5433"/>
              <a:gd name="T50" fmla="+- 0 16073 13370"/>
              <a:gd name="T51" fmla="*/ 16073 h 3473"/>
              <a:gd name="T52" fmla="+- 0 20296 15875"/>
              <a:gd name="T53" fmla="*/ T52 w 5433"/>
              <a:gd name="T54" fmla="+- 0 16091 13370"/>
              <a:gd name="T55" fmla="*/ 16091 h 3473"/>
              <a:gd name="T56" fmla="+- 0 20278 15875"/>
              <a:gd name="T57" fmla="*/ T56 w 5433"/>
              <a:gd name="T58" fmla="+- 0 16102 13370"/>
              <a:gd name="T59" fmla="*/ 16102 h 3473"/>
              <a:gd name="T60" fmla="+- 0 20241 15875"/>
              <a:gd name="T61" fmla="*/ T60 w 5433"/>
              <a:gd name="T62" fmla="+- 0 16123 13370"/>
              <a:gd name="T63" fmla="*/ 16123 h 3473"/>
              <a:gd name="T64" fmla="+- 0 20203 15875"/>
              <a:gd name="T65" fmla="*/ T64 w 5433"/>
              <a:gd name="T66" fmla="+- 0 16145 13370"/>
              <a:gd name="T67" fmla="*/ 16145 h 3473"/>
              <a:gd name="T68" fmla="+- 0 20161 15875"/>
              <a:gd name="T69" fmla="*/ T68 w 5433"/>
              <a:gd name="T70" fmla="+- 0 16165 13370"/>
              <a:gd name="T71" fmla="*/ 16165 h 3473"/>
              <a:gd name="T72" fmla="+- 0 20117 15875"/>
              <a:gd name="T73" fmla="*/ T72 w 5433"/>
              <a:gd name="T74" fmla="+- 0 16173 13370"/>
              <a:gd name="T75" fmla="*/ 16173 h 3473"/>
              <a:gd name="T76" fmla="+- 0 20032 15875"/>
              <a:gd name="T77" fmla="*/ T76 w 5433"/>
              <a:gd name="T78" fmla="+- 0 16189 13370"/>
              <a:gd name="T79" fmla="*/ 16189 h 3473"/>
              <a:gd name="T80" fmla="+- 0 19893 15875"/>
              <a:gd name="T81" fmla="*/ T80 w 5433"/>
              <a:gd name="T82" fmla="+- 0 16193 13370"/>
              <a:gd name="T83" fmla="*/ 16193 h 3473"/>
              <a:gd name="T84" fmla="+- 0 19819 15875"/>
              <a:gd name="T85" fmla="*/ T84 w 5433"/>
              <a:gd name="T86" fmla="+- 0 16197 13370"/>
              <a:gd name="T87" fmla="*/ 16197 h 3473"/>
              <a:gd name="T88" fmla="+- 0 19533 15875"/>
              <a:gd name="T89" fmla="*/ T88 w 5433"/>
              <a:gd name="T90" fmla="+- 0 16212 13370"/>
              <a:gd name="T91" fmla="*/ 16212 h 3473"/>
              <a:gd name="T92" fmla="+- 0 19186 15875"/>
              <a:gd name="T93" fmla="*/ T92 w 5433"/>
              <a:gd name="T94" fmla="+- 0 16229 13370"/>
              <a:gd name="T95" fmla="*/ 16229 h 3473"/>
              <a:gd name="T96" fmla="+- 0 18926 15875"/>
              <a:gd name="T97" fmla="*/ T96 w 5433"/>
              <a:gd name="T98" fmla="+- 0 16148 13370"/>
              <a:gd name="T99" fmla="*/ 16148 h 3473"/>
              <a:gd name="T100" fmla="+- 0 18875 15875"/>
              <a:gd name="T101" fmla="*/ T100 w 5433"/>
              <a:gd name="T102" fmla="+- 0 16132 13370"/>
              <a:gd name="T103" fmla="*/ 16132 h 3473"/>
              <a:gd name="T104" fmla="+- 0 18828 15875"/>
              <a:gd name="T105" fmla="*/ T104 w 5433"/>
              <a:gd name="T106" fmla="+- 0 16118 13370"/>
              <a:gd name="T107" fmla="*/ 16118 h 3473"/>
              <a:gd name="T108" fmla="+- 0 18777 15875"/>
              <a:gd name="T109" fmla="*/ T108 w 5433"/>
              <a:gd name="T110" fmla="+- 0 16098 13370"/>
              <a:gd name="T111" fmla="*/ 16098 h 3473"/>
              <a:gd name="T112" fmla="+- 0 18723 15875"/>
              <a:gd name="T113" fmla="*/ T112 w 5433"/>
              <a:gd name="T114" fmla="+- 0 16077 13370"/>
              <a:gd name="T115" fmla="*/ 16077 h 3473"/>
              <a:gd name="T116" fmla="+- 0 18664 15875"/>
              <a:gd name="T117" fmla="*/ T116 w 5433"/>
              <a:gd name="T118" fmla="+- 0 16051 13370"/>
              <a:gd name="T119" fmla="*/ 16051 h 3473"/>
              <a:gd name="T120" fmla="+- 0 18604 15875"/>
              <a:gd name="T121" fmla="*/ T120 w 5433"/>
              <a:gd name="T122" fmla="+- 0 16024 13370"/>
              <a:gd name="T123" fmla="*/ 16024 h 3473"/>
              <a:gd name="T124" fmla="+- 0 18487 15875"/>
              <a:gd name="T125" fmla="*/ T124 w 5433"/>
              <a:gd name="T126" fmla="+- 0 15972 13370"/>
              <a:gd name="T127" fmla="*/ 15972 h 3473"/>
              <a:gd name="T128" fmla="+- 0 18369 15875"/>
              <a:gd name="T129" fmla="*/ T128 w 5433"/>
              <a:gd name="T130" fmla="+- 0 15919 13370"/>
              <a:gd name="T131" fmla="*/ 15919 h 3473"/>
              <a:gd name="T132" fmla="+- 0 18256 15875"/>
              <a:gd name="T133" fmla="*/ T132 w 5433"/>
              <a:gd name="T134" fmla="+- 0 15875 13370"/>
              <a:gd name="T135" fmla="*/ 15875 h 3473"/>
              <a:gd name="T136" fmla="+- 0 18176 15875"/>
              <a:gd name="T137" fmla="*/ T136 w 5433"/>
              <a:gd name="T138" fmla="+- 0 15844 13370"/>
              <a:gd name="T139" fmla="*/ 15844 h 3473"/>
              <a:gd name="T140" fmla="+- 0 18108 15875"/>
              <a:gd name="T141" fmla="*/ T140 w 5433"/>
              <a:gd name="T142" fmla="+- 0 15847 13370"/>
              <a:gd name="T143" fmla="*/ 15847 h 3473"/>
              <a:gd name="T144" fmla="+- 0 18033 15875"/>
              <a:gd name="T145" fmla="*/ T144 w 5433"/>
              <a:gd name="T146" fmla="+- 0 15825 13370"/>
              <a:gd name="T147" fmla="*/ 15825 h 3473"/>
              <a:gd name="T148" fmla="+- 0 17987 15875"/>
              <a:gd name="T149" fmla="*/ T148 w 5433"/>
              <a:gd name="T150" fmla="+- 0 15811 13370"/>
              <a:gd name="T151" fmla="*/ 15811 h 3473"/>
              <a:gd name="T152" fmla="+- 0 17927 15875"/>
              <a:gd name="T153" fmla="*/ T152 w 5433"/>
              <a:gd name="T154" fmla="+- 0 15794 13370"/>
              <a:gd name="T155" fmla="*/ 15794 h 3473"/>
              <a:gd name="T156" fmla="+- 0 17884 15875"/>
              <a:gd name="T157" fmla="*/ T156 w 5433"/>
              <a:gd name="T158" fmla="+- 0 15776 13370"/>
              <a:gd name="T159" fmla="*/ 15776 h 3473"/>
              <a:gd name="T160" fmla="+- 0 17859 15875"/>
              <a:gd name="T161" fmla="*/ T160 w 5433"/>
              <a:gd name="T162" fmla="+- 0 15776 13370"/>
              <a:gd name="T163" fmla="*/ 15776 h 3473"/>
              <a:gd name="T164" fmla="+- 0 17851 15875"/>
              <a:gd name="T165" fmla="*/ T164 w 5433"/>
              <a:gd name="T166" fmla="+- 0 15776 13370"/>
              <a:gd name="T167" fmla="*/ 15776 h 3473"/>
              <a:gd name="T168" fmla="+- 0 17859 15875"/>
              <a:gd name="T169" fmla="*/ T168 w 5433"/>
              <a:gd name="T170" fmla="+- 0 15751 13370"/>
              <a:gd name="T171" fmla="*/ 15751 h 3473"/>
              <a:gd name="T172" fmla="+- 0 17917 15875"/>
              <a:gd name="T173" fmla="*/ T172 w 5433"/>
              <a:gd name="T174" fmla="+- 0 15745 13370"/>
              <a:gd name="T175" fmla="*/ 15745 h 3473"/>
              <a:gd name="T176" fmla="+- 0 17963 15875"/>
              <a:gd name="T177" fmla="*/ T176 w 5433"/>
              <a:gd name="T178" fmla="+- 0 15730 13370"/>
              <a:gd name="T179" fmla="*/ 15730 h 3473"/>
              <a:gd name="T180" fmla="+- 0 18033 15875"/>
              <a:gd name="T181" fmla="*/ T180 w 5433"/>
              <a:gd name="T182" fmla="+- 0 15726 13370"/>
              <a:gd name="T183" fmla="*/ 15726 h 3473"/>
              <a:gd name="T184" fmla="+- 0 18475 15875"/>
              <a:gd name="T185" fmla="*/ T184 w 5433"/>
              <a:gd name="T186" fmla="+- 0 15701 13370"/>
              <a:gd name="T187" fmla="*/ 15701 h 3473"/>
              <a:gd name="T188" fmla="+- 0 18910 15875"/>
              <a:gd name="T189" fmla="*/ T188 w 5433"/>
              <a:gd name="T190" fmla="+- 0 15756 13370"/>
              <a:gd name="T191" fmla="*/ 15756 h 3473"/>
              <a:gd name="T192" fmla="+- 0 19348 15875"/>
              <a:gd name="T193" fmla="*/ T192 w 5433"/>
              <a:gd name="T194" fmla="+- 0 15677 13370"/>
              <a:gd name="T195" fmla="*/ 15677 h 3473"/>
              <a:gd name="T196" fmla="+- 0 19490 15875"/>
              <a:gd name="T197" fmla="*/ T196 w 5433"/>
              <a:gd name="T198" fmla="+- 0 15651 13370"/>
              <a:gd name="T199" fmla="*/ 15651 h 3473"/>
              <a:gd name="T200" fmla="+- 0 19630 15875"/>
              <a:gd name="T201" fmla="*/ T200 w 5433"/>
              <a:gd name="T202" fmla="+- 0 15606 13370"/>
              <a:gd name="T203" fmla="*/ 15606 h 3473"/>
              <a:gd name="T204" fmla="+- 0 19769 15875"/>
              <a:gd name="T205" fmla="*/ T204 w 5433"/>
              <a:gd name="T206" fmla="+- 0 15577 13370"/>
              <a:gd name="T207" fmla="*/ 15577 h 3473"/>
              <a:gd name="T208" fmla="+- 0 19777 15875"/>
              <a:gd name="T209" fmla="*/ T208 w 5433"/>
              <a:gd name="T210" fmla="+- 0 15577 13370"/>
              <a:gd name="T211" fmla="*/ 15577 h 3473"/>
              <a:gd name="T212" fmla="+- 0 19786 15875"/>
              <a:gd name="T213" fmla="*/ T212 w 5433"/>
              <a:gd name="T214" fmla="+- 0 15577 13370"/>
              <a:gd name="T215" fmla="*/ 15577 h 3473"/>
              <a:gd name="T216" fmla="+- 0 19794 15875"/>
              <a:gd name="T217" fmla="*/ T216 w 5433"/>
              <a:gd name="T218" fmla="+- 0 15577 13370"/>
              <a:gd name="T219" fmla="*/ 15577 h 3473"/>
              <a:gd name="T220" fmla="+- 0 19395 15875"/>
              <a:gd name="T221" fmla="*/ T220 w 5433"/>
              <a:gd name="T222" fmla="+- 0 15577 13370"/>
              <a:gd name="T223" fmla="*/ 15577 h 3473"/>
              <a:gd name="T224" fmla="+- 0 18999 15875"/>
              <a:gd name="T225" fmla="*/ T224 w 5433"/>
              <a:gd name="T226" fmla="+- 0 15594 13370"/>
              <a:gd name="T227" fmla="*/ 15594 h 3473"/>
              <a:gd name="T228" fmla="+- 0 18604 15875"/>
              <a:gd name="T229" fmla="*/ T228 w 5433"/>
              <a:gd name="T230" fmla="+- 0 15528 13370"/>
              <a:gd name="T231" fmla="*/ 15528 h 3473"/>
              <a:gd name="T232" fmla="+- 0 18424 15875"/>
              <a:gd name="T233" fmla="*/ T232 w 5433"/>
              <a:gd name="T234" fmla="+- 0 15498 13370"/>
              <a:gd name="T235" fmla="*/ 15498 h 3473"/>
              <a:gd name="T236" fmla="+- 0 18240 15875"/>
              <a:gd name="T237" fmla="*/ T236 w 5433"/>
              <a:gd name="T238" fmla="+- 0 15486 13370"/>
              <a:gd name="T239" fmla="*/ 15486 h 3473"/>
              <a:gd name="T240" fmla="+- 0 18058 15875"/>
              <a:gd name="T241" fmla="*/ T240 w 5433"/>
              <a:gd name="T242" fmla="+- 0 15478 13370"/>
              <a:gd name="T243" fmla="*/ 15478 h 3473"/>
              <a:gd name="T244" fmla="+- 0 17950 15875"/>
              <a:gd name="T245" fmla="*/ T244 w 5433"/>
              <a:gd name="T246" fmla="+- 0 15473 13370"/>
              <a:gd name="T247" fmla="*/ 15473 h 3473"/>
              <a:gd name="T248" fmla="+- 0 17893 15875"/>
              <a:gd name="T249" fmla="*/ T248 w 5433"/>
              <a:gd name="T250" fmla="+- 0 15478 13370"/>
              <a:gd name="T251" fmla="*/ 15478 h 3473"/>
              <a:gd name="T252" fmla="+- 0 17785 15875"/>
              <a:gd name="T253" fmla="*/ T252 w 5433"/>
              <a:gd name="T254" fmla="+- 0 15478 13370"/>
              <a:gd name="T255" fmla="*/ 15478 h 34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5433" h="3473" extrusionOk="0">
                <a:moveTo>
                  <a:pt x="5060" y="2108"/>
                </a:moveTo>
                <a:cubicBezTo>
                  <a:pt x="4943" y="2178"/>
                  <a:pt x="4863" y="2236"/>
                  <a:pt x="4763" y="2331"/>
                </a:cubicBezTo>
                <a:cubicBezTo>
                  <a:pt x="4700" y="2391"/>
                  <a:pt x="4670" y="2445"/>
                  <a:pt x="4614" y="2505"/>
                </a:cubicBezTo>
                <a:cubicBezTo>
                  <a:pt x="4576" y="2545"/>
                  <a:pt x="4542" y="2593"/>
                  <a:pt x="4514" y="2629"/>
                </a:cubicBezTo>
                <a:cubicBezTo>
                  <a:pt x="4479" y="2674"/>
                  <a:pt x="4481" y="2665"/>
                  <a:pt x="4440" y="2703"/>
                </a:cubicBezTo>
                <a:cubicBezTo>
                  <a:pt x="4421" y="2721"/>
                  <a:pt x="4403" y="2732"/>
                  <a:pt x="4366" y="2753"/>
                </a:cubicBezTo>
                <a:cubicBezTo>
                  <a:pt x="4328" y="2775"/>
                  <a:pt x="4286" y="2795"/>
                  <a:pt x="4242" y="2803"/>
                </a:cubicBezTo>
                <a:cubicBezTo>
                  <a:pt x="4157" y="2819"/>
                  <a:pt x="4018" y="2823"/>
                  <a:pt x="3944" y="2827"/>
                </a:cubicBezTo>
                <a:cubicBezTo>
                  <a:pt x="3658" y="2842"/>
                  <a:pt x="3311" y="2859"/>
                  <a:pt x="3051" y="2778"/>
                </a:cubicBezTo>
                <a:cubicBezTo>
                  <a:pt x="3000" y="2762"/>
                  <a:pt x="2953" y="2748"/>
                  <a:pt x="2902" y="2728"/>
                </a:cubicBezTo>
                <a:cubicBezTo>
                  <a:pt x="2848" y="2707"/>
                  <a:pt x="2789" y="2681"/>
                  <a:pt x="2729" y="2654"/>
                </a:cubicBezTo>
                <a:cubicBezTo>
                  <a:pt x="2612" y="2602"/>
                  <a:pt x="2494" y="2549"/>
                  <a:pt x="2381" y="2505"/>
                </a:cubicBezTo>
                <a:cubicBezTo>
                  <a:pt x="2301" y="2474"/>
                  <a:pt x="2233" y="2477"/>
                  <a:pt x="2158" y="2455"/>
                </a:cubicBezTo>
                <a:cubicBezTo>
                  <a:pt x="2112" y="2441"/>
                  <a:pt x="2052" y="2424"/>
                  <a:pt x="2009" y="2406"/>
                </a:cubicBezTo>
                <a:cubicBezTo>
                  <a:pt x="1984" y="2406"/>
                  <a:pt x="1976" y="2406"/>
                  <a:pt x="1984" y="2381"/>
                </a:cubicBezTo>
                <a:cubicBezTo>
                  <a:pt x="2042" y="2375"/>
                  <a:pt x="2088" y="2360"/>
                  <a:pt x="2158" y="2356"/>
                </a:cubicBezTo>
                <a:cubicBezTo>
                  <a:pt x="2600" y="2331"/>
                  <a:pt x="3035" y="2386"/>
                  <a:pt x="3473" y="2307"/>
                </a:cubicBezTo>
                <a:cubicBezTo>
                  <a:pt x="3615" y="2281"/>
                  <a:pt x="3755" y="2236"/>
                  <a:pt x="3894" y="2207"/>
                </a:cubicBezTo>
                <a:cubicBezTo>
                  <a:pt x="3902" y="2207"/>
                  <a:pt x="3911" y="2207"/>
                  <a:pt x="3919" y="2207"/>
                </a:cubicBezTo>
                <a:cubicBezTo>
                  <a:pt x="3520" y="2207"/>
                  <a:pt x="3124" y="2224"/>
                  <a:pt x="2729" y="2158"/>
                </a:cubicBezTo>
                <a:cubicBezTo>
                  <a:pt x="2549" y="2128"/>
                  <a:pt x="2365" y="2116"/>
                  <a:pt x="2183" y="2108"/>
                </a:cubicBezTo>
                <a:cubicBezTo>
                  <a:pt x="2075" y="2103"/>
                  <a:pt x="2018" y="2108"/>
                  <a:pt x="1910" y="2108"/>
                </a:cubicBezTo>
                <a:cubicBezTo>
                  <a:pt x="1935" y="2108"/>
                  <a:pt x="1959" y="2108"/>
                  <a:pt x="1984" y="2108"/>
                </a:cubicBezTo>
                <a:cubicBezTo>
                  <a:pt x="2328" y="2108"/>
                  <a:pt x="2665" y="2095"/>
                  <a:pt x="3001" y="2009"/>
                </a:cubicBezTo>
                <a:cubicBezTo>
                  <a:pt x="3223" y="1952"/>
                  <a:pt x="3458" y="1865"/>
                  <a:pt x="3646" y="1736"/>
                </a:cubicBezTo>
                <a:cubicBezTo>
                  <a:pt x="3638" y="1736"/>
                  <a:pt x="3629" y="1736"/>
                  <a:pt x="3621" y="1736"/>
                </a:cubicBezTo>
                <a:cubicBezTo>
                  <a:pt x="3368" y="1750"/>
                  <a:pt x="3145" y="1781"/>
                  <a:pt x="2902" y="1860"/>
                </a:cubicBezTo>
                <a:cubicBezTo>
                  <a:pt x="2746" y="1910"/>
                  <a:pt x="2601" y="1955"/>
                  <a:pt x="2456" y="2034"/>
                </a:cubicBezTo>
                <a:cubicBezTo>
                  <a:pt x="2344" y="2096"/>
                  <a:pt x="2288" y="2172"/>
                  <a:pt x="2208" y="2257"/>
                </a:cubicBezTo>
                <a:cubicBezTo>
                  <a:pt x="2245" y="2268"/>
                  <a:pt x="2332" y="2326"/>
                  <a:pt x="2406" y="2331"/>
                </a:cubicBezTo>
                <a:cubicBezTo>
                  <a:pt x="2597" y="2344"/>
                  <a:pt x="2727" y="2305"/>
                  <a:pt x="2902" y="2232"/>
                </a:cubicBezTo>
                <a:cubicBezTo>
                  <a:pt x="3128" y="2138"/>
                  <a:pt x="3576" y="1947"/>
                  <a:pt x="3721" y="1736"/>
                </a:cubicBezTo>
                <a:cubicBezTo>
                  <a:pt x="3762" y="1676"/>
                  <a:pt x="3723" y="1639"/>
                  <a:pt x="3746" y="1587"/>
                </a:cubicBezTo>
                <a:cubicBezTo>
                  <a:pt x="3628" y="1536"/>
                  <a:pt x="3565" y="1498"/>
                  <a:pt x="3423" y="1488"/>
                </a:cubicBezTo>
                <a:cubicBezTo>
                  <a:pt x="3256" y="1476"/>
                  <a:pt x="3090" y="1486"/>
                  <a:pt x="2927" y="1513"/>
                </a:cubicBezTo>
                <a:cubicBezTo>
                  <a:pt x="2757" y="1541"/>
                  <a:pt x="2579" y="1577"/>
                  <a:pt x="2431" y="1662"/>
                </a:cubicBezTo>
                <a:cubicBezTo>
                  <a:pt x="2326" y="1722"/>
                  <a:pt x="2266" y="1791"/>
                  <a:pt x="2208" y="1885"/>
                </a:cubicBezTo>
                <a:cubicBezTo>
                  <a:pt x="2173" y="1942"/>
                  <a:pt x="2179" y="2004"/>
                  <a:pt x="2158" y="2059"/>
                </a:cubicBezTo>
                <a:cubicBezTo>
                  <a:pt x="2287" y="2166"/>
                  <a:pt x="2332" y="2215"/>
                  <a:pt x="2505" y="2232"/>
                </a:cubicBezTo>
                <a:cubicBezTo>
                  <a:pt x="2681" y="2249"/>
                  <a:pt x="2818" y="2207"/>
                  <a:pt x="2977" y="2133"/>
                </a:cubicBezTo>
                <a:cubicBezTo>
                  <a:pt x="3133" y="2060"/>
                  <a:pt x="3307" y="1934"/>
                  <a:pt x="3423" y="1810"/>
                </a:cubicBezTo>
                <a:cubicBezTo>
                  <a:pt x="3539" y="1686"/>
                  <a:pt x="3530" y="1630"/>
                  <a:pt x="3572" y="1488"/>
                </a:cubicBezTo>
                <a:cubicBezTo>
                  <a:pt x="3452" y="1455"/>
                  <a:pt x="3354" y="1414"/>
                  <a:pt x="3225" y="1414"/>
                </a:cubicBezTo>
                <a:cubicBezTo>
                  <a:pt x="2952" y="1414"/>
                  <a:pt x="2762" y="1522"/>
                  <a:pt x="2555" y="1686"/>
                </a:cubicBezTo>
                <a:cubicBezTo>
                  <a:pt x="2437" y="1780"/>
                  <a:pt x="2309" y="1955"/>
                  <a:pt x="2282" y="2108"/>
                </a:cubicBezTo>
                <a:cubicBezTo>
                  <a:pt x="2256" y="2255"/>
                  <a:pt x="2279" y="2339"/>
                  <a:pt x="2381" y="2431"/>
                </a:cubicBezTo>
                <a:cubicBezTo>
                  <a:pt x="2483" y="2523"/>
                  <a:pt x="2625" y="2516"/>
                  <a:pt x="2753" y="2505"/>
                </a:cubicBezTo>
                <a:cubicBezTo>
                  <a:pt x="2935" y="2489"/>
                  <a:pt x="3078" y="2425"/>
                  <a:pt x="3249" y="2356"/>
                </a:cubicBezTo>
                <a:cubicBezTo>
                  <a:pt x="3385" y="2302"/>
                  <a:pt x="3534" y="2257"/>
                  <a:pt x="3646" y="2158"/>
                </a:cubicBezTo>
                <a:cubicBezTo>
                  <a:pt x="3664" y="2142"/>
                  <a:pt x="3708" y="2070"/>
                  <a:pt x="3721" y="2059"/>
                </a:cubicBezTo>
                <a:cubicBezTo>
                  <a:pt x="3625" y="2050"/>
                  <a:pt x="3529" y="2028"/>
                  <a:pt x="3423" y="2034"/>
                </a:cubicBezTo>
                <a:cubicBezTo>
                  <a:pt x="3257" y="2043"/>
                  <a:pt x="3131" y="2072"/>
                  <a:pt x="2977" y="2133"/>
                </a:cubicBezTo>
                <a:cubicBezTo>
                  <a:pt x="2881" y="2171"/>
                  <a:pt x="2750" y="2232"/>
                  <a:pt x="2679" y="2307"/>
                </a:cubicBezTo>
                <a:cubicBezTo>
                  <a:pt x="2603" y="2387"/>
                  <a:pt x="2670" y="2405"/>
                  <a:pt x="2629" y="2480"/>
                </a:cubicBezTo>
                <a:cubicBezTo>
                  <a:pt x="2730" y="2554"/>
                  <a:pt x="2764" y="2609"/>
                  <a:pt x="2902" y="2629"/>
                </a:cubicBezTo>
                <a:cubicBezTo>
                  <a:pt x="3184" y="2669"/>
                  <a:pt x="3454" y="2601"/>
                  <a:pt x="3721" y="2530"/>
                </a:cubicBezTo>
                <a:cubicBezTo>
                  <a:pt x="3813" y="2505"/>
                  <a:pt x="3932" y="2487"/>
                  <a:pt x="4018" y="2455"/>
                </a:cubicBezTo>
                <a:cubicBezTo>
                  <a:pt x="4051" y="2443"/>
                  <a:pt x="4060" y="2418"/>
                  <a:pt x="4093" y="2406"/>
                </a:cubicBezTo>
                <a:cubicBezTo>
                  <a:pt x="4037" y="2387"/>
                  <a:pt x="3986" y="2341"/>
                  <a:pt x="3919" y="2331"/>
                </a:cubicBezTo>
                <a:cubicBezTo>
                  <a:pt x="3651" y="2291"/>
                  <a:pt x="3384" y="2352"/>
                  <a:pt x="3150" y="2480"/>
                </a:cubicBezTo>
                <a:cubicBezTo>
                  <a:pt x="3034" y="2543"/>
                  <a:pt x="2959" y="2611"/>
                  <a:pt x="2902" y="2728"/>
                </a:cubicBezTo>
                <a:cubicBezTo>
                  <a:pt x="2902" y="2761"/>
                  <a:pt x="2902" y="2778"/>
                  <a:pt x="2902" y="2803"/>
                </a:cubicBezTo>
                <a:cubicBezTo>
                  <a:pt x="3114" y="2879"/>
                  <a:pt x="3240" y="2893"/>
                  <a:pt x="3473" y="2827"/>
                </a:cubicBezTo>
                <a:cubicBezTo>
                  <a:pt x="3629" y="2783"/>
                  <a:pt x="3786" y="2745"/>
                  <a:pt x="3944" y="2703"/>
                </a:cubicBezTo>
                <a:cubicBezTo>
                  <a:pt x="4036" y="2678"/>
                  <a:pt x="4132" y="2629"/>
                  <a:pt x="4217" y="2604"/>
                </a:cubicBezTo>
                <a:cubicBezTo>
                  <a:pt x="4262" y="2590"/>
                  <a:pt x="4298" y="2593"/>
                  <a:pt x="4341" y="2579"/>
                </a:cubicBezTo>
                <a:cubicBezTo>
                  <a:pt x="4379" y="2566"/>
                  <a:pt x="4422" y="2543"/>
                  <a:pt x="4465" y="2530"/>
                </a:cubicBezTo>
                <a:cubicBezTo>
                  <a:pt x="4501" y="2519"/>
                  <a:pt x="4521" y="2476"/>
                  <a:pt x="4564" y="2480"/>
                </a:cubicBezTo>
                <a:cubicBezTo>
                  <a:pt x="4564" y="2505"/>
                  <a:pt x="4564" y="2513"/>
                  <a:pt x="4564" y="2530"/>
                </a:cubicBezTo>
                <a:cubicBezTo>
                  <a:pt x="4552" y="2565"/>
                  <a:pt x="4627" y="2602"/>
                  <a:pt x="4564" y="2654"/>
                </a:cubicBezTo>
                <a:cubicBezTo>
                  <a:pt x="4527" y="2685"/>
                  <a:pt x="4462" y="2673"/>
                  <a:pt x="4415" y="2703"/>
                </a:cubicBezTo>
                <a:cubicBezTo>
                  <a:pt x="4347" y="2746"/>
                  <a:pt x="4291" y="2791"/>
                  <a:pt x="4217" y="2827"/>
                </a:cubicBezTo>
                <a:cubicBezTo>
                  <a:pt x="4171" y="2850"/>
                  <a:pt x="4111" y="2889"/>
                  <a:pt x="4068" y="2902"/>
                </a:cubicBezTo>
                <a:cubicBezTo>
                  <a:pt x="4038" y="2911"/>
                  <a:pt x="4000" y="2894"/>
                  <a:pt x="3969" y="2902"/>
                </a:cubicBezTo>
                <a:cubicBezTo>
                  <a:pt x="4022" y="2884"/>
                  <a:pt x="4062" y="2871"/>
                  <a:pt x="4118" y="2852"/>
                </a:cubicBezTo>
                <a:cubicBezTo>
                  <a:pt x="4183" y="2829"/>
                  <a:pt x="4248" y="2808"/>
                  <a:pt x="4316" y="2778"/>
                </a:cubicBezTo>
                <a:cubicBezTo>
                  <a:pt x="4367" y="2756"/>
                  <a:pt x="4437" y="2743"/>
                  <a:pt x="4490" y="2728"/>
                </a:cubicBezTo>
                <a:cubicBezTo>
                  <a:pt x="4531" y="2716"/>
                  <a:pt x="4576" y="2711"/>
                  <a:pt x="4614" y="2703"/>
                </a:cubicBezTo>
                <a:cubicBezTo>
                  <a:pt x="4658" y="2693"/>
                  <a:pt x="4697" y="2687"/>
                  <a:pt x="4738" y="2679"/>
                </a:cubicBezTo>
                <a:cubicBezTo>
                  <a:pt x="4697" y="2695"/>
                  <a:pt x="4660" y="2710"/>
                  <a:pt x="4614" y="2728"/>
                </a:cubicBezTo>
                <a:cubicBezTo>
                  <a:pt x="4558" y="2751"/>
                  <a:pt x="4497" y="2772"/>
                  <a:pt x="4440" y="2803"/>
                </a:cubicBezTo>
                <a:cubicBezTo>
                  <a:pt x="4399" y="2825"/>
                  <a:pt x="4357" y="2862"/>
                  <a:pt x="4316" y="2877"/>
                </a:cubicBezTo>
                <a:cubicBezTo>
                  <a:pt x="4285" y="2888"/>
                  <a:pt x="4248" y="2889"/>
                  <a:pt x="4217" y="2902"/>
                </a:cubicBezTo>
                <a:cubicBezTo>
                  <a:pt x="4184" y="2916"/>
                  <a:pt x="4153" y="2915"/>
                  <a:pt x="4118" y="2927"/>
                </a:cubicBezTo>
                <a:cubicBezTo>
                  <a:pt x="4077" y="2941"/>
                  <a:pt x="4035" y="2962"/>
                  <a:pt x="3994" y="2976"/>
                </a:cubicBezTo>
                <a:cubicBezTo>
                  <a:pt x="3955" y="2989"/>
                  <a:pt x="3908" y="2989"/>
                  <a:pt x="3870" y="3001"/>
                </a:cubicBezTo>
                <a:cubicBezTo>
                  <a:pt x="3822" y="3016"/>
                  <a:pt x="3771" y="3040"/>
                  <a:pt x="3721" y="3051"/>
                </a:cubicBezTo>
                <a:cubicBezTo>
                  <a:pt x="3675" y="3061"/>
                  <a:pt x="3638" y="3068"/>
                  <a:pt x="3597" y="3076"/>
                </a:cubicBezTo>
                <a:cubicBezTo>
                  <a:pt x="3545" y="3086"/>
                  <a:pt x="3494" y="3092"/>
                  <a:pt x="3448" y="3100"/>
                </a:cubicBezTo>
                <a:cubicBezTo>
                  <a:pt x="3407" y="3107"/>
                  <a:pt x="3329" y="3123"/>
                  <a:pt x="3299" y="3125"/>
                </a:cubicBezTo>
                <a:cubicBezTo>
                  <a:pt x="3089" y="3142"/>
                  <a:pt x="2847" y="3133"/>
                  <a:pt x="2654" y="3100"/>
                </a:cubicBezTo>
                <a:cubicBezTo>
                  <a:pt x="2597" y="3090"/>
                  <a:pt x="2557" y="3092"/>
                  <a:pt x="2505" y="3076"/>
                </a:cubicBezTo>
                <a:cubicBezTo>
                  <a:pt x="2471" y="3065"/>
                  <a:pt x="2441" y="3062"/>
                  <a:pt x="2406" y="3051"/>
                </a:cubicBezTo>
                <a:cubicBezTo>
                  <a:pt x="2367" y="3039"/>
                  <a:pt x="2321" y="3016"/>
                  <a:pt x="2282" y="3001"/>
                </a:cubicBezTo>
                <a:cubicBezTo>
                  <a:pt x="2252" y="2990"/>
                  <a:pt x="2212" y="2989"/>
                  <a:pt x="2183" y="2976"/>
                </a:cubicBezTo>
                <a:cubicBezTo>
                  <a:pt x="2146" y="2959"/>
                  <a:pt x="2121" y="2919"/>
                  <a:pt x="2084" y="2902"/>
                </a:cubicBezTo>
                <a:cubicBezTo>
                  <a:pt x="2051" y="2887"/>
                  <a:pt x="2018" y="2868"/>
                  <a:pt x="1984" y="2852"/>
                </a:cubicBezTo>
                <a:cubicBezTo>
                  <a:pt x="1948" y="2835"/>
                  <a:pt x="1893" y="2822"/>
                  <a:pt x="1860" y="2803"/>
                </a:cubicBezTo>
                <a:cubicBezTo>
                  <a:pt x="1810" y="2774"/>
                  <a:pt x="1763" y="2733"/>
                  <a:pt x="1712" y="2703"/>
                </a:cubicBezTo>
                <a:cubicBezTo>
                  <a:pt x="1662" y="2673"/>
                  <a:pt x="1584" y="2654"/>
                  <a:pt x="1538" y="2629"/>
                </a:cubicBezTo>
                <a:cubicBezTo>
                  <a:pt x="1502" y="2609"/>
                  <a:pt x="1476" y="2594"/>
                  <a:pt x="1439" y="2579"/>
                </a:cubicBezTo>
                <a:cubicBezTo>
                  <a:pt x="1398" y="2563"/>
                  <a:pt x="1356" y="2546"/>
                  <a:pt x="1315" y="2530"/>
                </a:cubicBezTo>
                <a:cubicBezTo>
                  <a:pt x="1281" y="2517"/>
                  <a:pt x="1250" y="2517"/>
                  <a:pt x="1215" y="2505"/>
                </a:cubicBezTo>
                <a:cubicBezTo>
                  <a:pt x="1183" y="2494"/>
                  <a:pt x="1148" y="2468"/>
                  <a:pt x="1116" y="2455"/>
                </a:cubicBezTo>
                <a:cubicBezTo>
                  <a:pt x="1086" y="2443"/>
                  <a:pt x="1078" y="2447"/>
                  <a:pt x="1042" y="2431"/>
                </a:cubicBezTo>
                <a:cubicBezTo>
                  <a:pt x="1010" y="2417"/>
                  <a:pt x="976" y="2418"/>
                  <a:pt x="943" y="2406"/>
                </a:cubicBezTo>
                <a:cubicBezTo>
                  <a:pt x="939" y="2404"/>
                  <a:pt x="895" y="2390"/>
                  <a:pt x="868" y="2381"/>
                </a:cubicBezTo>
                <a:cubicBezTo>
                  <a:pt x="820" y="2365"/>
                  <a:pt x="769" y="2342"/>
                  <a:pt x="719" y="2331"/>
                </a:cubicBezTo>
                <a:cubicBezTo>
                  <a:pt x="687" y="2324"/>
                  <a:pt x="677" y="2311"/>
                  <a:pt x="645" y="2307"/>
                </a:cubicBezTo>
                <a:cubicBezTo>
                  <a:pt x="558" y="2295"/>
                  <a:pt x="474" y="2297"/>
                  <a:pt x="397" y="2282"/>
                </a:cubicBezTo>
                <a:cubicBezTo>
                  <a:pt x="348" y="2272"/>
                  <a:pt x="317" y="2278"/>
                  <a:pt x="273" y="2257"/>
                </a:cubicBezTo>
                <a:cubicBezTo>
                  <a:pt x="241" y="2242"/>
                  <a:pt x="210" y="2191"/>
                  <a:pt x="198" y="2183"/>
                </a:cubicBezTo>
                <a:cubicBezTo>
                  <a:pt x="177" y="2169"/>
                  <a:pt x="164" y="2143"/>
                  <a:pt x="149" y="2133"/>
                </a:cubicBezTo>
                <a:cubicBezTo>
                  <a:pt x="122" y="2116"/>
                  <a:pt x="77" y="2122"/>
                  <a:pt x="50" y="2108"/>
                </a:cubicBezTo>
                <a:cubicBezTo>
                  <a:pt x="45" y="2105"/>
                  <a:pt x="20" y="2093"/>
                  <a:pt x="0" y="2083"/>
                </a:cubicBezTo>
                <a:cubicBezTo>
                  <a:pt x="21" y="2113"/>
                  <a:pt x="7" y="2102"/>
                  <a:pt x="25" y="2133"/>
                </a:cubicBezTo>
                <a:cubicBezTo>
                  <a:pt x="47" y="2172"/>
                  <a:pt x="69" y="2195"/>
                  <a:pt x="99" y="2232"/>
                </a:cubicBezTo>
                <a:cubicBezTo>
                  <a:pt x="119" y="2256"/>
                  <a:pt x="116" y="2274"/>
                  <a:pt x="149" y="2307"/>
                </a:cubicBezTo>
                <a:cubicBezTo>
                  <a:pt x="168" y="2326"/>
                  <a:pt x="180" y="2335"/>
                  <a:pt x="198" y="2356"/>
                </a:cubicBezTo>
                <a:cubicBezTo>
                  <a:pt x="227" y="2390"/>
                  <a:pt x="252" y="2386"/>
                  <a:pt x="273" y="2406"/>
                </a:cubicBezTo>
                <a:cubicBezTo>
                  <a:pt x="289" y="2422"/>
                  <a:pt x="305" y="2439"/>
                  <a:pt x="322" y="2455"/>
                </a:cubicBezTo>
                <a:cubicBezTo>
                  <a:pt x="342" y="2474"/>
                  <a:pt x="349" y="2486"/>
                  <a:pt x="372" y="2505"/>
                </a:cubicBezTo>
                <a:cubicBezTo>
                  <a:pt x="407" y="2534"/>
                  <a:pt x="422" y="2536"/>
                  <a:pt x="446" y="2555"/>
                </a:cubicBezTo>
                <a:cubicBezTo>
                  <a:pt x="459" y="2566"/>
                  <a:pt x="482" y="2591"/>
                  <a:pt x="496" y="2604"/>
                </a:cubicBezTo>
                <a:cubicBezTo>
                  <a:pt x="512" y="2619"/>
                  <a:pt x="539" y="2653"/>
                  <a:pt x="571" y="2679"/>
                </a:cubicBezTo>
                <a:cubicBezTo>
                  <a:pt x="605" y="2706"/>
                  <a:pt x="633" y="2724"/>
                  <a:pt x="670" y="2753"/>
                </a:cubicBezTo>
                <a:cubicBezTo>
                  <a:pt x="703" y="2779"/>
                  <a:pt x="736" y="2784"/>
                  <a:pt x="769" y="2803"/>
                </a:cubicBezTo>
                <a:cubicBezTo>
                  <a:pt x="780" y="2810"/>
                  <a:pt x="815" y="2837"/>
                  <a:pt x="843" y="2852"/>
                </a:cubicBezTo>
                <a:cubicBezTo>
                  <a:pt x="872" y="2868"/>
                  <a:pt x="882" y="2859"/>
                  <a:pt x="918" y="2877"/>
                </a:cubicBezTo>
                <a:cubicBezTo>
                  <a:pt x="936" y="2886"/>
                  <a:pt x="968" y="2915"/>
                  <a:pt x="992" y="2927"/>
                </a:cubicBezTo>
                <a:cubicBezTo>
                  <a:pt x="1023" y="2943"/>
                  <a:pt x="1059" y="2939"/>
                  <a:pt x="1091" y="2951"/>
                </a:cubicBezTo>
                <a:cubicBezTo>
                  <a:pt x="1094" y="2952"/>
                  <a:pt x="1143" y="2994"/>
                  <a:pt x="1166" y="3001"/>
                </a:cubicBezTo>
                <a:cubicBezTo>
                  <a:pt x="1201" y="3012"/>
                  <a:pt x="1231" y="3012"/>
                  <a:pt x="1265" y="3026"/>
                </a:cubicBezTo>
                <a:cubicBezTo>
                  <a:pt x="1298" y="3039"/>
                  <a:pt x="1329" y="3039"/>
                  <a:pt x="1364" y="3051"/>
                </a:cubicBezTo>
                <a:cubicBezTo>
                  <a:pt x="1411" y="3067"/>
                  <a:pt x="1464" y="3084"/>
                  <a:pt x="1513" y="3100"/>
                </a:cubicBezTo>
                <a:cubicBezTo>
                  <a:pt x="1549" y="3112"/>
                  <a:pt x="1573" y="3116"/>
                  <a:pt x="1612" y="3125"/>
                </a:cubicBezTo>
                <a:cubicBezTo>
                  <a:pt x="1647" y="3133"/>
                  <a:pt x="1693" y="3141"/>
                  <a:pt x="1736" y="3150"/>
                </a:cubicBezTo>
                <a:cubicBezTo>
                  <a:pt x="1769" y="3157"/>
                  <a:pt x="1778" y="3168"/>
                  <a:pt x="1811" y="3175"/>
                </a:cubicBezTo>
                <a:cubicBezTo>
                  <a:pt x="1852" y="3183"/>
                  <a:pt x="1869" y="3192"/>
                  <a:pt x="1910" y="3200"/>
                </a:cubicBezTo>
                <a:cubicBezTo>
                  <a:pt x="1956" y="3209"/>
                  <a:pt x="1992" y="3216"/>
                  <a:pt x="2034" y="3224"/>
                </a:cubicBezTo>
                <a:cubicBezTo>
                  <a:pt x="2074" y="3232"/>
                  <a:pt x="2096" y="3241"/>
                  <a:pt x="2133" y="3249"/>
                </a:cubicBezTo>
                <a:cubicBezTo>
                  <a:pt x="2169" y="3257"/>
                  <a:pt x="2199" y="3271"/>
                  <a:pt x="2232" y="3274"/>
                </a:cubicBezTo>
                <a:cubicBezTo>
                  <a:pt x="2305" y="3281"/>
                  <a:pt x="2445" y="3297"/>
                  <a:pt x="2480" y="3299"/>
                </a:cubicBezTo>
                <a:cubicBezTo>
                  <a:pt x="2632" y="3308"/>
                  <a:pt x="2790" y="3298"/>
                  <a:pt x="2927" y="3274"/>
                </a:cubicBezTo>
                <a:cubicBezTo>
                  <a:pt x="2959" y="3268"/>
                  <a:pt x="2993" y="3259"/>
                  <a:pt x="3026" y="3249"/>
                </a:cubicBezTo>
                <a:cubicBezTo>
                  <a:pt x="3059" y="3239"/>
                  <a:pt x="3092" y="3236"/>
                  <a:pt x="3125" y="3224"/>
                </a:cubicBezTo>
                <a:cubicBezTo>
                  <a:pt x="3172" y="3208"/>
                  <a:pt x="3217" y="3183"/>
                  <a:pt x="3249" y="3175"/>
                </a:cubicBezTo>
                <a:cubicBezTo>
                  <a:pt x="3286" y="3165"/>
                  <a:pt x="3314" y="3158"/>
                  <a:pt x="3349" y="3150"/>
                </a:cubicBezTo>
                <a:cubicBezTo>
                  <a:pt x="3385" y="3142"/>
                  <a:pt x="3410" y="3134"/>
                  <a:pt x="3448" y="3125"/>
                </a:cubicBezTo>
                <a:cubicBezTo>
                  <a:pt x="3486" y="3116"/>
                  <a:pt x="3511" y="3108"/>
                  <a:pt x="3547" y="3100"/>
                </a:cubicBezTo>
                <a:cubicBezTo>
                  <a:pt x="3592" y="3090"/>
                  <a:pt x="3657" y="3079"/>
                  <a:pt x="3696" y="3076"/>
                </a:cubicBezTo>
                <a:cubicBezTo>
                  <a:pt x="3750" y="3072"/>
                  <a:pt x="3826" y="3055"/>
                  <a:pt x="3845" y="3051"/>
                </a:cubicBezTo>
                <a:cubicBezTo>
                  <a:pt x="3894" y="3041"/>
                  <a:pt x="3925" y="3042"/>
                  <a:pt x="3969" y="3026"/>
                </a:cubicBezTo>
                <a:cubicBezTo>
                  <a:pt x="4011" y="3011"/>
                  <a:pt x="4013" y="2989"/>
                  <a:pt x="4043" y="2976"/>
                </a:cubicBezTo>
                <a:cubicBezTo>
                  <a:pt x="4074" y="2962"/>
                  <a:pt x="4110" y="2964"/>
                  <a:pt x="4142" y="2951"/>
                </a:cubicBezTo>
                <a:cubicBezTo>
                  <a:pt x="4176" y="2937"/>
                  <a:pt x="4182" y="2911"/>
                  <a:pt x="4217" y="2902"/>
                </a:cubicBezTo>
                <a:cubicBezTo>
                  <a:pt x="4249" y="2894"/>
                  <a:pt x="4311" y="2878"/>
                  <a:pt x="4316" y="2877"/>
                </a:cubicBezTo>
                <a:cubicBezTo>
                  <a:pt x="4293" y="2900"/>
                  <a:pt x="4289" y="2908"/>
                  <a:pt x="4266" y="2902"/>
                </a:cubicBezTo>
                <a:cubicBezTo>
                  <a:pt x="4215" y="2921"/>
                  <a:pt x="4168" y="2955"/>
                  <a:pt x="4118" y="2976"/>
                </a:cubicBezTo>
                <a:cubicBezTo>
                  <a:pt x="4081" y="2991"/>
                  <a:pt x="4003" y="3021"/>
                  <a:pt x="3969" y="3026"/>
                </a:cubicBezTo>
                <a:cubicBezTo>
                  <a:pt x="3669" y="3074"/>
                  <a:pt x="3205" y="3066"/>
                  <a:pt x="2927" y="2976"/>
                </a:cubicBezTo>
                <a:cubicBezTo>
                  <a:pt x="2892" y="2964"/>
                  <a:pt x="2862" y="2965"/>
                  <a:pt x="2828" y="2951"/>
                </a:cubicBezTo>
                <a:cubicBezTo>
                  <a:pt x="2793" y="2937"/>
                  <a:pt x="2765" y="2915"/>
                  <a:pt x="2729" y="2902"/>
                </a:cubicBezTo>
                <a:cubicBezTo>
                  <a:pt x="2675" y="2882"/>
                  <a:pt x="2629" y="2870"/>
                  <a:pt x="2580" y="2852"/>
                </a:cubicBezTo>
                <a:cubicBezTo>
                  <a:pt x="2548" y="2840"/>
                  <a:pt x="2485" y="2818"/>
                  <a:pt x="2456" y="2803"/>
                </a:cubicBezTo>
                <a:cubicBezTo>
                  <a:pt x="2410" y="2780"/>
                  <a:pt x="2377" y="2749"/>
                  <a:pt x="2332" y="2728"/>
                </a:cubicBezTo>
                <a:cubicBezTo>
                  <a:pt x="2295" y="2711"/>
                  <a:pt x="2244" y="2694"/>
                  <a:pt x="2208" y="2679"/>
                </a:cubicBezTo>
                <a:cubicBezTo>
                  <a:pt x="2150" y="2654"/>
                  <a:pt x="2089" y="2633"/>
                  <a:pt x="2034" y="2604"/>
                </a:cubicBezTo>
                <a:cubicBezTo>
                  <a:pt x="1992" y="2582"/>
                  <a:pt x="1954" y="2551"/>
                  <a:pt x="1910" y="2530"/>
                </a:cubicBezTo>
                <a:cubicBezTo>
                  <a:pt x="1876" y="2514"/>
                  <a:pt x="1820" y="2493"/>
                  <a:pt x="1786" y="2480"/>
                </a:cubicBezTo>
                <a:cubicBezTo>
                  <a:pt x="1725" y="2457"/>
                  <a:pt x="1671" y="2433"/>
                  <a:pt x="1612" y="2406"/>
                </a:cubicBezTo>
                <a:cubicBezTo>
                  <a:pt x="1575" y="2389"/>
                  <a:pt x="1524" y="2371"/>
                  <a:pt x="1488" y="2356"/>
                </a:cubicBezTo>
                <a:cubicBezTo>
                  <a:pt x="1442" y="2337"/>
                  <a:pt x="1405" y="2323"/>
                  <a:pt x="1364" y="2307"/>
                </a:cubicBezTo>
                <a:cubicBezTo>
                  <a:pt x="1324" y="2291"/>
                  <a:pt x="1308" y="2265"/>
                  <a:pt x="1265" y="2257"/>
                </a:cubicBezTo>
                <a:cubicBezTo>
                  <a:pt x="1214" y="2248"/>
                  <a:pt x="1131" y="2236"/>
                  <a:pt x="1091" y="2232"/>
                </a:cubicBezTo>
                <a:cubicBezTo>
                  <a:pt x="1022" y="2225"/>
                  <a:pt x="973" y="2246"/>
                  <a:pt x="918" y="2257"/>
                </a:cubicBezTo>
                <a:cubicBezTo>
                  <a:pt x="868" y="2267"/>
                  <a:pt x="881" y="2269"/>
                  <a:pt x="843" y="2282"/>
                </a:cubicBezTo>
                <a:cubicBezTo>
                  <a:pt x="864" y="2313"/>
                  <a:pt x="858" y="2343"/>
                  <a:pt x="893" y="2381"/>
                </a:cubicBezTo>
                <a:cubicBezTo>
                  <a:pt x="980" y="2474"/>
                  <a:pt x="1059" y="2548"/>
                  <a:pt x="1166" y="2604"/>
                </a:cubicBezTo>
                <a:cubicBezTo>
                  <a:pt x="1212" y="2628"/>
                  <a:pt x="1261" y="2640"/>
                  <a:pt x="1315" y="2654"/>
                </a:cubicBezTo>
                <a:cubicBezTo>
                  <a:pt x="1393" y="2675"/>
                  <a:pt x="1463" y="2689"/>
                  <a:pt x="1538" y="2703"/>
                </a:cubicBezTo>
                <a:cubicBezTo>
                  <a:pt x="1593" y="2713"/>
                  <a:pt x="1659" y="2723"/>
                  <a:pt x="1712" y="2728"/>
                </a:cubicBezTo>
                <a:cubicBezTo>
                  <a:pt x="1753" y="2728"/>
                  <a:pt x="1761" y="2728"/>
                  <a:pt x="1786" y="2728"/>
                </a:cubicBezTo>
                <a:cubicBezTo>
                  <a:pt x="1759" y="2742"/>
                  <a:pt x="1946" y="2766"/>
                  <a:pt x="1860" y="2753"/>
                </a:cubicBezTo>
                <a:cubicBezTo>
                  <a:pt x="1759" y="2738"/>
                  <a:pt x="1686" y="2722"/>
                  <a:pt x="1587" y="2679"/>
                </a:cubicBezTo>
                <a:cubicBezTo>
                  <a:pt x="1478" y="2632"/>
                  <a:pt x="1372" y="2561"/>
                  <a:pt x="1265" y="2505"/>
                </a:cubicBezTo>
                <a:cubicBezTo>
                  <a:pt x="1165" y="2453"/>
                  <a:pt x="1052" y="2402"/>
                  <a:pt x="943" y="2381"/>
                </a:cubicBezTo>
                <a:cubicBezTo>
                  <a:pt x="912" y="2375"/>
                  <a:pt x="874" y="2388"/>
                  <a:pt x="843" y="2381"/>
                </a:cubicBezTo>
                <a:cubicBezTo>
                  <a:pt x="873" y="2412"/>
                  <a:pt x="866" y="2438"/>
                  <a:pt x="918" y="2480"/>
                </a:cubicBezTo>
                <a:cubicBezTo>
                  <a:pt x="1010" y="2555"/>
                  <a:pt x="1107" y="2603"/>
                  <a:pt x="1215" y="2654"/>
                </a:cubicBezTo>
                <a:cubicBezTo>
                  <a:pt x="1321" y="2704"/>
                  <a:pt x="1427" y="2736"/>
                  <a:pt x="1538" y="2778"/>
                </a:cubicBezTo>
                <a:cubicBezTo>
                  <a:pt x="1585" y="2796"/>
                  <a:pt x="1699" y="2822"/>
                  <a:pt x="1736" y="2852"/>
                </a:cubicBezTo>
                <a:cubicBezTo>
                  <a:pt x="1828" y="2926"/>
                  <a:pt x="1707" y="2866"/>
                  <a:pt x="1712" y="2877"/>
                </a:cubicBezTo>
                <a:cubicBezTo>
                  <a:pt x="1643" y="2843"/>
                  <a:pt x="1561" y="2819"/>
                  <a:pt x="1488" y="2778"/>
                </a:cubicBezTo>
                <a:cubicBezTo>
                  <a:pt x="1402" y="2729"/>
                  <a:pt x="1294" y="2682"/>
                  <a:pt x="1215" y="2629"/>
                </a:cubicBezTo>
                <a:cubicBezTo>
                  <a:pt x="1164" y="2595"/>
                  <a:pt x="1120" y="2536"/>
                  <a:pt x="1067" y="2505"/>
                </a:cubicBezTo>
                <a:cubicBezTo>
                  <a:pt x="1033" y="2485"/>
                  <a:pt x="1017" y="2434"/>
                  <a:pt x="967" y="2455"/>
                </a:cubicBezTo>
                <a:cubicBezTo>
                  <a:pt x="934" y="2469"/>
                  <a:pt x="1049" y="2495"/>
                  <a:pt x="1042" y="2530"/>
                </a:cubicBezTo>
                <a:cubicBezTo>
                  <a:pt x="1110" y="2570"/>
                  <a:pt x="1171" y="2619"/>
                  <a:pt x="1240" y="2654"/>
                </a:cubicBezTo>
                <a:cubicBezTo>
                  <a:pt x="1328" y="2698"/>
                  <a:pt x="1422" y="2739"/>
                  <a:pt x="1513" y="2778"/>
                </a:cubicBezTo>
                <a:cubicBezTo>
                  <a:pt x="1578" y="2807"/>
                  <a:pt x="1650" y="2851"/>
                  <a:pt x="1712" y="2877"/>
                </a:cubicBezTo>
                <a:cubicBezTo>
                  <a:pt x="1772" y="2902"/>
                  <a:pt x="1831" y="2930"/>
                  <a:pt x="1885" y="2951"/>
                </a:cubicBezTo>
                <a:cubicBezTo>
                  <a:pt x="1943" y="2973"/>
                  <a:pt x="1999" y="2987"/>
                  <a:pt x="2059" y="3001"/>
                </a:cubicBezTo>
                <a:cubicBezTo>
                  <a:pt x="2144" y="3021"/>
                  <a:pt x="2216" y="3023"/>
                  <a:pt x="2307" y="3026"/>
                </a:cubicBezTo>
                <a:cubicBezTo>
                  <a:pt x="2435" y="3030"/>
                  <a:pt x="2566" y="3019"/>
                  <a:pt x="2679" y="3001"/>
                </a:cubicBezTo>
                <a:cubicBezTo>
                  <a:pt x="2742" y="2991"/>
                  <a:pt x="2800" y="2964"/>
                  <a:pt x="2853" y="2951"/>
                </a:cubicBezTo>
                <a:cubicBezTo>
                  <a:pt x="2902" y="2939"/>
                  <a:pt x="2950" y="2932"/>
                  <a:pt x="3001" y="2927"/>
                </a:cubicBezTo>
                <a:cubicBezTo>
                  <a:pt x="3134" y="2915"/>
                  <a:pt x="3279" y="2930"/>
                  <a:pt x="3398" y="2951"/>
                </a:cubicBezTo>
                <a:cubicBezTo>
                  <a:pt x="3442" y="2959"/>
                  <a:pt x="3484" y="2973"/>
                  <a:pt x="3522" y="2976"/>
                </a:cubicBezTo>
                <a:cubicBezTo>
                  <a:pt x="3636" y="2985"/>
                  <a:pt x="3755" y="2976"/>
                  <a:pt x="3870" y="2976"/>
                </a:cubicBezTo>
                <a:cubicBezTo>
                  <a:pt x="3809" y="2999"/>
                  <a:pt x="3766" y="3034"/>
                  <a:pt x="3696" y="3051"/>
                </a:cubicBezTo>
                <a:cubicBezTo>
                  <a:pt x="3607" y="3073"/>
                  <a:pt x="3517" y="3092"/>
                  <a:pt x="3423" y="3100"/>
                </a:cubicBezTo>
                <a:cubicBezTo>
                  <a:pt x="3314" y="3109"/>
                  <a:pt x="3150" y="3115"/>
                  <a:pt x="3076" y="3125"/>
                </a:cubicBezTo>
                <a:cubicBezTo>
                  <a:pt x="3120" y="3137"/>
                  <a:pt x="3174" y="3164"/>
                  <a:pt x="3225" y="3175"/>
                </a:cubicBezTo>
                <a:cubicBezTo>
                  <a:pt x="3305" y="3192"/>
                  <a:pt x="3392" y="3194"/>
                  <a:pt x="3473" y="3200"/>
                </a:cubicBezTo>
                <a:cubicBezTo>
                  <a:pt x="3567" y="3207"/>
                  <a:pt x="3831" y="3133"/>
                  <a:pt x="3746" y="3175"/>
                </a:cubicBezTo>
                <a:cubicBezTo>
                  <a:pt x="3706" y="3195"/>
                  <a:pt x="3714" y="3188"/>
                  <a:pt x="3671" y="3200"/>
                </a:cubicBezTo>
                <a:cubicBezTo>
                  <a:pt x="3578" y="3226"/>
                  <a:pt x="3466" y="3261"/>
                  <a:pt x="3373" y="3274"/>
                </a:cubicBezTo>
                <a:cubicBezTo>
                  <a:pt x="3309" y="3283"/>
                  <a:pt x="3240" y="3271"/>
                  <a:pt x="3175" y="3274"/>
                </a:cubicBezTo>
                <a:cubicBezTo>
                  <a:pt x="3215" y="3261"/>
                  <a:pt x="3253" y="3235"/>
                  <a:pt x="3299" y="3224"/>
                </a:cubicBezTo>
                <a:cubicBezTo>
                  <a:pt x="3381" y="3204"/>
                  <a:pt x="3467" y="3197"/>
                  <a:pt x="3547" y="3175"/>
                </a:cubicBezTo>
                <a:cubicBezTo>
                  <a:pt x="3615" y="3156"/>
                  <a:pt x="3677" y="3118"/>
                  <a:pt x="3746" y="3100"/>
                </a:cubicBezTo>
                <a:cubicBezTo>
                  <a:pt x="3785" y="3090"/>
                  <a:pt x="3831" y="3087"/>
                  <a:pt x="3870" y="3076"/>
                </a:cubicBezTo>
                <a:cubicBezTo>
                  <a:pt x="3837" y="3076"/>
                  <a:pt x="3853" y="3076"/>
                  <a:pt x="3820" y="3076"/>
                </a:cubicBezTo>
                <a:cubicBezTo>
                  <a:pt x="3707" y="3076"/>
                  <a:pt x="3607" y="3087"/>
                  <a:pt x="3497" y="3100"/>
                </a:cubicBezTo>
                <a:cubicBezTo>
                  <a:pt x="3419" y="3109"/>
                  <a:pt x="3325" y="3126"/>
                  <a:pt x="3249" y="3125"/>
                </a:cubicBezTo>
                <a:cubicBezTo>
                  <a:pt x="3176" y="3124"/>
                  <a:pt x="3121" y="3108"/>
                  <a:pt x="3051" y="3100"/>
                </a:cubicBezTo>
                <a:cubicBezTo>
                  <a:pt x="2990" y="3093"/>
                  <a:pt x="2937" y="3086"/>
                  <a:pt x="2877" y="3076"/>
                </a:cubicBezTo>
                <a:cubicBezTo>
                  <a:pt x="2814" y="3066"/>
                  <a:pt x="2765" y="3068"/>
                  <a:pt x="2704" y="3051"/>
                </a:cubicBezTo>
                <a:cubicBezTo>
                  <a:pt x="2662" y="3039"/>
                  <a:pt x="2618" y="3010"/>
                  <a:pt x="2580" y="3001"/>
                </a:cubicBezTo>
                <a:cubicBezTo>
                  <a:pt x="2524" y="2988"/>
                  <a:pt x="2484" y="2993"/>
                  <a:pt x="2431" y="2976"/>
                </a:cubicBezTo>
                <a:cubicBezTo>
                  <a:pt x="2388" y="2963"/>
                  <a:pt x="2349" y="2942"/>
                  <a:pt x="2307" y="2927"/>
                </a:cubicBezTo>
                <a:cubicBezTo>
                  <a:pt x="2244" y="2904"/>
                  <a:pt x="2174" y="2869"/>
                  <a:pt x="2108" y="2852"/>
                </a:cubicBezTo>
                <a:cubicBezTo>
                  <a:pt x="2059" y="2839"/>
                  <a:pt x="2009" y="2842"/>
                  <a:pt x="1960" y="2827"/>
                </a:cubicBezTo>
                <a:cubicBezTo>
                  <a:pt x="1922" y="2815"/>
                  <a:pt x="1875" y="2792"/>
                  <a:pt x="1836" y="2778"/>
                </a:cubicBezTo>
                <a:cubicBezTo>
                  <a:pt x="1803" y="2766"/>
                  <a:pt x="1744" y="2744"/>
                  <a:pt x="1712" y="2728"/>
                </a:cubicBezTo>
                <a:cubicBezTo>
                  <a:pt x="1663" y="2703"/>
                  <a:pt x="1630" y="2679"/>
                  <a:pt x="1587" y="2654"/>
                </a:cubicBezTo>
                <a:cubicBezTo>
                  <a:pt x="1540" y="2627"/>
                  <a:pt x="1505" y="2604"/>
                  <a:pt x="1463" y="2579"/>
                </a:cubicBezTo>
                <a:cubicBezTo>
                  <a:pt x="1430" y="2559"/>
                  <a:pt x="1396" y="2548"/>
                  <a:pt x="1364" y="2530"/>
                </a:cubicBezTo>
                <a:cubicBezTo>
                  <a:pt x="1323" y="2508"/>
                  <a:pt x="1319" y="2497"/>
                  <a:pt x="1290" y="2480"/>
                </a:cubicBezTo>
                <a:cubicBezTo>
                  <a:pt x="1255" y="2460"/>
                  <a:pt x="1205" y="2420"/>
                  <a:pt x="1166" y="2406"/>
                </a:cubicBezTo>
                <a:cubicBezTo>
                  <a:pt x="1125" y="2391"/>
                  <a:pt x="1081" y="2395"/>
                  <a:pt x="1042" y="2381"/>
                </a:cubicBezTo>
                <a:cubicBezTo>
                  <a:pt x="1006" y="2368"/>
                  <a:pt x="978" y="2345"/>
                  <a:pt x="943" y="2331"/>
                </a:cubicBezTo>
                <a:cubicBezTo>
                  <a:pt x="913" y="2319"/>
                  <a:pt x="872" y="2320"/>
                  <a:pt x="843" y="2307"/>
                </a:cubicBezTo>
                <a:cubicBezTo>
                  <a:pt x="808" y="2291"/>
                  <a:pt x="780" y="2271"/>
                  <a:pt x="744" y="2257"/>
                </a:cubicBezTo>
                <a:cubicBezTo>
                  <a:pt x="789" y="2260"/>
                  <a:pt x="749" y="2252"/>
                  <a:pt x="794" y="2257"/>
                </a:cubicBezTo>
                <a:cubicBezTo>
                  <a:pt x="887" y="2267"/>
                  <a:pt x="975" y="2290"/>
                  <a:pt x="1067" y="2307"/>
                </a:cubicBezTo>
                <a:cubicBezTo>
                  <a:pt x="1213" y="2334"/>
                  <a:pt x="1364" y="2350"/>
                  <a:pt x="1513" y="2356"/>
                </a:cubicBezTo>
                <a:cubicBezTo>
                  <a:pt x="1680" y="2363"/>
                  <a:pt x="1843" y="2379"/>
                  <a:pt x="2009" y="2381"/>
                </a:cubicBezTo>
                <a:cubicBezTo>
                  <a:pt x="2284" y="2385"/>
                  <a:pt x="2557" y="2384"/>
                  <a:pt x="2828" y="2356"/>
                </a:cubicBezTo>
                <a:cubicBezTo>
                  <a:pt x="3066" y="2332"/>
                  <a:pt x="3318" y="2285"/>
                  <a:pt x="3547" y="2207"/>
                </a:cubicBezTo>
                <a:cubicBezTo>
                  <a:pt x="3658" y="2169"/>
                  <a:pt x="3785" y="2110"/>
                  <a:pt x="3894" y="2059"/>
                </a:cubicBezTo>
                <a:cubicBezTo>
                  <a:pt x="3986" y="2016"/>
                  <a:pt x="4078" y="1962"/>
                  <a:pt x="4167" y="1910"/>
                </a:cubicBezTo>
                <a:cubicBezTo>
                  <a:pt x="4243" y="1865"/>
                  <a:pt x="4304" y="1823"/>
                  <a:pt x="4366" y="1761"/>
                </a:cubicBezTo>
                <a:cubicBezTo>
                  <a:pt x="4418" y="1709"/>
                  <a:pt x="4441" y="1737"/>
                  <a:pt x="4415" y="1686"/>
                </a:cubicBezTo>
                <a:cubicBezTo>
                  <a:pt x="4410" y="1676"/>
                  <a:pt x="4310" y="1626"/>
                  <a:pt x="4291" y="1612"/>
                </a:cubicBezTo>
                <a:cubicBezTo>
                  <a:pt x="4270" y="1597"/>
                  <a:pt x="4215" y="1543"/>
                  <a:pt x="4192" y="1538"/>
                </a:cubicBezTo>
                <a:cubicBezTo>
                  <a:pt x="4145" y="1527"/>
                  <a:pt x="4097" y="1564"/>
                  <a:pt x="4068" y="1562"/>
                </a:cubicBezTo>
                <a:cubicBezTo>
                  <a:pt x="4062" y="1633"/>
                  <a:pt x="4039" y="1687"/>
                  <a:pt x="4043" y="1761"/>
                </a:cubicBezTo>
                <a:cubicBezTo>
                  <a:pt x="4051" y="1786"/>
                  <a:pt x="4060" y="1810"/>
                  <a:pt x="4068" y="1835"/>
                </a:cubicBezTo>
                <a:cubicBezTo>
                  <a:pt x="4161" y="1872"/>
                  <a:pt x="4204" y="1938"/>
                  <a:pt x="4316" y="1934"/>
                </a:cubicBezTo>
                <a:cubicBezTo>
                  <a:pt x="4420" y="1930"/>
                  <a:pt x="4518" y="1853"/>
                  <a:pt x="4589" y="1786"/>
                </a:cubicBezTo>
                <a:cubicBezTo>
                  <a:pt x="4686" y="1694"/>
                  <a:pt x="4775" y="1569"/>
                  <a:pt x="4812" y="1438"/>
                </a:cubicBezTo>
                <a:cubicBezTo>
                  <a:pt x="4836" y="1355"/>
                  <a:pt x="4842" y="1280"/>
                  <a:pt x="4837" y="1190"/>
                </a:cubicBezTo>
                <a:cubicBezTo>
                  <a:pt x="4833" y="1113"/>
                  <a:pt x="4809" y="984"/>
                  <a:pt x="4763" y="918"/>
                </a:cubicBezTo>
                <a:cubicBezTo>
                  <a:pt x="4714" y="848"/>
                  <a:pt x="4681" y="827"/>
                  <a:pt x="4614" y="793"/>
                </a:cubicBezTo>
                <a:cubicBezTo>
                  <a:pt x="4594" y="783"/>
                  <a:pt x="4560" y="801"/>
                  <a:pt x="4539" y="793"/>
                </a:cubicBezTo>
                <a:cubicBezTo>
                  <a:pt x="4534" y="850"/>
                  <a:pt x="4502" y="917"/>
                  <a:pt x="4514" y="992"/>
                </a:cubicBezTo>
                <a:cubicBezTo>
                  <a:pt x="4533" y="1113"/>
                  <a:pt x="4569" y="1209"/>
                  <a:pt x="4688" y="1265"/>
                </a:cubicBezTo>
                <a:cubicBezTo>
                  <a:pt x="4786" y="1311"/>
                  <a:pt x="4865" y="1284"/>
                  <a:pt x="4961" y="1265"/>
                </a:cubicBezTo>
                <a:cubicBezTo>
                  <a:pt x="4969" y="1257"/>
                  <a:pt x="4978" y="1248"/>
                  <a:pt x="4986" y="1240"/>
                </a:cubicBezTo>
                <a:cubicBezTo>
                  <a:pt x="4986" y="1180"/>
                  <a:pt x="5029" y="1155"/>
                  <a:pt x="5011" y="1091"/>
                </a:cubicBezTo>
                <a:cubicBezTo>
                  <a:pt x="4996" y="1038"/>
                  <a:pt x="4944" y="991"/>
                  <a:pt x="4911" y="942"/>
                </a:cubicBezTo>
                <a:cubicBezTo>
                  <a:pt x="4871" y="883"/>
                  <a:pt x="4819" y="816"/>
                  <a:pt x="4763" y="769"/>
                </a:cubicBezTo>
                <a:cubicBezTo>
                  <a:pt x="4730" y="741"/>
                  <a:pt x="4691" y="715"/>
                  <a:pt x="4663" y="694"/>
                </a:cubicBezTo>
                <a:cubicBezTo>
                  <a:pt x="4655" y="694"/>
                  <a:pt x="4646" y="694"/>
                  <a:pt x="4638" y="694"/>
                </a:cubicBezTo>
                <a:cubicBezTo>
                  <a:pt x="4648" y="812"/>
                  <a:pt x="4638" y="913"/>
                  <a:pt x="4713" y="1017"/>
                </a:cubicBezTo>
                <a:cubicBezTo>
                  <a:pt x="4754" y="1073"/>
                  <a:pt x="4823" y="1113"/>
                  <a:pt x="4887" y="1116"/>
                </a:cubicBezTo>
                <a:cubicBezTo>
                  <a:pt x="4956" y="1119"/>
                  <a:pt x="4976" y="1113"/>
                  <a:pt x="5011" y="1066"/>
                </a:cubicBezTo>
                <a:cubicBezTo>
                  <a:pt x="5040" y="1026"/>
                  <a:pt x="5043" y="972"/>
                  <a:pt x="5035" y="918"/>
                </a:cubicBezTo>
                <a:cubicBezTo>
                  <a:pt x="5024" y="847"/>
                  <a:pt x="4969" y="805"/>
                  <a:pt x="4936" y="744"/>
                </a:cubicBezTo>
                <a:cubicBezTo>
                  <a:pt x="4907" y="691"/>
                  <a:pt x="4875" y="642"/>
                  <a:pt x="4837" y="595"/>
                </a:cubicBezTo>
                <a:cubicBezTo>
                  <a:pt x="4808" y="559"/>
                  <a:pt x="4769" y="531"/>
                  <a:pt x="4738" y="496"/>
                </a:cubicBezTo>
                <a:cubicBezTo>
                  <a:pt x="4769" y="600"/>
                  <a:pt x="4777" y="646"/>
                  <a:pt x="4837" y="744"/>
                </a:cubicBezTo>
                <a:cubicBezTo>
                  <a:pt x="4882" y="817"/>
                  <a:pt x="4934" y="861"/>
                  <a:pt x="4986" y="918"/>
                </a:cubicBezTo>
                <a:cubicBezTo>
                  <a:pt x="4994" y="926"/>
                  <a:pt x="5003" y="934"/>
                  <a:pt x="5011" y="942"/>
                </a:cubicBezTo>
                <a:cubicBezTo>
                  <a:pt x="4993" y="911"/>
                  <a:pt x="5031" y="948"/>
                  <a:pt x="5011" y="918"/>
                </a:cubicBezTo>
                <a:cubicBezTo>
                  <a:pt x="4961" y="845"/>
                  <a:pt x="4905" y="771"/>
                  <a:pt x="4862" y="694"/>
                </a:cubicBezTo>
                <a:cubicBezTo>
                  <a:pt x="4823" y="623"/>
                  <a:pt x="4799" y="544"/>
                  <a:pt x="4763" y="471"/>
                </a:cubicBezTo>
                <a:cubicBezTo>
                  <a:pt x="4755" y="454"/>
                  <a:pt x="4746" y="438"/>
                  <a:pt x="4738" y="421"/>
                </a:cubicBezTo>
                <a:cubicBezTo>
                  <a:pt x="4723" y="375"/>
                  <a:pt x="4663" y="256"/>
                  <a:pt x="4688" y="297"/>
                </a:cubicBezTo>
                <a:cubicBezTo>
                  <a:pt x="4726" y="361"/>
                  <a:pt x="4745" y="436"/>
                  <a:pt x="4787" y="496"/>
                </a:cubicBezTo>
                <a:cubicBezTo>
                  <a:pt x="4837" y="568"/>
                  <a:pt x="4904" y="626"/>
                  <a:pt x="4961" y="694"/>
                </a:cubicBezTo>
                <a:cubicBezTo>
                  <a:pt x="5004" y="745"/>
                  <a:pt x="5047" y="822"/>
                  <a:pt x="5085" y="868"/>
                </a:cubicBezTo>
                <a:cubicBezTo>
                  <a:pt x="5057" y="844"/>
                  <a:pt x="5083" y="897"/>
                  <a:pt x="5060" y="868"/>
                </a:cubicBezTo>
                <a:cubicBezTo>
                  <a:pt x="5025" y="823"/>
                  <a:pt x="4997" y="760"/>
                  <a:pt x="4961" y="719"/>
                </a:cubicBezTo>
                <a:cubicBezTo>
                  <a:pt x="4903" y="653"/>
                  <a:pt x="4845" y="613"/>
                  <a:pt x="4787" y="545"/>
                </a:cubicBezTo>
                <a:cubicBezTo>
                  <a:pt x="4754" y="506"/>
                  <a:pt x="4717" y="463"/>
                  <a:pt x="4688" y="421"/>
                </a:cubicBezTo>
                <a:cubicBezTo>
                  <a:pt x="4688" y="413"/>
                  <a:pt x="4688" y="405"/>
                  <a:pt x="4688" y="397"/>
                </a:cubicBezTo>
                <a:cubicBezTo>
                  <a:pt x="4720" y="415"/>
                  <a:pt x="4660" y="348"/>
                  <a:pt x="4688" y="372"/>
                </a:cubicBezTo>
                <a:cubicBezTo>
                  <a:pt x="4801" y="469"/>
                  <a:pt x="4907" y="572"/>
                  <a:pt x="5011" y="669"/>
                </a:cubicBezTo>
                <a:cubicBezTo>
                  <a:pt x="5053" y="708"/>
                  <a:pt x="5082" y="754"/>
                  <a:pt x="5110" y="793"/>
                </a:cubicBezTo>
                <a:cubicBezTo>
                  <a:pt x="5138" y="831"/>
                  <a:pt x="5160" y="856"/>
                  <a:pt x="5184" y="893"/>
                </a:cubicBezTo>
                <a:cubicBezTo>
                  <a:pt x="5205" y="926"/>
                  <a:pt x="5245" y="979"/>
                  <a:pt x="5259" y="1017"/>
                </a:cubicBezTo>
                <a:cubicBezTo>
                  <a:pt x="5272" y="1051"/>
                  <a:pt x="5272" y="1081"/>
                  <a:pt x="5283" y="1116"/>
                </a:cubicBezTo>
                <a:cubicBezTo>
                  <a:pt x="5294" y="1152"/>
                  <a:pt x="5312" y="1172"/>
                  <a:pt x="5308" y="1215"/>
                </a:cubicBezTo>
                <a:cubicBezTo>
                  <a:pt x="5301" y="1286"/>
                  <a:pt x="5289" y="1296"/>
                  <a:pt x="5259" y="1364"/>
                </a:cubicBezTo>
                <a:cubicBezTo>
                  <a:pt x="5241" y="1405"/>
                  <a:pt x="5208" y="1446"/>
                  <a:pt x="5184" y="1488"/>
                </a:cubicBezTo>
                <a:cubicBezTo>
                  <a:pt x="5166" y="1518"/>
                  <a:pt x="5152" y="1561"/>
                  <a:pt x="5135" y="1587"/>
                </a:cubicBezTo>
                <a:cubicBezTo>
                  <a:pt x="5112" y="1622"/>
                  <a:pt x="5102" y="1651"/>
                  <a:pt x="5085" y="1686"/>
                </a:cubicBezTo>
                <a:cubicBezTo>
                  <a:pt x="5075" y="1706"/>
                  <a:pt x="5042" y="1731"/>
                  <a:pt x="5035" y="1761"/>
                </a:cubicBezTo>
                <a:cubicBezTo>
                  <a:pt x="5029" y="1785"/>
                  <a:pt x="5065" y="1736"/>
                  <a:pt x="5060" y="1761"/>
                </a:cubicBezTo>
                <a:cubicBezTo>
                  <a:pt x="5082" y="1726"/>
                  <a:pt x="5116" y="1693"/>
                  <a:pt x="5135" y="1662"/>
                </a:cubicBezTo>
                <a:cubicBezTo>
                  <a:pt x="5172" y="1601"/>
                  <a:pt x="5221" y="1534"/>
                  <a:pt x="5234" y="1463"/>
                </a:cubicBezTo>
                <a:cubicBezTo>
                  <a:pt x="5255" y="1349"/>
                  <a:pt x="5209" y="1268"/>
                  <a:pt x="5184" y="1166"/>
                </a:cubicBezTo>
                <a:cubicBezTo>
                  <a:pt x="5172" y="1117"/>
                  <a:pt x="5143" y="1062"/>
                  <a:pt x="5135" y="1017"/>
                </a:cubicBezTo>
                <a:cubicBezTo>
                  <a:pt x="5129" y="987"/>
                  <a:pt x="5117" y="874"/>
                  <a:pt x="5135" y="918"/>
                </a:cubicBezTo>
                <a:cubicBezTo>
                  <a:pt x="5144" y="941"/>
                  <a:pt x="5155" y="1019"/>
                  <a:pt x="5159" y="1042"/>
                </a:cubicBezTo>
                <a:cubicBezTo>
                  <a:pt x="5162" y="1153"/>
                  <a:pt x="5178" y="1257"/>
                  <a:pt x="5184" y="1364"/>
                </a:cubicBezTo>
                <a:cubicBezTo>
                  <a:pt x="5189" y="1452"/>
                  <a:pt x="5203" y="1528"/>
                  <a:pt x="5209" y="1612"/>
                </a:cubicBezTo>
                <a:cubicBezTo>
                  <a:pt x="5214" y="1686"/>
                  <a:pt x="5131" y="1862"/>
                  <a:pt x="5184" y="1810"/>
                </a:cubicBezTo>
                <a:cubicBezTo>
                  <a:pt x="5205" y="1789"/>
                  <a:pt x="5227" y="1694"/>
                  <a:pt x="5234" y="1662"/>
                </a:cubicBezTo>
                <a:cubicBezTo>
                  <a:pt x="5251" y="1581"/>
                  <a:pt x="5270" y="1498"/>
                  <a:pt x="5283" y="1414"/>
                </a:cubicBezTo>
                <a:cubicBezTo>
                  <a:pt x="5297" y="1327"/>
                  <a:pt x="5311" y="1251"/>
                  <a:pt x="5333" y="1166"/>
                </a:cubicBezTo>
                <a:cubicBezTo>
                  <a:pt x="5342" y="1131"/>
                  <a:pt x="5350" y="1096"/>
                  <a:pt x="5358" y="1066"/>
                </a:cubicBezTo>
                <a:cubicBezTo>
                  <a:pt x="5351" y="1178"/>
                  <a:pt x="5353" y="1281"/>
                  <a:pt x="5333" y="1389"/>
                </a:cubicBezTo>
                <a:cubicBezTo>
                  <a:pt x="5317" y="1474"/>
                  <a:pt x="5290" y="1551"/>
                  <a:pt x="5283" y="1637"/>
                </a:cubicBezTo>
                <a:cubicBezTo>
                  <a:pt x="5279" y="1686"/>
                  <a:pt x="5286" y="1686"/>
                  <a:pt x="5283" y="1736"/>
                </a:cubicBezTo>
                <a:cubicBezTo>
                  <a:pt x="5312" y="1655"/>
                  <a:pt x="5339" y="1572"/>
                  <a:pt x="5358" y="1488"/>
                </a:cubicBezTo>
                <a:cubicBezTo>
                  <a:pt x="5373" y="1419"/>
                  <a:pt x="5390" y="1356"/>
                  <a:pt x="5407" y="1290"/>
                </a:cubicBezTo>
                <a:cubicBezTo>
                  <a:pt x="5410" y="1278"/>
                  <a:pt x="5447" y="1128"/>
                  <a:pt x="5432" y="1190"/>
                </a:cubicBezTo>
                <a:cubicBezTo>
                  <a:pt x="5402" y="1312"/>
                  <a:pt x="5386" y="1439"/>
                  <a:pt x="5358" y="1562"/>
                </a:cubicBezTo>
                <a:cubicBezTo>
                  <a:pt x="5343" y="1631"/>
                  <a:pt x="5324" y="1692"/>
                  <a:pt x="5308" y="1761"/>
                </a:cubicBezTo>
                <a:cubicBezTo>
                  <a:pt x="5285" y="1795"/>
                  <a:pt x="5279" y="1901"/>
                  <a:pt x="5283" y="1860"/>
                </a:cubicBezTo>
                <a:cubicBezTo>
                  <a:pt x="5290" y="1794"/>
                  <a:pt x="5298" y="1747"/>
                  <a:pt x="5308" y="1686"/>
                </a:cubicBezTo>
                <a:cubicBezTo>
                  <a:pt x="5316" y="1634"/>
                  <a:pt x="5349" y="1567"/>
                  <a:pt x="5333" y="1513"/>
                </a:cubicBezTo>
                <a:cubicBezTo>
                  <a:pt x="5314" y="1448"/>
                  <a:pt x="5324" y="1467"/>
                  <a:pt x="5283" y="1538"/>
                </a:cubicBezTo>
                <a:cubicBezTo>
                  <a:pt x="5248" y="1598"/>
                  <a:pt x="5215" y="1714"/>
                  <a:pt x="5184" y="1786"/>
                </a:cubicBezTo>
                <a:cubicBezTo>
                  <a:pt x="5180" y="1796"/>
                  <a:pt x="5125" y="1901"/>
                  <a:pt x="5135" y="1910"/>
                </a:cubicBezTo>
                <a:cubicBezTo>
                  <a:pt x="5164" y="1936"/>
                  <a:pt x="5157" y="1838"/>
                  <a:pt x="5184" y="1810"/>
                </a:cubicBezTo>
                <a:cubicBezTo>
                  <a:pt x="5198" y="1746"/>
                  <a:pt x="5197" y="1670"/>
                  <a:pt x="5234" y="1612"/>
                </a:cubicBezTo>
                <a:cubicBezTo>
                  <a:pt x="5240" y="1602"/>
                  <a:pt x="5257" y="1515"/>
                  <a:pt x="5283" y="1538"/>
                </a:cubicBezTo>
                <a:cubicBezTo>
                  <a:pt x="5322" y="1573"/>
                  <a:pt x="5261" y="1746"/>
                  <a:pt x="5259" y="1786"/>
                </a:cubicBezTo>
                <a:cubicBezTo>
                  <a:pt x="5257" y="1827"/>
                  <a:pt x="5260" y="1869"/>
                  <a:pt x="5259" y="1910"/>
                </a:cubicBezTo>
                <a:cubicBezTo>
                  <a:pt x="5267" y="1841"/>
                  <a:pt x="5279" y="1781"/>
                  <a:pt x="5283" y="1711"/>
                </a:cubicBezTo>
                <a:cubicBezTo>
                  <a:pt x="5287" y="1628"/>
                  <a:pt x="5295" y="1538"/>
                  <a:pt x="5259" y="1463"/>
                </a:cubicBezTo>
                <a:cubicBezTo>
                  <a:pt x="5235" y="1414"/>
                  <a:pt x="5179" y="1349"/>
                  <a:pt x="5135" y="1314"/>
                </a:cubicBezTo>
                <a:cubicBezTo>
                  <a:pt x="5054" y="1250"/>
                  <a:pt x="4908" y="1227"/>
                  <a:pt x="4812" y="1215"/>
                </a:cubicBezTo>
                <a:cubicBezTo>
                  <a:pt x="4668" y="1197"/>
                  <a:pt x="4502" y="1211"/>
                  <a:pt x="4366" y="1240"/>
                </a:cubicBezTo>
                <a:cubicBezTo>
                  <a:pt x="4229" y="1269"/>
                  <a:pt x="4135" y="1345"/>
                  <a:pt x="4018" y="1414"/>
                </a:cubicBezTo>
                <a:cubicBezTo>
                  <a:pt x="3893" y="1488"/>
                  <a:pt x="3773" y="1567"/>
                  <a:pt x="3646" y="1637"/>
                </a:cubicBezTo>
                <a:cubicBezTo>
                  <a:pt x="3513" y="1710"/>
                  <a:pt x="3368" y="1766"/>
                  <a:pt x="3225" y="1810"/>
                </a:cubicBezTo>
                <a:cubicBezTo>
                  <a:pt x="3029" y="1870"/>
                  <a:pt x="2833" y="1898"/>
                  <a:pt x="2629" y="1885"/>
                </a:cubicBezTo>
                <a:cubicBezTo>
                  <a:pt x="2492" y="1877"/>
                  <a:pt x="2445" y="1841"/>
                  <a:pt x="2332" y="1786"/>
                </a:cubicBezTo>
                <a:cubicBezTo>
                  <a:pt x="2251" y="1747"/>
                  <a:pt x="2169" y="1693"/>
                  <a:pt x="2084" y="1662"/>
                </a:cubicBezTo>
                <a:cubicBezTo>
                  <a:pt x="2009" y="1635"/>
                  <a:pt x="1941" y="1634"/>
                  <a:pt x="1860" y="1637"/>
                </a:cubicBezTo>
                <a:cubicBezTo>
                  <a:pt x="1789" y="1640"/>
                  <a:pt x="1729" y="1646"/>
                  <a:pt x="1662" y="1662"/>
                </a:cubicBezTo>
                <a:cubicBezTo>
                  <a:pt x="1625" y="1671"/>
                  <a:pt x="1524" y="1688"/>
                  <a:pt x="1488" y="1711"/>
                </a:cubicBezTo>
                <a:cubicBezTo>
                  <a:pt x="1437" y="1743"/>
                  <a:pt x="1399" y="1792"/>
                  <a:pt x="1364" y="1835"/>
                </a:cubicBezTo>
                <a:cubicBezTo>
                  <a:pt x="1316" y="1893"/>
                  <a:pt x="1279" y="1969"/>
                  <a:pt x="1240" y="2034"/>
                </a:cubicBezTo>
                <a:cubicBezTo>
                  <a:pt x="1208" y="2087"/>
                  <a:pt x="1194" y="2146"/>
                  <a:pt x="1141" y="2183"/>
                </a:cubicBezTo>
                <a:cubicBezTo>
                  <a:pt x="1117" y="2200"/>
                  <a:pt x="1111" y="2193"/>
                  <a:pt x="1067" y="2207"/>
                </a:cubicBezTo>
                <a:cubicBezTo>
                  <a:pt x="974" y="2237"/>
                  <a:pt x="857" y="2185"/>
                  <a:pt x="794" y="2232"/>
                </a:cubicBezTo>
                <a:cubicBezTo>
                  <a:pt x="783" y="2240"/>
                  <a:pt x="746" y="2278"/>
                  <a:pt x="744" y="2307"/>
                </a:cubicBezTo>
                <a:cubicBezTo>
                  <a:pt x="740" y="2370"/>
                  <a:pt x="756" y="2404"/>
                  <a:pt x="794" y="2455"/>
                </a:cubicBezTo>
                <a:cubicBezTo>
                  <a:pt x="827" y="2499"/>
                  <a:pt x="876" y="2523"/>
                  <a:pt x="918" y="2555"/>
                </a:cubicBezTo>
                <a:cubicBezTo>
                  <a:pt x="921" y="2557"/>
                  <a:pt x="1030" y="2602"/>
                  <a:pt x="967" y="2579"/>
                </a:cubicBezTo>
                <a:cubicBezTo>
                  <a:pt x="923" y="2563"/>
                  <a:pt x="894" y="2520"/>
                  <a:pt x="843" y="2505"/>
                </a:cubicBezTo>
                <a:cubicBezTo>
                  <a:pt x="793" y="2491"/>
                  <a:pt x="745" y="2488"/>
                  <a:pt x="695" y="2480"/>
                </a:cubicBezTo>
                <a:cubicBezTo>
                  <a:pt x="670" y="2480"/>
                  <a:pt x="662" y="2480"/>
                  <a:pt x="645" y="2480"/>
                </a:cubicBezTo>
                <a:cubicBezTo>
                  <a:pt x="637" y="2480"/>
                  <a:pt x="628" y="2480"/>
                  <a:pt x="620" y="2480"/>
                </a:cubicBezTo>
                <a:cubicBezTo>
                  <a:pt x="698" y="2537"/>
                  <a:pt x="784" y="2617"/>
                  <a:pt x="868" y="2679"/>
                </a:cubicBezTo>
                <a:cubicBezTo>
                  <a:pt x="938" y="2731"/>
                  <a:pt x="1019" y="2778"/>
                  <a:pt x="1091" y="2827"/>
                </a:cubicBezTo>
                <a:cubicBezTo>
                  <a:pt x="1158" y="2872"/>
                  <a:pt x="1255" y="2905"/>
                  <a:pt x="1315" y="2951"/>
                </a:cubicBezTo>
                <a:cubicBezTo>
                  <a:pt x="1371" y="2994"/>
                  <a:pt x="1409" y="3034"/>
                  <a:pt x="1463" y="3076"/>
                </a:cubicBezTo>
                <a:cubicBezTo>
                  <a:pt x="1524" y="3123"/>
                  <a:pt x="1575" y="3164"/>
                  <a:pt x="1637" y="3200"/>
                </a:cubicBezTo>
                <a:cubicBezTo>
                  <a:pt x="1688" y="3230"/>
                  <a:pt x="1732" y="3248"/>
                  <a:pt x="1786" y="3274"/>
                </a:cubicBezTo>
                <a:cubicBezTo>
                  <a:pt x="1809" y="3285"/>
                  <a:pt x="1865" y="3286"/>
                  <a:pt x="1885" y="3299"/>
                </a:cubicBezTo>
                <a:cubicBezTo>
                  <a:pt x="1897" y="3307"/>
                  <a:pt x="1933" y="3351"/>
                  <a:pt x="1960" y="3373"/>
                </a:cubicBezTo>
                <a:cubicBezTo>
                  <a:pt x="1997" y="3403"/>
                  <a:pt x="2004" y="3406"/>
                  <a:pt x="2034" y="3423"/>
                </a:cubicBezTo>
                <a:cubicBezTo>
                  <a:pt x="2041" y="3427"/>
                  <a:pt x="2090" y="3437"/>
                  <a:pt x="2108" y="3448"/>
                </a:cubicBezTo>
                <a:cubicBezTo>
                  <a:pt x="2116" y="3456"/>
                  <a:pt x="2125" y="3464"/>
                  <a:pt x="2133" y="3472"/>
                </a:cubicBezTo>
                <a:cubicBezTo>
                  <a:pt x="2107" y="3446"/>
                  <a:pt x="2164" y="3467"/>
                  <a:pt x="2133" y="3448"/>
                </a:cubicBezTo>
                <a:cubicBezTo>
                  <a:pt x="2096" y="3425"/>
                  <a:pt x="2048" y="3407"/>
                  <a:pt x="2009" y="3373"/>
                </a:cubicBezTo>
                <a:cubicBezTo>
                  <a:pt x="1968" y="3338"/>
                  <a:pt x="1935" y="3282"/>
                  <a:pt x="1885" y="3249"/>
                </a:cubicBezTo>
                <a:cubicBezTo>
                  <a:pt x="1836" y="3217"/>
                  <a:pt x="1787" y="3206"/>
                  <a:pt x="1736" y="3175"/>
                </a:cubicBezTo>
                <a:cubicBezTo>
                  <a:pt x="1691" y="3148"/>
                  <a:pt x="1652" y="3129"/>
                  <a:pt x="1612" y="3100"/>
                </a:cubicBezTo>
                <a:cubicBezTo>
                  <a:pt x="1583" y="3079"/>
                  <a:pt x="1533" y="3043"/>
                  <a:pt x="1513" y="3026"/>
                </a:cubicBezTo>
                <a:cubicBezTo>
                  <a:pt x="1450" y="2972"/>
                  <a:pt x="1396" y="2901"/>
                  <a:pt x="1339" y="2852"/>
                </a:cubicBezTo>
                <a:cubicBezTo>
                  <a:pt x="1271" y="2794"/>
                  <a:pt x="1220" y="2752"/>
                  <a:pt x="1166" y="2679"/>
                </a:cubicBezTo>
                <a:cubicBezTo>
                  <a:pt x="1130" y="2630"/>
                  <a:pt x="1100" y="2581"/>
                  <a:pt x="1067" y="2530"/>
                </a:cubicBezTo>
                <a:cubicBezTo>
                  <a:pt x="1030" y="2471"/>
                  <a:pt x="1019" y="2412"/>
                  <a:pt x="992" y="2356"/>
                </a:cubicBezTo>
                <a:cubicBezTo>
                  <a:pt x="963" y="2296"/>
                  <a:pt x="942" y="2244"/>
                  <a:pt x="918" y="2183"/>
                </a:cubicBezTo>
                <a:cubicBezTo>
                  <a:pt x="891" y="2115"/>
                  <a:pt x="868" y="2051"/>
                  <a:pt x="843" y="1984"/>
                </a:cubicBezTo>
                <a:cubicBezTo>
                  <a:pt x="828" y="1946"/>
                  <a:pt x="810" y="1900"/>
                  <a:pt x="794" y="1860"/>
                </a:cubicBezTo>
                <a:cubicBezTo>
                  <a:pt x="774" y="1809"/>
                  <a:pt x="758" y="1763"/>
                  <a:pt x="744" y="1711"/>
                </a:cubicBezTo>
                <a:cubicBezTo>
                  <a:pt x="730" y="1659"/>
                  <a:pt x="719" y="1619"/>
                  <a:pt x="719" y="1562"/>
                </a:cubicBezTo>
                <a:cubicBezTo>
                  <a:pt x="719" y="1502"/>
                  <a:pt x="733" y="1462"/>
                  <a:pt x="744" y="1414"/>
                </a:cubicBezTo>
                <a:cubicBezTo>
                  <a:pt x="759" y="1345"/>
                  <a:pt x="802" y="1284"/>
                  <a:pt x="819" y="1215"/>
                </a:cubicBezTo>
                <a:cubicBezTo>
                  <a:pt x="835" y="1147"/>
                  <a:pt x="848" y="1084"/>
                  <a:pt x="868" y="1017"/>
                </a:cubicBezTo>
                <a:cubicBezTo>
                  <a:pt x="886" y="959"/>
                  <a:pt x="899" y="902"/>
                  <a:pt x="918" y="843"/>
                </a:cubicBezTo>
                <a:cubicBezTo>
                  <a:pt x="940" y="775"/>
                  <a:pt x="957" y="713"/>
                  <a:pt x="992" y="645"/>
                </a:cubicBezTo>
                <a:cubicBezTo>
                  <a:pt x="1023" y="584"/>
                  <a:pt x="1064" y="535"/>
                  <a:pt x="1091" y="471"/>
                </a:cubicBezTo>
                <a:cubicBezTo>
                  <a:pt x="1106" y="434"/>
                  <a:pt x="1154" y="410"/>
                  <a:pt x="1141" y="372"/>
                </a:cubicBezTo>
                <a:cubicBezTo>
                  <a:pt x="1140" y="368"/>
                  <a:pt x="1032" y="303"/>
                  <a:pt x="1017" y="297"/>
                </a:cubicBezTo>
                <a:cubicBezTo>
                  <a:pt x="978" y="281"/>
                  <a:pt x="936" y="277"/>
                  <a:pt x="893" y="273"/>
                </a:cubicBezTo>
                <a:cubicBezTo>
                  <a:pt x="849" y="269"/>
                  <a:pt x="787" y="338"/>
                  <a:pt x="769" y="297"/>
                </a:cubicBezTo>
                <a:cubicBezTo>
                  <a:pt x="754" y="263"/>
                  <a:pt x="795" y="301"/>
                  <a:pt x="819" y="273"/>
                </a:cubicBezTo>
                <a:cubicBezTo>
                  <a:pt x="865" y="218"/>
                  <a:pt x="916" y="181"/>
                  <a:pt x="967" y="124"/>
                </a:cubicBezTo>
                <a:cubicBezTo>
                  <a:pt x="989" y="80"/>
                  <a:pt x="992" y="68"/>
                  <a:pt x="1017" y="49"/>
                </a:cubicBezTo>
                <a:cubicBezTo>
                  <a:pt x="1017" y="49"/>
                  <a:pt x="1081" y="-15"/>
                  <a:pt x="967" y="0"/>
                </a:cubicBezTo>
                <a:cubicBezTo>
                  <a:pt x="953" y="2"/>
                  <a:pt x="856" y="43"/>
                  <a:pt x="843" y="49"/>
                </a:cubicBezTo>
                <a:cubicBezTo>
                  <a:pt x="812" y="63"/>
                  <a:pt x="780" y="122"/>
                  <a:pt x="744" y="124"/>
                </a:cubicBezTo>
                <a:cubicBezTo>
                  <a:pt x="677" y="128"/>
                  <a:pt x="741" y="150"/>
                  <a:pt x="744" y="124"/>
                </a:cubicBezTo>
                <a:cubicBezTo>
                  <a:pt x="747" y="98"/>
                  <a:pt x="826" y="28"/>
                  <a:pt x="794" y="0"/>
                </a:cubicBezTo>
                <a:cubicBezTo>
                  <a:pt x="773" y="-19"/>
                  <a:pt x="738" y="46"/>
                  <a:pt x="719" y="25"/>
                </a:cubicBezTo>
              </a:path>
            </a:pathLst>
          </a:custGeom>
          <a:noFill/>
          <a:ln w="127000" cap="sq">
            <a:solidFill>
              <a:srgbClr val="00B05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97600" y="3633788"/>
            <a:ext cx="9525" cy="9525"/>
          </a:xfrm>
          <a:custGeom>
            <a:avLst/>
            <a:gdLst>
              <a:gd name="T0" fmla="+- 0 17239 17214"/>
              <a:gd name="T1" fmla="*/ T0 w 26"/>
              <a:gd name="T2" fmla="+- 0 10096 10096"/>
              <a:gd name="T3" fmla="*/ 10096 h 25"/>
              <a:gd name="T4" fmla="+- 0 17231 17214"/>
              <a:gd name="T5" fmla="*/ T4 w 26"/>
              <a:gd name="T6" fmla="+- 0 10104 10096"/>
              <a:gd name="T7" fmla="*/ 10104 h 25"/>
              <a:gd name="T8" fmla="+- 0 17222 17214"/>
              <a:gd name="T9" fmla="*/ T8 w 26"/>
              <a:gd name="T10" fmla="+- 0 10112 10096"/>
              <a:gd name="T11" fmla="*/ 10112 h 25"/>
              <a:gd name="T12" fmla="+- 0 17214 17214"/>
              <a:gd name="T13" fmla="*/ T12 w 26"/>
              <a:gd name="T14" fmla="+- 0 10120 10096"/>
              <a:gd name="T15" fmla="*/ 10120 h 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" h="25" extrusionOk="0">
                <a:moveTo>
                  <a:pt x="25" y="0"/>
                </a:moveTo>
                <a:cubicBezTo>
                  <a:pt x="17" y="8"/>
                  <a:pt x="8" y="16"/>
                  <a:pt x="0" y="24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16825" y="3419475"/>
            <a:ext cx="53975" cy="268288"/>
          </a:xfrm>
          <a:custGeom>
            <a:avLst/>
            <a:gdLst>
              <a:gd name="T0" fmla="+- 0 21233 21158"/>
              <a:gd name="T1" fmla="*/ T0 w 150"/>
              <a:gd name="T2" fmla="+- 0 9500 9500"/>
              <a:gd name="T3" fmla="*/ 9500 h 745"/>
              <a:gd name="T4" fmla="+- 0 21220 21158"/>
              <a:gd name="T5" fmla="*/ T4 w 150"/>
              <a:gd name="T6" fmla="+- 0 9538 9500"/>
              <a:gd name="T7" fmla="*/ 9538 h 745"/>
              <a:gd name="T8" fmla="+- 0 21208 21158"/>
              <a:gd name="T9" fmla="*/ T8 w 150"/>
              <a:gd name="T10" fmla="+- 0 9521 9500"/>
              <a:gd name="T11" fmla="*/ 9521 h 745"/>
              <a:gd name="T12" fmla="+- 0 21208 21158"/>
              <a:gd name="T13" fmla="*/ T12 w 150"/>
              <a:gd name="T14" fmla="+- 0 9575 9500"/>
              <a:gd name="T15" fmla="*/ 9575 h 745"/>
              <a:gd name="T16" fmla="+- 0 21208 21158"/>
              <a:gd name="T17" fmla="*/ T16 w 150"/>
              <a:gd name="T18" fmla="+- 0 9674 9500"/>
              <a:gd name="T19" fmla="*/ 9674 h 745"/>
              <a:gd name="T20" fmla="+- 0 21208 21158"/>
              <a:gd name="T21" fmla="*/ T20 w 150"/>
              <a:gd name="T22" fmla="+- 0 9773 9500"/>
              <a:gd name="T23" fmla="*/ 9773 h 745"/>
              <a:gd name="T24" fmla="+- 0 21208 21158"/>
              <a:gd name="T25" fmla="*/ T24 w 150"/>
              <a:gd name="T26" fmla="+- 0 9872 9500"/>
              <a:gd name="T27" fmla="*/ 9872 h 745"/>
              <a:gd name="T28" fmla="+- 0 21208 21158"/>
              <a:gd name="T29" fmla="*/ T28 w 150"/>
              <a:gd name="T30" fmla="+- 0 9939 9500"/>
              <a:gd name="T31" fmla="*/ 9939 h 745"/>
              <a:gd name="T32" fmla="+- 0 21208 21158"/>
              <a:gd name="T33" fmla="*/ T32 w 150"/>
              <a:gd name="T34" fmla="+- 0 9835 9500"/>
              <a:gd name="T35" fmla="*/ 9835 h 745"/>
              <a:gd name="T36" fmla="+- 0 21208 21158"/>
              <a:gd name="T37" fmla="*/ T36 w 150"/>
              <a:gd name="T38" fmla="+- 0 9823 9500"/>
              <a:gd name="T39" fmla="*/ 9823 h 745"/>
              <a:gd name="T40" fmla="+- 0 21208 21158"/>
              <a:gd name="T41" fmla="*/ T40 w 150"/>
              <a:gd name="T42" fmla="+- 0 9781 9500"/>
              <a:gd name="T43" fmla="*/ 9781 h 745"/>
              <a:gd name="T44" fmla="+- 0 21183 21158"/>
              <a:gd name="T45" fmla="*/ T44 w 150"/>
              <a:gd name="T46" fmla="+- 0 9751 9500"/>
              <a:gd name="T47" fmla="*/ 9751 h 745"/>
              <a:gd name="T48" fmla="+- 0 21183 21158"/>
              <a:gd name="T49" fmla="*/ T48 w 150"/>
              <a:gd name="T50" fmla="+- 0 9699 9500"/>
              <a:gd name="T51" fmla="*/ 9699 h 745"/>
              <a:gd name="T52" fmla="+- 0 21183 21158"/>
              <a:gd name="T53" fmla="*/ T52 w 150"/>
              <a:gd name="T54" fmla="+- 0 9674 9500"/>
              <a:gd name="T55" fmla="*/ 9674 h 745"/>
              <a:gd name="T56" fmla="+- 0 21183 21158"/>
              <a:gd name="T57" fmla="*/ T56 w 150"/>
              <a:gd name="T58" fmla="+- 0 9666 9500"/>
              <a:gd name="T59" fmla="*/ 9666 h 745"/>
              <a:gd name="T60" fmla="+- 0 21183 21158"/>
              <a:gd name="T61" fmla="*/ T60 w 150"/>
              <a:gd name="T62" fmla="+- 0 9649 9500"/>
              <a:gd name="T63" fmla="*/ 9649 h 745"/>
              <a:gd name="T64" fmla="+- 0 21183 21158"/>
              <a:gd name="T65" fmla="*/ T64 w 150"/>
              <a:gd name="T66" fmla="+- 0 9744 9500"/>
              <a:gd name="T67" fmla="*/ 9744 h 745"/>
              <a:gd name="T68" fmla="+- 0 21218 21158"/>
              <a:gd name="T69" fmla="*/ T68 w 150"/>
              <a:gd name="T70" fmla="+- 0 10006 9500"/>
              <a:gd name="T71" fmla="*/ 10006 h 745"/>
              <a:gd name="T72" fmla="+- 0 21158 21158"/>
              <a:gd name="T73" fmla="*/ T72 w 150"/>
              <a:gd name="T74" fmla="+- 0 10046 9500"/>
              <a:gd name="T75" fmla="*/ 10046 h 745"/>
              <a:gd name="T76" fmla="+- 0 21158 21158"/>
              <a:gd name="T77" fmla="*/ T76 w 150"/>
              <a:gd name="T78" fmla="+- 0 10088 9500"/>
              <a:gd name="T79" fmla="*/ 10088 h 745"/>
              <a:gd name="T80" fmla="+- 0 21158 21158"/>
              <a:gd name="T81" fmla="*/ T80 w 150"/>
              <a:gd name="T82" fmla="+- 0 10013 9500"/>
              <a:gd name="T83" fmla="*/ 10013 h 745"/>
              <a:gd name="T84" fmla="+- 0 21158 21158"/>
              <a:gd name="T85" fmla="*/ T84 w 150"/>
              <a:gd name="T86" fmla="+- 0 9971 9500"/>
              <a:gd name="T87" fmla="*/ 9971 h 745"/>
              <a:gd name="T88" fmla="+- 0 21158 21158"/>
              <a:gd name="T89" fmla="*/ T88 w 150"/>
              <a:gd name="T90" fmla="+- 0 9911 9500"/>
              <a:gd name="T91" fmla="*/ 9911 h 745"/>
              <a:gd name="T92" fmla="+- 0 21177 21158"/>
              <a:gd name="T93" fmla="*/ T92 w 150"/>
              <a:gd name="T94" fmla="+- 0 9897 9500"/>
              <a:gd name="T95" fmla="*/ 9897 h 745"/>
              <a:gd name="T96" fmla="+- 0 21183 21158"/>
              <a:gd name="T97" fmla="*/ T96 w 150"/>
              <a:gd name="T98" fmla="+- 0 9847 9500"/>
              <a:gd name="T99" fmla="*/ 9847 h 745"/>
              <a:gd name="T100" fmla="+- 0 21183 21158"/>
              <a:gd name="T101" fmla="*/ T100 w 150"/>
              <a:gd name="T102" fmla="+- 0 9839 9500"/>
              <a:gd name="T103" fmla="*/ 9839 h 745"/>
              <a:gd name="T104" fmla="+- 0 21183 21158"/>
              <a:gd name="T105" fmla="*/ T104 w 150"/>
              <a:gd name="T106" fmla="+- 0 9831 9500"/>
              <a:gd name="T107" fmla="*/ 9831 h 745"/>
              <a:gd name="T108" fmla="+- 0 21183 21158"/>
              <a:gd name="T109" fmla="*/ T108 w 150"/>
              <a:gd name="T110" fmla="+- 0 9823 9500"/>
              <a:gd name="T111" fmla="*/ 9823 h 745"/>
              <a:gd name="T112" fmla="+- 0 21224 21158"/>
              <a:gd name="T113" fmla="*/ T112 w 150"/>
              <a:gd name="T114" fmla="+- 0 9836 9500"/>
              <a:gd name="T115" fmla="*/ 9836 h 745"/>
              <a:gd name="T116" fmla="+- 0 21208 21158"/>
              <a:gd name="T117" fmla="*/ T116 w 150"/>
              <a:gd name="T118" fmla="+- 0 9871 9500"/>
              <a:gd name="T119" fmla="*/ 9871 h 745"/>
              <a:gd name="T120" fmla="+- 0 21208 21158"/>
              <a:gd name="T121" fmla="*/ T120 w 150"/>
              <a:gd name="T122" fmla="+- 0 9922 9500"/>
              <a:gd name="T123" fmla="*/ 9922 h 745"/>
              <a:gd name="T124" fmla="+- 0 21208 21158"/>
              <a:gd name="T125" fmla="*/ T124 w 150"/>
              <a:gd name="T126" fmla="+- 0 9997 9500"/>
              <a:gd name="T127" fmla="*/ 9997 h 745"/>
              <a:gd name="T128" fmla="+- 0 21195 21158"/>
              <a:gd name="T129" fmla="*/ T128 w 150"/>
              <a:gd name="T130" fmla="+- 0 10051 9500"/>
              <a:gd name="T131" fmla="*/ 10051 h 745"/>
              <a:gd name="T132" fmla="+- 0 21183 21158"/>
              <a:gd name="T133" fmla="*/ T132 w 150"/>
              <a:gd name="T134" fmla="+- 0 10120 9500"/>
              <a:gd name="T135" fmla="*/ 10120 h 745"/>
              <a:gd name="T136" fmla="+- 0 21174 21158"/>
              <a:gd name="T137" fmla="*/ T136 w 150"/>
              <a:gd name="T138" fmla="+- 0 10173 9500"/>
              <a:gd name="T139" fmla="*/ 10173 h 745"/>
              <a:gd name="T140" fmla="+- 0 21170 21158"/>
              <a:gd name="T141" fmla="*/ T140 w 150"/>
              <a:gd name="T142" fmla="+- 0 10197 9500"/>
              <a:gd name="T143" fmla="*/ 10197 h 745"/>
              <a:gd name="T144" fmla="+- 0 21158 21158"/>
              <a:gd name="T145" fmla="*/ T144 w 150"/>
              <a:gd name="T146" fmla="+- 0 10244 9500"/>
              <a:gd name="T147" fmla="*/ 10244 h 745"/>
              <a:gd name="T148" fmla="+- 0 21158 21158"/>
              <a:gd name="T149" fmla="*/ T148 w 150"/>
              <a:gd name="T150" fmla="+- 0 10164 9500"/>
              <a:gd name="T151" fmla="*/ 10164 h 745"/>
              <a:gd name="T152" fmla="+- 0 21173 21158"/>
              <a:gd name="T153" fmla="*/ T152 w 150"/>
              <a:gd name="T154" fmla="+- 0 10095 9500"/>
              <a:gd name="T155" fmla="*/ 10095 h 745"/>
              <a:gd name="T156" fmla="+- 0 21183 21158"/>
              <a:gd name="T157" fmla="*/ T156 w 150"/>
              <a:gd name="T158" fmla="+- 0 10021 9500"/>
              <a:gd name="T159" fmla="*/ 10021 h 745"/>
              <a:gd name="T160" fmla="+- 0 21193 21158"/>
              <a:gd name="T161" fmla="*/ T160 w 150"/>
              <a:gd name="T162" fmla="+- 0 9944 9500"/>
              <a:gd name="T163" fmla="*/ 9944 h 745"/>
              <a:gd name="T164" fmla="+- 0 21196 21158"/>
              <a:gd name="T165" fmla="*/ T164 w 150"/>
              <a:gd name="T166" fmla="+- 0 9871 9500"/>
              <a:gd name="T167" fmla="*/ 9871 h 745"/>
              <a:gd name="T168" fmla="+- 0 21208 21158"/>
              <a:gd name="T169" fmla="*/ T168 w 150"/>
              <a:gd name="T170" fmla="+- 0 9798 9500"/>
              <a:gd name="T171" fmla="*/ 9798 h 745"/>
              <a:gd name="T172" fmla="+- 0 21215 21158"/>
              <a:gd name="T173" fmla="*/ T172 w 150"/>
              <a:gd name="T174" fmla="+- 0 9758 9500"/>
              <a:gd name="T175" fmla="*/ 9758 h 745"/>
              <a:gd name="T176" fmla="+- 0 21208 21158"/>
              <a:gd name="T177" fmla="*/ T176 w 150"/>
              <a:gd name="T178" fmla="+- 0 9682 9500"/>
              <a:gd name="T179" fmla="*/ 9682 h 745"/>
              <a:gd name="T180" fmla="+- 0 21208 21158"/>
              <a:gd name="T181" fmla="*/ T180 w 150"/>
              <a:gd name="T182" fmla="+- 0 9723 9500"/>
              <a:gd name="T183" fmla="*/ 9723 h 745"/>
              <a:gd name="T184" fmla="+- 0 21208 21158"/>
              <a:gd name="T185" fmla="*/ T184 w 150"/>
              <a:gd name="T186" fmla="+- 0 9792 9500"/>
              <a:gd name="T187" fmla="*/ 9792 h 745"/>
              <a:gd name="T188" fmla="+- 0 21198 21158"/>
              <a:gd name="T189" fmla="*/ T188 w 150"/>
              <a:gd name="T190" fmla="+- 0 9834 9500"/>
              <a:gd name="T191" fmla="*/ 9834 h 745"/>
              <a:gd name="T192" fmla="+- 0 21183 21158"/>
              <a:gd name="T193" fmla="*/ T192 w 150"/>
              <a:gd name="T194" fmla="+- 0 9897 9500"/>
              <a:gd name="T195" fmla="*/ 9897 h 745"/>
              <a:gd name="T196" fmla="+- 0 21170 21158"/>
              <a:gd name="T197" fmla="*/ T196 w 150"/>
              <a:gd name="T198" fmla="+- 0 9952 9500"/>
              <a:gd name="T199" fmla="*/ 9952 h 745"/>
              <a:gd name="T200" fmla="+- 0 21162 21158"/>
              <a:gd name="T201" fmla="*/ T200 w 150"/>
              <a:gd name="T202" fmla="+- 0 10015 9500"/>
              <a:gd name="T203" fmla="*/ 10015 h 745"/>
              <a:gd name="T204" fmla="+- 0 21158 21158"/>
              <a:gd name="T205" fmla="*/ T204 w 150"/>
              <a:gd name="T206" fmla="+- 0 10071 9500"/>
              <a:gd name="T207" fmla="*/ 10071 h 745"/>
              <a:gd name="T208" fmla="+- 0 21155 21158"/>
              <a:gd name="T209" fmla="*/ T208 w 150"/>
              <a:gd name="T210" fmla="+- 0 10104 9500"/>
              <a:gd name="T211" fmla="*/ 10104 h 745"/>
              <a:gd name="T212" fmla="+- 0 21158 21158"/>
              <a:gd name="T213" fmla="*/ T212 w 150"/>
              <a:gd name="T214" fmla="+- 0 10137 9500"/>
              <a:gd name="T215" fmla="*/ 10137 h 745"/>
              <a:gd name="T216" fmla="+- 0 21158 21158"/>
              <a:gd name="T217" fmla="*/ T216 w 150"/>
              <a:gd name="T218" fmla="+- 0 10170 9500"/>
              <a:gd name="T219" fmla="*/ 10170 h 745"/>
              <a:gd name="T220" fmla="+- 0 21168 21158"/>
              <a:gd name="T221" fmla="*/ T220 w 150"/>
              <a:gd name="T222" fmla="+- 0 10093 9500"/>
              <a:gd name="T223" fmla="*/ 10093 h 745"/>
              <a:gd name="T224" fmla="+- 0 21201 21158"/>
              <a:gd name="T225" fmla="*/ T224 w 150"/>
              <a:gd name="T226" fmla="+- 0 10021 9500"/>
              <a:gd name="T227" fmla="*/ 10021 h 745"/>
              <a:gd name="T228" fmla="+- 0 21233 21158"/>
              <a:gd name="T229" fmla="*/ T228 w 150"/>
              <a:gd name="T230" fmla="+- 0 9947 9500"/>
              <a:gd name="T231" fmla="*/ 9947 h 745"/>
              <a:gd name="T232" fmla="+- 0 21258 21158"/>
              <a:gd name="T233" fmla="*/ T232 w 150"/>
              <a:gd name="T234" fmla="+- 0 9888 9500"/>
              <a:gd name="T235" fmla="*/ 9888 h 745"/>
              <a:gd name="T236" fmla="+- 0 21291 21158"/>
              <a:gd name="T237" fmla="*/ T236 w 150"/>
              <a:gd name="T238" fmla="+- 0 9826 9500"/>
              <a:gd name="T239" fmla="*/ 9826 h 745"/>
              <a:gd name="T240" fmla="+- 0 21307 21158"/>
              <a:gd name="T241" fmla="*/ T240 w 150"/>
              <a:gd name="T242" fmla="+- 0 9773 9500"/>
              <a:gd name="T243" fmla="*/ 9773 h 745"/>
              <a:gd name="T244" fmla="+- 0 21307 21158"/>
              <a:gd name="T245" fmla="*/ T244 w 150"/>
              <a:gd name="T246" fmla="+- 0 9748 9500"/>
              <a:gd name="T247" fmla="*/ 9748 h 745"/>
              <a:gd name="T248" fmla="+- 0 21307 21158"/>
              <a:gd name="T249" fmla="*/ T248 w 150"/>
              <a:gd name="T250" fmla="+- 0 9740 9500"/>
              <a:gd name="T251" fmla="*/ 9740 h 745"/>
              <a:gd name="T252" fmla="+- 0 21307 21158"/>
              <a:gd name="T253" fmla="*/ T252 w 150"/>
              <a:gd name="T254" fmla="+- 0 9773 9500"/>
              <a:gd name="T255" fmla="*/ 9773 h 7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50" h="745" extrusionOk="0">
                <a:moveTo>
                  <a:pt x="75" y="0"/>
                </a:moveTo>
                <a:cubicBezTo>
                  <a:pt x="62" y="38"/>
                  <a:pt x="50" y="21"/>
                  <a:pt x="50" y="75"/>
                </a:cubicBezTo>
                <a:cubicBezTo>
                  <a:pt x="50" y="174"/>
                  <a:pt x="50" y="273"/>
                  <a:pt x="50" y="372"/>
                </a:cubicBezTo>
                <a:cubicBezTo>
                  <a:pt x="50" y="439"/>
                  <a:pt x="50" y="335"/>
                  <a:pt x="50" y="323"/>
                </a:cubicBezTo>
                <a:cubicBezTo>
                  <a:pt x="50" y="281"/>
                  <a:pt x="25" y="251"/>
                  <a:pt x="25" y="199"/>
                </a:cubicBezTo>
                <a:cubicBezTo>
                  <a:pt x="25" y="174"/>
                  <a:pt x="25" y="166"/>
                  <a:pt x="25" y="149"/>
                </a:cubicBezTo>
                <a:cubicBezTo>
                  <a:pt x="25" y="244"/>
                  <a:pt x="60" y="506"/>
                  <a:pt x="0" y="546"/>
                </a:cubicBezTo>
                <a:cubicBezTo>
                  <a:pt x="0" y="588"/>
                  <a:pt x="0" y="513"/>
                  <a:pt x="0" y="471"/>
                </a:cubicBezTo>
                <a:cubicBezTo>
                  <a:pt x="0" y="411"/>
                  <a:pt x="19" y="397"/>
                  <a:pt x="25" y="347"/>
                </a:cubicBezTo>
                <a:cubicBezTo>
                  <a:pt x="25" y="339"/>
                  <a:pt x="25" y="331"/>
                  <a:pt x="25" y="323"/>
                </a:cubicBezTo>
                <a:cubicBezTo>
                  <a:pt x="66" y="336"/>
                  <a:pt x="50" y="371"/>
                  <a:pt x="50" y="422"/>
                </a:cubicBezTo>
                <a:cubicBezTo>
                  <a:pt x="50" y="497"/>
                  <a:pt x="37" y="551"/>
                  <a:pt x="25" y="620"/>
                </a:cubicBezTo>
                <a:cubicBezTo>
                  <a:pt x="16" y="673"/>
                  <a:pt x="12" y="697"/>
                  <a:pt x="0" y="744"/>
                </a:cubicBezTo>
                <a:cubicBezTo>
                  <a:pt x="0" y="664"/>
                  <a:pt x="15" y="595"/>
                  <a:pt x="25" y="521"/>
                </a:cubicBezTo>
                <a:cubicBezTo>
                  <a:pt x="35" y="444"/>
                  <a:pt x="38" y="371"/>
                  <a:pt x="50" y="298"/>
                </a:cubicBezTo>
                <a:cubicBezTo>
                  <a:pt x="57" y="258"/>
                  <a:pt x="50" y="182"/>
                  <a:pt x="50" y="223"/>
                </a:cubicBezTo>
                <a:cubicBezTo>
                  <a:pt x="50" y="292"/>
                  <a:pt x="40" y="334"/>
                  <a:pt x="25" y="397"/>
                </a:cubicBezTo>
                <a:cubicBezTo>
                  <a:pt x="12" y="452"/>
                  <a:pt x="4" y="515"/>
                  <a:pt x="0" y="571"/>
                </a:cubicBezTo>
                <a:cubicBezTo>
                  <a:pt x="-3" y="604"/>
                  <a:pt x="0" y="637"/>
                  <a:pt x="0" y="670"/>
                </a:cubicBezTo>
                <a:cubicBezTo>
                  <a:pt x="10" y="593"/>
                  <a:pt x="43" y="521"/>
                  <a:pt x="75" y="447"/>
                </a:cubicBezTo>
                <a:cubicBezTo>
                  <a:pt x="100" y="388"/>
                  <a:pt x="133" y="326"/>
                  <a:pt x="149" y="273"/>
                </a:cubicBezTo>
                <a:cubicBezTo>
                  <a:pt x="149" y="248"/>
                  <a:pt x="149" y="240"/>
                  <a:pt x="149" y="273"/>
                </a:cubicBezTo>
                <a:cubicBezTo>
                  <a:pt x="149" y="336"/>
                  <a:pt x="134" y="365"/>
                  <a:pt x="124" y="422"/>
                </a:cubicBezTo>
                <a:cubicBezTo>
                  <a:pt x="115" y="474"/>
                  <a:pt x="103" y="530"/>
                  <a:pt x="75" y="571"/>
                </a:cubicBezTo>
                <a:cubicBezTo>
                  <a:pt x="51" y="607"/>
                  <a:pt x="56" y="610"/>
                  <a:pt x="25" y="62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58000" y="3919538"/>
            <a:ext cx="376238" cy="144462"/>
          </a:xfrm>
          <a:custGeom>
            <a:avLst/>
            <a:gdLst>
              <a:gd name="T0" fmla="+- 0 20092 19050"/>
              <a:gd name="T1" fmla="*/ T0 w 1043"/>
              <a:gd name="T2" fmla="+- 0 10889 10889"/>
              <a:gd name="T3" fmla="*/ 10889 h 398"/>
              <a:gd name="T4" fmla="+- 0 20092 19050"/>
              <a:gd name="T5" fmla="*/ T4 w 1043"/>
              <a:gd name="T6" fmla="+- 0 10930 10889"/>
              <a:gd name="T7" fmla="*/ 10930 h 398"/>
              <a:gd name="T8" fmla="+- 0 20087 19050"/>
              <a:gd name="T9" fmla="*/ T8 w 1043"/>
              <a:gd name="T10" fmla="+- 0 10969 10889"/>
              <a:gd name="T11" fmla="*/ 10969 h 398"/>
              <a:gd name="T12" fmla="+- 0 20042 19050"/>
              <a:gd name="T13" fmla="*/ T12 w 1043"/>
              <a:gd name="T14" fmla="+- 0 10988 10889"/>
              <a:gd name="T15" fmla="*/ 10988 h 398"/>
              <a:gd name="T16" fmla="+- 0 20017 19050"/>
              <a:gd name="T17" fmla="*/ T16 w 1043"/>
              <a:gd name="T18" fmla="+- 0 10988 10889"/>
              <a:gd name="T19" fmla="*/ 10988 h 398"/>
              <a:gd name="T20" fmla="+- 0 20009 19050"/>
              <a:gd name="T21" fmla="*/ T20 w 1043"/>
              <a:gd name="T22" fmla="+- 0 10988 10889"/>
              <a:gd name="T23" fmla="*/ 10988 h 398"/>
              <a:gd name="T24" fmla="+- 0 19993 19050"/>
              <a:gd name="T25" fmla="*/ T24 w 1043"/>
              <a:gd name="T26" fmla="+- 0 10988 10889"/>
              <a:gd name="T27" fmla="*/ 10988 h 398"/>
              <a:gd name="T28" fmla="+- 0 19985 19050"/>
              <a:gd name="T29" fmla="*/ T28 w 1043"/>
              <a:gd name="T30" fmla="+- 0 11011 10889"/>
              <a:gd name="T31" fmla="*/ 11011 h 398"/>
              <a:gd name="T32" fmla="+- 0 19950 19050"/>
              <a:gd name="T33" fmla="*/ T32 w 1043"/>
              <a:gd name="T34" fmla="+- 0 11027 10889"/>
              <a:gd name="T35" fmla="*/ 11027 h 398"/>
              <a:gd name="T36" fmla="+- 0 19918 19050"/>
              <a:gd name="T37" fmla="*/ T36 w 1043"/>
              <a:gd name="T38" fmla="+- 0 11038 10889"/>
              <a:gd name="T39" fmla="*/ 11038 h 398"/>
              <a:gd name="T40" fmla="+- 0 19882 19050"/>
              <a:gd name="T41" fmla="*/ T40 w 1043"/>
              <a:gd name="T42" fmla="+- 0 11050 10889"/>
              <a:gd name="T43" fmla="*/ 11050 h 398"/>
              <a:gd name="T44" fmla="+- 0 19854 19050"/>
              <a:gd name="T45" fmla="*/ T44 w 1043"/>
              <a:gd name="T46" fmla="+- 0 11076 10889"/>
              <a:gd name="T47" fmla="*/ 11076 h 398"/>
              <a:gd name="T48" fmla="+- 0 19819 19050"/>
              <a:gd name="T49" fmla="*/ T48 w 1043"/>
              <a:gd name="T50" fmla="+- 0 11088 10889"/>
              <a:gd name="T51" fmla="*/ 11088 h 398"/>
              <a:gd name="T52" fmla="+- 0 19783 19050"/>
              <a:gd name="T53" fmla="*/ T52 w 1043"/>
              <a:gd name="T54" fmla="+- 0 11100 10889"/>
              <a:gd name="T55" fmla="*/ 11100 h 398"/>
              <a:gd name="T56" fmla="+- 0 19762 19050"/>
              <a:gd name="T57" fmla="*/ T56 w 1043"/>
              <a:gd name="T58" fmla="+- 0 11112 10889"/>
              <a:gd name="T59" fmla="*/ 11112 h 398"/>
              <a:gd name="T60" fmla="+- 0 19720 19050"/>
              <a:gd name="T61" fmla="*/ T60 w 1043"/>
              <a:gd name="T62" fmla="+- 0 11112 10889"/>
              <a:gd name="T63" fmla="*/ 11112 h 398"/>
              <a:gd name="T64" fmla="+- 0 19704 19050"/>
              <a:gd name="T65" fmla="*/ T64 w 1043"/>
              <a:gd name="T66" fmla="+- 0 11112 10889"/>
              <a:gd name="T67" fmla="*/ 11112 h 398"/>
              <a:gd name="T68" fmla="+- 0 19637 19050"/>
              <a:gd name="T69" fmla="*/ T68 w 1043"/>
              <a:gd name="T70" fmla="+- 0 11128 10889"/>
              <a:gd name="T71" fmla="*/ 11128 h 398"/>
              <a:gd name="T72" fmla="+- 0 19621 19050"/>
              <a:gd name="T73" fmla="*/ T72 w 1043"/>
              <a:gd name="T74" fmla="+- 0 11137 10889"/>
              <a:gd name="T75" fmla="*/ 11137 h 398"/>
              <a:gd name="T76" fmla="+- 0 19591 19050"/>
              <a:gd name="T77" fmla="*/ T76 w 1043"/>
              <a:gd name="T78" fmla="+- 0 11154 10889"/>
              <a:gd name="T79" fmla="*/ 11154 h 398"/>
              <a:gd name="T80" fmla="+- 0 19547 19050"/>
              <a:gd name="T81" fmla="*/ T80 w 1043"/>
              <a:gd name="T82" fmla="+- 0 11170 10889"/>
              <a:gd name="T83" fmla="*/ 11170 h 398"/>
              <a:gd name="T84" fmla="+- 0 19521 19050"/>
              <a:gd name="T85" fmla="*/ T84 w 1043"/>
              <a:gd name="T86" fmla="+- 0 11187 10889"/>
              <a:gd name="T87" fmla="*/ 11187 h 398"/>
              <a:gd name="T88" fmla="+- 0 19481 19050"/>
              <a:gd name="T89" fmla="*/ T88 w 1043"/>
              <a:gd name="T90" fmla="+- 0 11214 10889"/>
              <a:gd name="T91" fmla="*/ 11214 h 398"/>
              <a:gd name="T92" fmla="+- 0 19472 19050"/>
              <a:gd name="T93" fmla="*/ T92 w 1043"/>
              <a:gd name="T94" fmla="+- 0 11212 10889"/>
              <a:gd name="T95" fmla="*/ 11212 h 398"/>
              <a:gd name="T96" fmla="+- 0 19422 19050"/>
              <a:gd name="T97" fmla="*/ T96 w 1043"/>
              <a:gd name="T98" fmla="+- 0 11212 10889"/>
              <a:gd name="T99" fmla="*/ 11212 h 398"/>
              <a:gd name="T100" fmla="+- 0 19405 19050"/>
              <a:gd name="T101" fmla="*/ T100 w 1043"/>
              <a:gd name="T102" fmla="+- 0 11212 10889"/>
              <a:gd name="T103" fmla="*/ 11212 h 398"/>
              <a:gd name="T104" fmla="+- 0 19340 19050"/>
              <a:gd name="T105" fmla="*/ T104 w 1043"/>
              <a:gd name="T106" fmla="+- 0 11228 10889"/>
              <a:gd name="T107" fmla="*/ 11228 h 398"/>
              <a:gd name="T108" fmla="+- 0 19323 19050"/>
              <a:gd name="T109" fmla="*/ T108 w 1043"/>
              <a:gd name="T110" fmla="+- 0 11237 10889"/>
              <a:gd name="T111" fmla="*/ 11237 h 398"/>
              <a:gd name="T112" fmla="+- 0 19282 19050"/>
              <a:gd name="T113" fmla="*/ T112 w 1043"/>
              <a:gd name="T114" fmla="+- 0 11259 10889"/>
              <a:gd name="T115" fmla="*/ 11259 h 398"/>
              <a:gd name="T116" fmla="+- 0 19274 19050"/>
              <a:gd name="T117" fmla="*/ T116 w 1043"/>
              <a:gd name="T118" fmla="+- 0 11261 10889"/>
              <a:gd name="T119" fmla="*/ 11261 h 398"/>
              <a:gd name="T120" fmla="+- 0 19224 19050"/>
              <a:gd name="T121" fmla="*/ T120 w 1043"/>
              <a:gd name="T122" fmla="+- 0 11261 10889"/>
              <a:gd name="T123" fmla="*/ 11261 h 398"/>
              <a:gd name="T124" fmla="+- 0 19183 19050"/>
              <a:gd name="T125" fmla="*/ T124 w 1043"/>
              <a:gd name="T126" fmla="+- 0 11261 10889"/>
              <a:gd name="T127" fmla="*/ 11261 h 398"/>
              <a:gd name="T128" fmla="+- 0 19141 19050"/>
              <a:gd name="T129" fmla="*/ T128 w 1043"/>
              <a:gd name="T130" fmla="+- 0 11261 10889"/>
              <a:gd name="T131" fmla="*/ 11261 h 398"/>
              <a:gd name="T132" fmla="+- 0 19100 19050"/>
              <a:gd name="T133" fmla="*/ T132 w 1043"/>
              <a:gd name="T134" fmla="+- 0 11261 10889"/>
              <a:gd name="T135" fmla="*/ 11261 h 398"/>
              <a:gd name="T136" fmla="+- 0 19088 19050"/>
              <a:gd name="T137" fmla="*/ T136 w 1043"/>
              <a:gd name="T138" fmla="+- 0 11296 10889"/>
              <a:gd name="T139" fmla="*/ 11296 h 398"/>
              <a:gd name="T140" fmla="+- 0 19093 19050"/>
              <a:gd name="T141" fmla="*/ T140 w 1043"/>
              <a:gd name="T142" fmla="+- 0 11286 10889"/>
              <a:gd name="T143" fmla="*/ 11286 h 398"/>
              <a:gd name="T144" fmla="+- 0 19050 19050"/>
              <a:gd name="T145" fmla="*/ T144 w 1043"/>
              <a:gd name="T146" fmla="+- 0 11286 10889"/>
              <a:gd name="T147" fmla="*/ 11286 h 3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043" h="398" extrusionOk="0">
                <a:moveTo>
                  <a:pt x="1042" y="0"/>
                </a:moveTo>
                <a:cubicBezTo>
                  <a:pt x="1042" y="41"/>
                  <a:pt x="1037" y="80"/>
                  <a:pt x="992" y="99"/>
                </a:cubicBezTo>
                <a:cubicBezTo>
                  <a:pt x="967" y="99"/>
                  <a:pt x="959" y="99"/>
                  <a:pt x="943" y="99"/>
                </a:cubicBezTo>
                <a:cubicBezTo>
                  <a:pt x="935" y="122"/>
                  <a:pt x="900" y="138"/>
                  <a:pt x="868" y="149"/>
                </a:cubicBezTo>
                <a:cubicBezTo>
                  <a:pt x="832" y="161"/>
                  <a:pt x="804" y="187"/>
                  <a:pt x="769" y="199"/>
                </a:cubicBezTo>
                <a:cubicBezTo>
                  <a:pt x="733" y="211"/>
                  <a:pt x="712" y="223"/>
                  <a:pt x="670" y="223"/>
                </a:cubicBezTo>
                <a:cubicBezTo>
                  <a:pt x="654" y="223"/>
                  <a:pt x="587" y="239"/>
                  <a:pt x="571" y="248"/>
                </a:cubicBezTo>
                <a:cubicBezTo>
                  <a:pt x="541" y="265"/>
                  <a:pt x="497" y="281"/>
                  <a:pt x="471" y="298"/>
                </a:cubicBezTo>
                <a:cubicBezTo>
                  <a:pt x="431" y="325"/>
                  <a:pt x="422" y="323"/>
                  <a:pt x="372" y="323"/>
                </a:cubicBezTo>
                <a:cubicBezTo>
                  <a:pt x="355" y="323"/>
                  <a:pt x="290" y="339"/>
                  <a:pt x="273" y="348"/>
                </a:cubicBezTo>
                <a:cubicBezTo>
                  <a:pt x="232" y="370"/>
                  <a:pt x="224" y="372"/>
                  <a:pt x="174" y="372"/>
                </a:cubicBezTo>
                <a:cubicBezTo>
                  <a:pt x="133" y="372"/>
                  <a:pt x="91" y="372"/>
                  <a:pt x="50" y="372"/>
                </a:cubicBezTo>
                <a:cubicBezTo>
                  <a:pt x="38" y="407"/>
                  <a:pt x="43" y="397"/>
                  <a:pt x="0" y="397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8213" y="3938588"/>
            <a:ext cx="884237" cy="204787"/>
          </a:xfrm>
          <a:custGeom>
            <a:avLst/>
            <a:gdLst>
              <a:gd name="T0" fmla="+- 0 17289 16718"/>
              <a:gd name="T1" fmla="*/ T0 w 2457"/>
              <a:gd name="T2" fmla="+- 0 11485 10939"/>
              <a:gd name="T3" fmla="*/ 11485 h 571"/>
              <a:gd name="T4" fmla="+- 0 17264 16718"/>
              <a:gd name="T5" fmla="*/ T4 w 2457"/>
              <a:gd name="T6" fmla="+- 0 11485 10939"/>
              <a:gd name="T7" fmla="*/ 11485 h 571"/>
              <a:gd name="T8" fmla="+- 0 17256 16718"/>
              <a:gd name="T9" fmla="*/ T8 w 2457"/>
              <a:gd name="T10" fmla="+- 0 11485 10939"/>
              <a:gd name="T11" fmla="*/ 11485 h 571"/>
              <a:gd name="T12" fmla="+- 0 17239 16718"/>
              <a:gd name="T13" fmla="*/ T12 w 2457"/>
              <a:gd name="T14" fmla="+- 0 11485 10939"/>
              <a:gd name="T15" fmla="*/ 11485 h 571"/>
              <a:gd name="T16" fmla="+- 0 17216 16718"/>
              <a:gd name="T17" fmla="*/ T16 w 2457"/>
              <a:gd name="T18" fmla="+- 0 11498 10939"/>
              <a:gd name="T19" fmla="*/ 11498 h 571"/>
              <a:gd name="T20" fmla="+- 0 17215 16718"/>
              <a:gd name="T21" fmla="*/ T20 w 2457"/>
              <a:gd name="T22" fmla="+- 0 11506 10939"/>
              <a:gd name="T23" fmla="*/ 11506 h 571"/>
              <a:gd name="T24" fmla="+- 0 17165 16718"/>
              <a:gd name="T25" fmla="*/ T24 w 2457"/>
              <a:gd name="T26" fmla="+- 0 11509 10939"/>
              <a:gd name="T27" fmla="*/ 11509 h 571"/>
              <a:gd name="T28" fmla="+- 0 17120 16718"/>
              <a:gd name="T29" fmla="*/ T28 w 2457"/>
              <a:gd name="T30" fmla="+- 0 11512 10939"/>
              <a:gd name="T31" fmla="*/ 11512 h 571"/>
              <a:gd name="T32" fmla="+- 0 17106 16718"/>
              <a:gd name="T33" fmla="*/ T32 w 2457"/>
              <a:gd name="T34" fmla="+- 0 11491 10939"/>
              <a:gd name="T35" fmla="*/ 11491 h 571"/>
              <a:gd name="T36" fmla="+- 0 17066 16718"/>
              <a:gd name="T37" fmla="*/ T36 w 2457"/>
              <a:gd name="T38" fmla="+- 0 11485 10939"/>
              <a:gd name="T39" fmla="*/ 11485 h 571"/>
              <a:gd name="T40" fmla="+- 0 17041 16718"/>
              <a:gd name="T41" fmla="*/ T40 w 2457"/>
              <a:gd name="T42" fmla="+- 0 11485 10939"/>
              <a:gd name="T43" fmla="*/ 11485 h 571"/>
              <a:gd name="T44" fmla="+- 0 17033 16718"/>
              <a:gd name="T45" fmla="*/ T44 w 2457"/>
              <a:gd name="T46" fmla="+- 0 11485 10939"/>
              <a:gd name="T47" fmla="*/ 11485 h 571"/>
              <a:gd name="T48" fmla="+- 0 17016 16718"/>
              <a:gd name="T49" fmla="*/ T48 w 2457"/>
              <a:gd name="T50" fmla="+- 0 11485 10939"/>
              <a:gd name="T51" fmla="*/ 11485 h 571"/>
              <a:gd name="T52" fmla="+- 0 17002 16718"/>
              <a:gd name="T53" fmla="*/ T52 w 2457"/>
              <a:gd name="T54" fmla="+- 0 11474 10939"/>
              <a:gd name="T55" fmla="*/ 11474 h 571"/>
              <a:gd name="T56" fmla="+- 0 16976 16718"/>
              <a:gd name="T57" fmla="*/ T56 w 2457"/>
              <a:gd name="T58" fmla="+- 0 11446 10939"/>
              <a:gd name="T59" fmla="*/ 11446 h 571"/>
              <a:gd name="T60" fmla="+- 0 16942 16718"/>
              <a:gd name="T61" fmla="*/ T60 w 2457"/>
              <a:gd name="T62" fmla="+- 0 11435 10939"/>
              <a:gd name="T63" fmla="*/ 11435 h 571"/>
              <a:gd name="T64" fmla="+- 0 16934 16718"/>
              <a:gd name="T65" fmla="*/ T64 w 2457"/>
              <a:gd name="T66" fmla="+- 0 11435 10939"/>
              <a:gd name="T67" fmla="*/ 11435 h 571"/>
              <a:gd name="T68" fmla="+- 0 16925 16718"/>
              <a:gd name="T69" fmla="*/ T68 w 2457"/>
              <a:gd name="T70" fmla="+- 0 11435 10939"/>
              <a:gd name="T71" fmla="*/ 11435 h 571"/>
              <a:gd name="T72" fmla="+- 0 16917 16718"/>
              <a:gd name="T73" fmla="*/ T72 w 2457"/>
              <a:gd name="T74" fmla="+- 0 11435 10939"/>
              <a:gd name="T75" fmla="*/ 11435 h 571"/>
              <a:gd name="T76" fmla="+- 0 16897 16718"/>
              <a:gd name="T77" fmla="*/ T76 w 2457"/>
              <a:gd name="T78" fmla="+- 0 11423 10939"/>
              <a:gd name="T79" fmla="*/ 11423 h 571"/>
              <a:gd name="T80" fmla="+- 0 16881 16718"/>
              <a:gd name="T81" fmla="*/ T80 w 2457"/>
              <a:gd name="T82" fmla="+- 0 11424 10939"/>
              <a:gd name="T83" fmla="*/ 11424 h 571"/>
              <a:gd name="T84" fmla="+- 0 16842 16718"/>
              <a:gd name="T85" fmla="*/ T84 w 2457"/>
              <a:gd name="T86" fmla="+- 0 11410 10939"/>
              <a:gd name="T87" fmla="*/ 11410 h 571"/>
              <a:gd name="T88" fmla="+- 0 16820 16718"/>
              <a:gd name="T89" fmla="*/ T88 w 2457"/>
              <a:gd name="T90" fmla="+- 0 11387 10939"/>
              <a:gd name="T91" fmla="*/ 11387 h 571"/>
              <a:gd name="T92" fmla="+- 0 16815 16718"/>
              <a:gd name="T93" fmla="*/ T92 w 2457"/>
              <a:gd name="T94" fmla="+- 0 11379 10939"/>
              <a:gd name="T95" fmla="*/ 11379 h 571"/>
              <a:gd name="T96" fmla="+- 0 16793 16718"/>
              <a:gd name="T97" fmla="*/ T96 w 2457"/>
              <a:gd name="T98" fmla="+- 0 11385 10939"/>
              <a:gd name="T99" fmla="*/ 11385 h 571"/>
              <a:gd name="T100" fmla="+- 0 16781 16718"/>
              <a:gd name="T101" fmla="*/ T100 w 2457"/>
              <a:gd name="T102" fmla="+- 0 11371 10939"/>
              <a:gd name="T103" fmla="*/ 11371 h 571"/>
              <a:gd name="T104" fmla="+- 0 16753 16718"/>
              <a:gd name="T105" fmla="*/ T104 w 2457"/>
              <a:gd name="T106" fmla="+- 0 11340 10939"/>
              <a:gd name="T107" fmla="*/ 11340 h 571"/>
              <a:gd name="T108" fmla="+- 0 16743 16718"/>
              <a:gd name="T109" fmla="*/ T108 w 2457"/>
              <a:gd name="T110" fmla="+- 0 11311 10939"/>
              <a:gd name="T111" fmla="*/ 11311 h 571"/>
              <a:gd name="T112" fmla="+- 0 16743 16718"/>
              <a:gd name="T113" fmla="*/ T112 w 2457"/>
              <a:gd name="T114" fmla="+- 0 11303 10939"/>
              <a:gd name="T115" fmla="*/ 11303 h 571"/>
              <a:gd name="T116" fmla="+- 0 16743 16718"/>
              <a:gd name="T117" fmla="*/ T116 w 2457"/>
              <a:gd name="T118" fmla="+- 0 11294 10939"/>
              <a:gd name="T119" fmla="*/ 11294 h 571"/>
              <a:gd name="T120" fmla="+- 0 16743 16718"/>
              <a:gd name="T121" fmla="*/ T120 w 2457"/>
              <a:gd name="T122" fmla="+- 0 11286 10939"/>
              <a:gd name="T123" fmla="*/ 11286 h 571"/>
              <a:gd name="T124" fmla="+- 0 16736 16718"/>
              <a:gd name="T125" fmla="*/ T124 w 2457"/>
              <a:gd name="T126" fmla="+- 0 11264 10939"/>
              <a:gd name="T127" fmla="*/ 11264 h 571"/>
              <a:gd name="T128" fmla="+- 0 16694 16718"/>
              <a:gd name="T129" fmla="*/ T128 w 2457"/>
              <a:gd name="T130" fmla="+- 0 11266 10939"/>
              <a:gd name="T131" fmla="*/ 11266 h 571"/>
              <a:gd name="T132" fmla="+- 0 16768 16718"/>
              <a:gd name="T133" fmla="*/ T132 w 2457"/>
              <a:gd name="T134" fmla="+- 0 11261 10939"/>
              <a:gd name="T135" fmla="*/ 11261 h 571"/>
              <a:gd name="T136" fmla="+- 0 16881 16718"/>
              <a:gd name="T137" fmla="*/ T136 w 2457"/>
              <a:gd name="T138" fmla="+- 0 11253 10939"/>
              <a:gd name="T139" fmla="*/ 11253 h 571"/>
              <a:gd name="T140" fmla="+- 0 16993 16718"/>
              <a:gd name="T141" fmla="*/ T140 w 2457"/>
              <a:gd name="T142" fmla="+- 0 11270 10939"/>
              <a:gd name="T143" fmla="*/ 11270 h 571"/>
              <a:gd name="T144" fmla="+- 0 17090 16718"/>
              <a:gd name="T145" fmla="*/ T144 w 2457"/>
              <a:gd name="T146" fmla="+- 0 11286 10939"/>
              <a:gd name="T147" fmla="*/ 11286 h 571"/>
              <a:gd name="T148" fmla="+- 0 17139 16718"/>
              <a:gd name="T149" fmla="*/ T148 w 2457"/>
              <a:gd name="T150" fmla="+- 0 11294 10939"/>
              <a:gd name="T151" fmla="*/ 11294 h 571"/>
              <a:gd name="T152" fmla="+- 0 17199 16718"/>
              <a:gd name="T153" fmla="*/ T152 w 2457"/>
              <a:gd name="T154" fmla="+- 0 11304 10939"/>
              <a:gd name="T155" fmla="*/ 11304 h 571"/>
              <a:gd name="T156" fmla="+- 0 17239 16718"/>
              <a:gd name="T157" fmla="*/ T156 w 2457"/>
              <a:gd name="T158" fmla="+- 0 11311 10939"/>
              <a:gd name="T159" fmla="*/ 11311 h 571"/>
              <a:gd name="T160" fmla="+- 0 17280 16718"/>
              <a:gd name="T161" fmla="*/ T160 w 2457"/>
              <a:gd name="T162" fmla="+- 0 11318 10939"/>
              <a:gd name="T163" fmla="*/ 11318 h 571"/>
              <a:gd name="T164" fmla="+- 0 17331 16718"/>
              <a:gd name="T165" fmla="*/ T164 w 2457"/>
              <a:gd name="T166" fmla="+- 0 11331 10939"/>
              <a:gd name="T167" fmla="*/ 11331 h 571"/>
              <a:gd name="T168" fmla="+- 0 17363 16718"/>
              <a:gd name="T169" fmla="*/ T168 w 2457"/>
              <a:gd name="T170" fmla="+- 0 11336 10939"/>
              <a:gd name="T171" fmla="*/ 11336 h 571"/>
              <a:gd name="T172" fmla="+- 0 17404 16718"/>
              <a:gd name="T173" fmla="*/ T172 w 2457"/>
              <a:gd name="T174" fmla="+- 0 11343 10939"/>
              <a:gd name="T175" fmla="*/ 11343 h 571"/>
              <a:gd name="T176" fmla="+- 0 17455 16718"/>
              <a:gd name="T177" fmla="*/ T176 w 2457"/>
              <a:gd name="T178" fmla="+- 0 11356 10939"/>
              <a:gd name="T179" fmla="*/ 11356 h 571"/>
              <a:gd name="T180" fmla="+- 0 17487 16718"/>
              <a:gd name="T181" fmla="*/ T180 w 2457"/>
              <a:gd name="T182" fmla="+- 0 11361 10939"/>
              <a:gd name="T183" fmla="*/ 11361 h 571"/>
              <a:gd name="T184" fmla="+- 0 17671 16718"/>
              <a:gd name="T185" fmla="*/ T184 w 2457"/>
              <a:gd name="T186" fmla="+- 0 11392 10939"/>
              <a:gd name="T187" fmla="*/ 11392 h 571"/>
              <a:gd name="T188" fmla="+- 0 17914 16718"/>
              <a:gd name="T189" fmla="*/ T188 w 2457"/>
              <a:gd name="T190" fmla="+- 0 11364 10939"/>
              <a:gd name="T191" fmla="*/ 11364 h 571"/>
              <a:gd name="T192" fmla="+- 0 18083 16718"/>
              <a:gd name="T193" fmla="*/ T192 w 2457"/>
              <a:gd name="T194" fmla="+- 0 11336 10939"/>
              <a:gd name="T195" fmla="*/ 11336 h 571"/>
              <a:gd name="T196" fmla="+- 0 18107 16718"/>
              <a:gd name="T197" fmla="*/ T196 w 2457"/>
              <a:gd name="T198" fmla="+- 0 11332 10939"/>
              <a:gd name="T199" fmla="*/ 11332 h 571"/>
              <a:gd name="T200" fmla="+- 0 18133 16718"/>
              <a:gd name="T201" fmla="*/ T200 w 2457"/>
              <a:gd name="T202" fmla="+- 0 11339 10939"/>
              <a:gd name="T203" fmla="*/ 11339 h 571"/>
              <a:gd name="T204" fmla="+- 0 18157 16718"/>
              <a:gd name="T205" fmla="*/ T204 w 2457"/>
              <a:gd name="T206" fmla="+- 0 11336 10939"/>
              <a:gd name="T207" fmla="*/ 11336 h 571"/>
              <a:gd name="T208" fmla="+- 0 18177 16718"/>
              <a:gd name="T209" fmla="*/ T208 w 2457"/>
              <a:gd name="T210" fmla="+- 0 11324 10939"/>
              <a:gd name="T211" fmla="*/ 11324 h 571"/>
              <a:gd name="T212" fmla="+- 0 18192 16718"/>
              <a:gd name="T213" fmla="*/ T212 w 2457"/>
              <a:gd name="T214" fmla="+- 0 11325 10939"/>
              <a:gd name="T215" fmla="*/ 11325 h 571"/>
              <a:gd name="T216" fmla="+- 0 18231 16718"/>
              <a:gd name="T217" fmla="*/ T216 w 2457"/>
              <a:gd name="T218" fmla="+- 0 11311 10939"/>
              <a:gd name="T219" fmla="*/ 11311 h 571"/>
              <a:gd name="T220" fmla="+- 0 18273 16718"/>
              <a:gd name="T221" fmla="*/ T220 w 2457"/>
              <a:gd name="T222" fmla="+- 0 11296 10939"/>
              <a:gd name="T223" fmla="*/ 11296 h 571"/>
              <a:gd name="T224" fmla="+- 0 18310 16718"/>
              <a:gd name="T225" fmla="*/ T224 w 2457"/>
              <a:gd name="T226" fmla="+- 0 11269 10939"/>
              <a:gd name="T227" fmla="*/ 11269 h 571"/>
              <a:gd name="T228" fmla="+- 0 18355 16718"/>
              <a:gd name="T229" fmla="*/ T228 w 2457"/>
              <a:gd name="T230" fmla="+- 0 11261 10939"/>
              <a:gd name="T231" fmla="*/ 11261 h 571"/>
              <a:gd name="T232" fmla="+- 0 18394 16718"/>
              <a:gd name="T233" fmla="*/ T232 w 2457"/>
              <a:gd name="T234" fmla="+- 0 11254 10939"/>
              <a:gd name="T235" fmla="*/ 11254 h 571"/>
              <a:gd name="T236" fmla="+- 0 18420 16718"/>
              <a:gd name="T237" fmla="*/ T236 w 2457"/>
              <a:gd name="T238" fmla="+- 0 11252 10939"/>
              <a:gd name="T239" fmla="*/ 11252 h 571"/>
              <a:gd name="T240" fmla="+- 0 18455 16718"/>
              <a:gd name="T241" fmla="*/ T240 w 2457"/>
              <a:gd name="T242" fmla="+- 0 11237 10939"/>
              <a:gd name="T243" fmla="*/ 11237 h 571"/>
              <a:gd name="T244" fmla="+- 0 18492 16718"/>
              <a:gd name="T245" fmla="*/ T244 w 2457"/>
              <a:gd name="T246" fmla="+- 0 11221 10939"/>
              <a:gd name="T247" fmla="*/ 11221 h 571"/>
              <a:gd name="T248" fmla="+- 0 18515 16718"/>
              <a:gd name="T249" fmla="*/ T248 w 2457"/>
              <a:gd name="T250" fmla="+- 0 11225 10939"/>
              <a:gd name="T251" fmla="*/ 11225 h 571"/>
              <a:gd name="T252" fmla="+- 0 18554 16718"/>
              <a:gd name="T253" fmla="*/ T252 w 2457"/>
              <a:gd name="T254" fmla="+- 0 11212 10939"/>
              <a:gd name="T255" fmla="*/ 11212 h 5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457" h="571" extrusionOk="0">
                <a:moveTo>
                  <a:pt x="571" y="546"/>
                </a:moveTo>
                <a:cubicBezTo>
                  <a:pt x="546" y="546"/>
                  <a:pt x="538" y="546"/>
                  <a:pt x="521" y="546"/>
                </a:cubicBezTo>
                <a:cubicBezTo>
                  <a:pt x="498" y="559"/>
                  <a:pt x="497" y="567"/>
                  <a:pt x="447" y="570"/>
                </a:cubicBezTo>
                <a:cubicBezTo>
                  <a:pt x="402" y="573"/>
                  <a:pt x="388" y="552"/>
                  <a:pt x="348" y="546"/>
                </a:cubicBezTo>
                <a:cubicBezTo>
                  <a:pt x="323" y="546"/>
                  <a:pt x="315" y="546"/>
                  <a:pt x="298" y="546"/>
                </a:cubicBezTo>
                <a:cubicBezTo>
                  <a:pt x="284" y="535"/>
                  <a:pt x="258" y="507"/>
                  <a:pt x="224" y="496"/>
                </a:cubicBezTo>
                <a:cubicBezTo>
                  <a:pt x="216" y="496"/>
                  <a:pt x="207" y="496"/>
                  <a:pt x="199" y="496"/>
                </a:cubicBezTo>
                <a:cubicBezTo>
                  <a:pt x="179" y="484"/>
                  <a:pt x="163" y="485"/>
                  <a:pt x="124" y="471"/>
                </a:cubicBezTo>
                <a:cubicBezTo>
                  <a:pt x="102" y="448"/>
                  <a:pt x="97" y="440"/>
                  <a:pt x="75" y="446"/>
                </a:cubicBezTo>
                <a:cubicBezTo>
                  <a:pt x="63" y="432"/>
                  <a:pt x="35" y="401"/>
                  <a:pt x="25" y="372"/>
                </a:cubicBezTo>
                <a:cubicBezTo>
                  <a:pt x="25" y="364"/>
                  <a:pt x="25" y="355"/>
                  <a:pt x="25" y="347"/>
                </a:cubicBezTo>
                <a:cubicBezTo>
                  <a:pt x="18" y="325"/>
                  <a:pt x="-24" y="327"/>
                  <a:pt x="50" y="322"/>
                </a:cubicBezTo>
                <a:cubicBezTo>
                  <a:pt x="163" y="314"/>
                  <a:pt x="275" y="331"/>
                  <a:pt x="372" y="347"/>
                </a:cubicBezTo>
                <a:cubicBezTo>
                  <a:pt x="421" y="355"/>
                  <a:pt x="481" y="365"/>
                  <a:pt x="521" y="372"/>
                </a:cubicBezTo>
                <a:cubicBezTo>
                  <a:pt x="562" y="379"/>
                  <a:pt x="613" y="392"/>
                  <a:pt x="645" y="397"/>
                </a:cubicBezTo>
                <a:cubicBezTo>
                  <a:pt x="686" y="404"/>
                  <a:pt x="737" y="417"/>
                  <a:pt x="769" y="422"/>
                </a:cubicBezTo>
                <a:cubicBezTo>
                  <a:pt x="953" y="453"/>
                  <a:pt x="1196" y="425"/>
                  <a:pt x="1365" y="397"/>
                </a:cubicBezTo>
                <a:cubicBezTo>
                  <a:pt x="1389" y="393"/>
                  <a:pt x="1415" y="400"/>
                  <a:pt x="1439" y="397"/>
                </a:cubicBezTo>
                <a:cubicBezTo>
                  <a:pt x="1459" y="385"/>
                  <a:pt x="1474" y="386"/>
                  <a:pt x="1513" y="372"/>
                </a:cubicBezTo>
                <a:cubicBezTo>
                  <a:pt x="1555" y="357"/>
                  <a:pt x="1592" y="330"/>
                  <a:pt x="1637" y="322"/>
                </a:cubicBezTo>
                <a:cubicBezTo>
                  <a:pt x="1676" y="315"/>
                  <a:pt x="1702" y="313"/>
                  <a:pt x="1737" y="298"/>
                </a:cubicBezTo>
                <a:cubicBezTo>
                  <a:pt x="1774" y="282"/>
                  <a:pt x="1797" y="286"/>
                  <a:pt x="1836" y="273"/>
                </a:cubicBezTo>
                <a:cubicBezTo>
                  <a:pt x="1865" y="263"/>
                  <a:pt x="1908" y="236"/>
                  <a:pt x="1935" y="223"/>
                </a:cubicBezTo>
                <a:cubicBezTo>
                  <a:pt x="1972" y="204"/>
                  <a:pt x="1992" y="182"/>
                  <a:pt x="2034" y="173"/>
                </a:cubicBezTo>
                <a:cubicBezTo>
                  <a:pt x="2063" y="167"/>
                  <a:pt x="2112" y="152"/>
                  <a:pt x="2134" y="149"/>
                </a:cubicBezTo>
                <a:cubicBezTo>
                  <a:pt x="2158" y="149"/>
                  <a:pt x="2167" y="149"/>
                  <a:pt x="2183" y="149"/>
                </a:cubicBezTo>
                <a:cubicBezTo>
                  <a:pt x="2195" y="139"/>
                  <a:pt x="2225" y="107"/>
                  <a:pt x="2258" y="99"/>
                </a:cubicBezTo>
                <a:cubicBezTo>
                  <a:pt x="2296" y="90"/>
                  <a:pt x="2323" y="89"/>
                  <a:pt x="2357" y="74"/>
                </a:cubicBezTo>
                <a:cubicBezTo>
                  <a:pt x="2391" y="59"/>
                  <a:pt x="2421" y="42"/>
                  <a:pt x="2456" y="25"/>
                </a:cubicBezTo>
                <a:cubicBezTo>
                  <a:pt x="2416" y="5"/>
                  <a:pt x="2409" y="-4"/>
                  <a:pt x="2382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30950" y="4106863"/>
            <a:ext cx="330200" cy="53975"/>
          </a:xfrm>
          <a:custGeom>
            <a:avLst/>
            <a:gdLst>
              <a:gd name="T0" fmla="+- 0 17636 17587"/>
              <a:gd name="T1" fmla="*/ T0 w 918"/>
              <a:gd name="T2" fmla="+- 0 11559 11410"/>
              <a:gd name="T3" fmla="*/ 11559 h 150"/>
              <a:gd name="T4" fmla="+- 0 17629 17587"/>
              <a:gd name="T5" fmla="*/ T4 w 918"/>
              <a:gd name="T6" fmla="+- 0 11559 11410"/>
              <a:gd name="T7" fmla="*/ 11559 h 150"/>
              <a:gd name="T8" fmla="+- 0 17546 17587"/>
              <a:gd name="T9" fmla="*/ T8 w 918"/>
              <a:gd name="T10" fmla="+- 0 11559 11410"/>
              <a:gd name="T11" fmla="*/ 11559 h 150"/>
              <a:gd name="T12" fmla="+- 0 17611 17587"/>
              <a:gd name="T13" fmla="*/ T12 w 918"/>
              <a:gd name="T14" fmla="+- 0 11559 11410"/>
              <a:gd name="T15" fmla="*/ 11559 h 150"/>
              <a:gd name="T16" fmla="+- 0 17772 17587"/>
              <a:gd name="T17" fmla="*/ T16 w 918"/>
              <a:gd name="T18" fmla="+- 0 11559 11410"/>
              <a:gd name="T19" fmla="*/ 11559 h 150"/>
              <a:gd name="T20" fmla="+- 0 17965 17587"/>
              <a:gd name="T21" fmla="*/ T20 w 918"/>
              <a:gd name="T22" fmla="+- 0 11582 11410"/>
              <a:gd name="T23" fmla="*/ 11582 h 150"/>
              <a:gd name="T24" fmla="+- 0 18107 17587"/>
              <a:gd name="T25" fmla="*/ T24 w 918"/>
              <a:gd name="T26" fmla="+- 0 11534 11410"/>
              <a:gd name="T27" fmla="*/ 11534 h 150"/>
              <a:gd name="T28" fmla="+- 0 18137 17587"/>
              <a:gd name="T29" fmla="*/ T28 w 918"/>
              <a:gd name="T30" fmla="+- 0 11524 11410"/>
              <a:gd name="T31" fmla="*/ 11524 h 150"/>
              <a:gd name="T32" fmla="+- 0 18178 17587"/>
              <a:gd name="T33" fmla="*/ T32 w 918"/>
              <a:gd name="T34" fmla="+- 0 11512 11410"/>
              <a:gd name="T35" fmla="*/ 11512 h 150"/>
              <a:gd name="T36" fmla="+- 0 18207 17587"/>
              <a:gd name="T37" fmla="*/ T36 w 918"/>
              <a:gd name="T38" fmla="+- 0 11509 11410"/>
              <a:gd name="T39" fmla="*/ 11509 h 150"/>
              <a:gd name="T40" fmla="+- 0 18265 17587"/>
              <a:gd name="T41" fmla="*/ T40 w 918"/>
              <a:gd name="T42" fmla="+- 0 11502 11410"/>
              <a:gd name="T43" fmla="*/ 11502 h 150"/>
              <a:gd name="T44" fmla="+- 0 18301 17587"/>
              <a:gd name="T45" fmla="*/ T44 w 918"/>
              <a:gd name="T46" fmla="+- 0 11500 11410"/>
              <a:gd name="T47" fmla="*/ 11500 h 150"/>
              <a:gd name="T48" fmla="+- 0 18331 17587"/>
              <a:gd name="T49" fmla="*/ T48 w 918"/>
              <a:gd name="T50" fmla="+- 0 11485 11410"/>
              <a:gd name="T51" fmla="*/ 11485 h 150"/>
              <a:gd name="T52" fmla="+- 0 18367 17587"/>
              <a:gd name="T53" fmla="*/ T52 w 918"/>
              <a:gd name="T54" fmla="+- 0 11467 11410"/>
              <a:gd name="T55" fmla="*/ 11467 h 150"/>
              <a:gd name="T56" fmla="+- 0 18435 17587"/>
              <a:gd name="T57" fmla="*/ T56 w 918"/>
              <a:gd name="T58" fmla="+- 0 11470 11410"/>
              <a:gd name="T59" fmla="*/ 11470 h 150"/>
              <a:gd name="T60" fmla="+- 0 18455 17587"/>
              <a:gd name="T61" fmla="*/ T60 w 918"/>
              <a:gd name="T62" fmla="+- 0 11460 11410"/>
              <a:gd name="T63" fmla="*/ 11460 h 150"/>
              <a:gd name="T64" fmla="+- 0 18479 17587"/>
              <a:gd name="T65" fmla="*/ T64 w 918"/>
              <a:gd name="T66" fmla="+- 0 11460 11410"/>
              <a:gd name="T67" fmla="*/ 11460 h 150"/>
              <a:gd name="T68" fmla="+- 0 18488 17587"/>
              <a:gd name="T69" fmla="*/ T68 w 918"/>
              <a:gd name="T70" fmla="+- 0 11460 11410"/>
              <a:gd name="T71" fmla="*/ 11460 h 150"/>
              <a:gd name="T72" fmla="+- 0 18504 17587"/>
              <a:gd name="T73" fmla="*/ T72 w 918"/>
              <a:gd name="T74" fmla="+- 0 11460 11410"/>
              <a:gd name="T75" fmla="*/ 11460 h 150"/>
              <a:gd name="T76" fmla="+- 0 18465 17587"/>
              <a:gd name="T77" fmla="*/ T76 w 918"/>
              <a:gd name="T78" fmla="+- 0 11470 11410"/>
              <a:gd name="T79" fmla="*/ 11470 h 150"/>
              <a:gd name="T80" fmla="+- 0 18442 17587"/>
              <a:gd name="T81" fmla="*/ T80 w 918"/>
              <a:gd name="T82" fmla="+- 0 11497 11410"/>
              <a:gd name="T83" fmla="*/ 11497 h 150"/>
              <a:gd name="T84" fmla="+- 0 18405 17587"/>
              <a:gd name="T85" fmla="*/ T84 w 918"/>
              <a:gd name="T86" fmla="+- 0 11509 11410"/>
              <a:gd name="T87" fmla="*/ 11509 h 150"/>
              <a:gd name="T88" fmla="+- 0 18352 17587"/>
              <a:gd name="T89" fmla="*/ T88 w 918"/>
              <a:gd name="T90" fmla="+- 0 11526 11410"/>
              <a:gd name="T91" fmla="*/ 11526 h 150"/>
              <a:gd name="T92" fmla="+- 0 18313 17587"/>
              <a:gd name="T93" fmla="*/ T92 w 918"/>
              <a:gd name="T94" fmla="+- 0 11534 11410"/>
              <a:gd name="T95" fmla="*/ 11534 h 150"/>
              <a:gd name="T96" fmla="+- 0 18256 17587"/>
              <a:gd name="T97" fmla="*/ T96 w 918"/>
              <a:gd name="T98" fmla="+- 0 11534 11410"/>
              <a:gd name="T99" fmla="*/ 11534 h 150"/>
              <a:gd name="T100" fmla="+- 0 18144 17587"/>
              <a:gd name="T101" fmla="*/ T100 w 918"/>
              <a:gd name="T102" fmla="+- 0 11534 11410"/>
              <a:gd name="T103" fmla="*/ 11534 h 150"/>
              <a:gd name="T104" fmla="+- 0 18031 17587"/>
              <a:gd name="T105" fmla="*/ T104 w 918"/>
              <a:gd name="T106" fmla="+- 0 11541 11410"/>
              <a:gd name="T107" fmla="*/ 11541 h 150"/>
              <a:gd name="T108" fmla="+- 0 17934 17587"/>
              <a:gd name="T109" fmla="*/ T108 w 918"/>
              <a:gd name="T110" fmla="+- 0 11509 11410"/>
              <a:gd name="T111" fmla="*/ 11509 h 150"/>
              <a:gd name="T112" fmla="+- 0 17896 17587"/>
              <a:gd name="T113" fmla="*/ T112 w 918"/>
              <a:gd name="T114" fmla="+- 0 11496 11410"/>
              <a:gd name="T115" fmla="*/ 11496 h 150"/>
              <a:gd name="T116" fmla="+- 0 17859 17587"/>
              <a:gd name="T117" fmla="*/ T116 w 918"/>
              <a:gd name="T118" fmla="+- 0 11488 11410"/>
              <a:gd name="T119" fmla="*/ 11488 h 150"/>
              <a:gd name="T120" fmla="+- 0 17835 17587"/>
              <a:gd name="T121" fmla="*/ T120 w 918"/>
              <a:gd name="T122" fmla="+- 0 11485 11410"/>
              <a:gd name="T123" fmla="*/ 11485 h 150"/>
              <a:gd name="T124" fmla="+- 0 17782 17587"/>
              <a:gd name="T125" fmla="*/ T124 w 918"/>
              <a:gd name="T126" fmla="+- 0 11478 11410"/>
              <a:gd name="T127" fmla="*/ 11478 h 150"/>
              <a:gd name="T128" fmla="+- 0 17650 17587"/>
              <a:gd name="T129" fmla="*/ T128 w 918"/>
              <a:gd name="T130" fmla="+- 0 11470 11410"/>
              <a:gd name="T131" fmla="*/ 11470 h 150"/>
              <a:gd name="T132" fmla="+- 0 17636 17587"/>
              <a:gd name="T133" fmla="*/ T132 w 918"/>
              <a:gd name="T134" fmla="+- 0 11509 11410"/>
              <a:gd name="T135" fmla="*/ 11509 h 150"/>
              <a:gd name="T136" fmla="+- 0 17650 17587"/>
              <a:gd name="T137" fmla="*/ T136 w 918"/>
              <a:gd name="T138" fmla="+- 0 11551 11410"/>
              <a:gd name="T139" fmla="*/ 11551 h 150"/>
              <a:gd name="T140" fmla="+- 0 17684 17587"/>
              <a:gd name="T141" fmla="*/ T140 w 918"/>
              <a:gd name="T142" fmla="+- 0 11534 11410"/>
              <a:gd name="T143" fmla="*/ 11534 h 150"/>
              <a:gd name="T144" fmla="+- 0 17735 17587"/>
              <a:gd name="T145" fmla="*/ T144 w 918"/>
              <a:gd name="T146" fmla="+- 0 11534 11410"/>
              <a:gd name="T147" fmla="*/ 11534 h 150"/>
              <a:gd name="T148" fmla="+- 0 17842 17587"/>
              <a:gd name="T149" fmla="*/ T148 w 918"/>
              <a:gd name="T150" fmla="+- 0 11534 11410"/>
              <a:gd name="T151" fmla="*/ 11534 h 150"/>
              <a:gd name="T152" fmla="+- 0 17960 17587"/>
              <a:gd name="T153" fmla="*/ T152 w 918"/>
              <a:gd name="T154" fmla="+- 0 11552 11410"/>
              <a:gd name="T155" fmla="*/ 11552 h 150"/>
              <a:gd name="T156" fmla="+- 0 18058 17587"/>
              <a:gd name="T157" fmla="*/ T156 w 918"/>
              <a:gd name="T158" fmla="+- 0 11509 11410"/>
              <a:gd name="T159" fmla="*/ 11509 h 150"/>
              <a:gd name="T160" fmla="+- 0 18100 17587"/>
              <a:gd name="T161" fmla="*/ T160 w 918"/>
              <a:gd name="T162" fmla="+- 0 11491 11410"/>
              <a:gd name="T163" fmla="*/ 11491 h 150"/>
              <a:gd name="T164" fmla="+- 0 18171 17587"/>
              <a:gd name="T165" fmla="*/ T164 w 918"/>
              <a:gd name="T166" fmla="+- 0 11482 11410"/>
              <a:gd name="T167" fmla="*/ 11482 h 150"/>
              <a:gd name="T168" fmla="+- 0 18207 17587"/>
              <a:gd name="T169" fmla="*/ T168 w 918"/>
              <a:gd name="T170" fmla="+- 0 11460 11410"/>
              <a:gd name="T171" fmla="*/ 11460 h 150"/>
              <a:gd name="T172" fmla="+- 0 18216 17587"/>
              <a:gd name="T173" fmla="*/ T172 w 918"/>
              <a:gd name="T174" fmla="+- 0 11454 11410"/>
              <a:gd name="T175" fmla="*/ 11454 h 150"/>
              <a:gd name="T176" fmla="+- 0 18306 17587"/>
              <a:gd name="T177" fmla="*/ T176 w 918"/>
              <a:gd name="T178" fmla="+- 0 11435 11410"/>
              <a:gd name="T179" fmla="*/ 11435 h 150"/>
              <a:gd name="T180" fmla="+- 0 18306 17587"/>
              <a:gd name="T181" fmla="*/ T180 w 918"/>
              <a:gd name="T182" fmla="+- 0 11435 11410"/>
              <a:gd name="T183" fmla="*/ 11435 h 150"/>
              <a:gd name="T184" fmla="+- 0 18329 17587"/>
              <a:gd name="T185" fmla="*/ T184 w 918"/>
              <a:gd name="T186" fmla="+- 0 11406 11410"/>
              <a:gd name="T187" fmla="*/ 11406 h 150"/>
              <a:gd name="T188" fmla="+- 0 18327 17587"/>
              <a:gd name="T189" fmla="*/ T188 w 918"/>
              <a:gd name="T190" fmla="+- 0 11410 11410"/>
              <a:gd name="T191" fmla="*/ 11410 h 150"/>
              <a:gd name="T192" fmla="+- 0 18380 17587"/>
              <a:gd name="T193" fmla="*/ T192 w 918"/>
              <a:gd name="T194" fmla="+- 0 11410 11410"/>
              <a:gd name="T195" fmla="*/ 11410 h 1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918" h="150" extrusionOk="0">
                <a:moveTo>
                  <a:pt x="49" y="149"/>
                </a:moveTo>
                <a:cubicBezTo>
                  <a:pt x="42" y="149"/>
                  <a:pt x="-41" y="149"/>
                  <a:pt x="24" y="149"/>
                </a:cubicBezTo>
                <a:cubicBezTo>
                  <a:pt x="185" y="149"/>
                  <a:pt x="378" y="172"/>
                  <a:pt x="520" y="124"/>
                </a:cubicBezTo>
                <a:cubicBezTo>
                  <a:pt x="550" y="114"/>
                  <a:pt x="591" y="102"/>
                  <a:pt x="620" y="99"/>
                </a:cubicBezTo>
                <a:cubicBezTo>
                  <a:pt x="678" y="92"/>
                  <a:pt x="714" y="90"/>
                  <a:pt x="744" y="75"/>
                </a:cubicBezTo>
                <a:cubicBezTo>
                  <a:pt x="780" y="57"/>
                  <a:pt x="848" y="60"/>
                  <a:pt x="868" y="50"/>
                </a:cubicBezTo>
                <a:cubicBezTo>
                  <a:pt x="892" y="50"/>
                  <a:pt x="901" y="50"/>
                  <a:pt x="917" y="50"/>
                </a:cubicBezTo>
                <a:cubicBezTo>
                  <a:pt x="878" y="60"/>
                  <a:pt x="855" y="87"/>
                  <a:pt x="818" y="99"/>
                </a:cubicBezTo>
                <a:cubicBezTo>
                  <a:pt x="765" y="116"/>
                  <a:pt x="726" y="124"/>
                  <a:pt x="669" y="124"/>
                </a:cubicBezTo>
                <a:cubicBezTo>
                  <a:pt x="557" y="124"/>
                  <a:pt x="444" y="131"/>
                  <a:pt x="347" y="99"/>
                </a:cubicBezTo>
                <a:cubicBezTo>
                  <a:pt x="309" y="86"/>
                  <a:pt x="272" y="78"/>
                  <a:pt x="248" y="75"/>
                </a:cubicBezTo>
                <a:cubicBezTo>
                  <a:pt x="195" y="68"/>
                  <a:pt x="63" y="60"/>
                  <a:pt x="49" y="99"/>
                </a:cubicBezTo>
                <a:cubicBezTo>
                  <a:pt x="63" y="141"/>
                  <a:pt x="97" y="124"/>
                  <a:pt x="148" y="124"/>
                </a:cubicBezTo>
                <a:cubicBezTo>
                  <a:pt x="255" y="124"/>
                  <a:pt x="373" y="142"/>
                  <a:pt x="471" y="99"/>
                </a:cubicBezTo>
                <a:cubicBezTo>
                  <a:pt x="513" y="81"/>
                  <a:pt x="584" y="72"/>
                  <a:pt x="620" y="50"/>
                </a:cubicBezTo>
                <a:cubicBezTo>
                  <a:pt x="629" y="44"/>
                  <a:pt x="719" y="25"/>
                  <a:pt x="719" y="25"/>
                </a:cubicBezTo>
                <a:cubicBezTo>
                  <a:pt x="742" y="-4"/>
                  <a:pt x="740" y="0"/>
                  <a:pt x="793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38400" y="42176700"/>
            <a:ext cx="0" cy="0"/>
          </a:xfrm>
          <a:custGeom>
            <a:avLst/>
            <a:gdLst>
              <a:gd name="T0" fmla="+- 0 18653 18653"/>
              <a:gd name="T1" fmla="*/ T0 w 1"/>
              <a:gd name="T2" fmla="+- 0 11931 11931"/>
              <a:gd name="T3" fmla="*/ 11931 h 1"/>
              <a:gd name="T4" fmla="+- 0 18653 18653"/>
              <a:gd name="T5" fmla="*/ T4 w 1"/>
              <a:gd name="T6" fmla="+- 0 11931 11931"/>
              <a:gd name="T7" fmla="*/ 1193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6025" y="3919538"/>
            <a:ext cx="990600" cy="385762"/>
          </a:xfrm>
          <a:custGeom>
            <a:avLst/>
            <a:gdLst>
              <a:gd name="T0" fmla="+- 0 18653 17487"/>
              <a:gd name="T1" fmla="*/ T0 w 2755"/>
              <a:gd name="T2" fmla="+- 0 11931 10889"/>
              <a:gd name="T3" fmla="*/ 11931 h 1068"/>
              <a:gd name="T4" fmla="+- 0 18653 17487"/>
              <a:gd name="T5" fmla="*/ T4 w 2755"/>
              <a:gd name="T6" fmla="+- 0 11914 10889"/>
              <a:gd name="T7" fmla="*/ 11914 h 1068"/>
              <a:gd name="T8" fmla="+- 0 18653 17487"/>
              <a:gd name="T9" fmla="*/ T8 w 2755"/>
              <a:gd name="T10" fmla="+- 0 11898 10889"/>
              <a:gd name="T11" fmla="*/ 11898 h 1068"/>
              <a:gd name="T12" fmla="+- 0 18653 17487"/>
              <a:gd name="T13" fmla="*/ T12 w 2755"/>
              <a:gd name="T14" fmla="+- 0 11881 10889"/>
              <a:gd name="T15" fmla="*/ 11881 h 1068"/>
              <a:gd name="T16" fmla="+- 0 18623 17487"/>
              <a:gd name="T17" fmla="*/ T16 w 2755"/>
              <a:gd name="T18" fmla="+- 0 11896 10889"/>
              <a:gd name="T19" fmla="*/ 11896 h 1068"/>
              <a:gd name="T20" fmla="+- 0 18616 17487"/>
              <a:gd name="T21" fmla="*/ T20 w 2755"/>
              <a:gd name="T22" fmla="+- 0 11889 10889"/>
              <a:gd name="T23" fmla="*/ 11889 h 1068"/>
              <a:gd name="T24" fmla="+- 0 18579 17487"/>
              <a:gd name="T25" fmla="*/ T24 w 2755"/>
              <a:gd name="T26" fmla="+- 0 11906 10889"/>
              <a:gd name="T27" fmla="*/ 11906 h 1068"/>
              <a:gd name="T28" fmla="+- 0 18548 17487"/>
              <a:gd name="T29" fmla="*/ T28 w 2755"/>
              <a:gd name="T30" fmla="+- 0 11921 10889"/>
              <a:gd name="T31" fmla="*/ 11921 h 1068"/>
              <a:gd name="T32" fmla="+- 0 18543 17487"/>
              <a:gd name="T33" fmla="*/ T32 w 2755"/>
              <a:gd name="T34" fmla="+- 0 11914 10889"/>
              <a:gd name="T35" fmla="*/ 11914 h 1068"/>
              <a:gd name="T36" fmla="+- 0 18504 17487"/>
              <a:gd name="T37" fmla="*/ T36 w 2755"/>
              <a:gd name="T38" fmla="+- 0 11931 10889"/>
              <a:gd name="T39" fmla="*/ 11931 h 1068"/>
              <a:gd name="T40" fmla="+- 0 18461 17487"/>
              <a:gd name="T41" fmla="*/ T40 w 2755"/>
              <a:gd name="T42" fmla="+- 0 11949 10889"/>
              <a:gd name="T43" fmla="*/ 11949 h 1068"/>
              <a:gd name="T44" fmla="+- 0 18456 17487"/>
              <a:gd name="T45" fmla="*/ T44 w 2755"/>
              <a:gd name="T46" fmla="+- 0 11954 10889"/>
              <a:gd name="T47" fmla="*/ 11954 h 1068"/>
              <a:gd name="T48" fmla="+- 0 18405 17487"/>
              <a:gd name="T49" fmla="*/ T48 w 2755"/>
              <a:gd name="T50" fmla="+- 0 11956 10889"/>
              <a:gd name="T51" fmla="*/ 11956 h 1068"/>
              <a:gd name="T52" fmla="+- 0 18305 17487"/>
              <a:gd name="T53" fmla="*/ T52 w 2755"/>
              <a:gd name="T54" fmla="+- 0 11960 10889"/>
              <a:gd name="T55" fmla="*/ 11960 h 1068"/>
              <a:gd name="T56" fmla="+- 0 18192 17487"/>
              <a:gd name="T57" fmla="*/ T56 w 2755"/>
              <a:gd name="T58" fmla="+- 0 11967 10889"/>
              <a:gd name="T59" fmla="*/ 11967 h 1068"/>
              <a:gd name="T60" fmla="+- 0 18107 17487"/>
              <a:gd name="T61" fmla="*/ T60 w 2755"/>
              <a:gd name="T62" fmla="+- 0 11931 10889"/>
              <a:gd name="T63" fmla="*/ 11931 h 1068"/>
              <a:gd name="T64" fmla="+- 0 18063 17487"/>
              <a:gd name="T65" fmla="*/ T64 w 2755"/>
              <a:gd name="T66" fmla="+- 0 11912 10889"/>
              <a:gd name="T67" fmla="*/ 11912 h 1068"/>
              <a:gd name="T68" fmla="+- 0 18026 17487"/>
              <a:gd name="T69" fmla="*/ T68 w 2755"/>
              <a:gd name="T70" fmla="+- 0 11881 10889"/>
              <a:gd name="T71" fmla="*/ 11881 h 1068"/>
              <a:gd name="T72" fmla="+- 0 17983 17487"/>
              <a:gd name="T73" fmla="*/ T72 w 2755"/>
              <a:gd name="T74" fmla="+- 0 11857 10889"/>
              <a:gd name="T75" fmla="*/ 11857 h 1068"/>
              <a:gd name="T76" fmla="+- 0 17953 17487"/>
              <a:gd name="T77" fmla="*/ T76 w 2755"/>
              <a:gd name="T78" fmla="+- 0 11840 10889"/>
              <a:gd name="T79" fmla="*/ 11840 h 1068"/>
              <a:gd name="T80" fmla="+- 0 17915 17487"/>
              <a:gd name="T81" fmla="*/ T80 w 2755"/>
              <a:gd name="T82" fmla="+- 0 11845 10889"/>
              <a:gd name="T83" fmla="*/ 11845 h 1068"/>
              <a:gd name="T84" fmla="+- 0 17884 17487"/>
              <a:gd name="T85" fmla="*/ T84 w 2755"/>
              <a:gd name="T86" fmla="+- 0 11832 10889"/>
              <a:gd name="T87" fmla="*/ 11832 h 1068"/>
              <a:gd name="T88" fmla="+- 0 17854 17487"/>
              <a:gd name="T89" fmla="*/ T88 w 2755"/>
              <a:gd name="T90" fmla="+- 0 11819 10889"/>
              <a:gd name="T91" fmla="*/ 11819 h 1068"/>
              <a:gd name="T92" fmla="+- 0 17839 17487"/>
              <a:gd name="T93" fmla="*/ T92 w 2755"/>
              <a:gd name="T94" fmla="+- 0 11822 10889"/>
              <a:gd name="T95" fmla="*/ 11822 h 1068"/>
              <a:gd name="T96" fmla="+- 0 17810 17487"/>
              <a:gd name="T97" fmla="*/ T96 w 2755"/>
              <a:gd name="T98" fmla="+- 0 11807 10889"/>
              <a:gd name="T99" fmla="*/ 11807 h 1068"/>
              <a:gd name="T100" fmla="+- 0 17801 17487"/>
              <a:gd name="T101" fmla="*/ T100 w 2755"/>
              <a:gd name="T102" fmla="+- 0 11802 10889"/>
              <a:gd name="T103" fmla="*/ 11802 h 1068"/>
              <a:gd name="T104" fmla="+- 0 17761 17487"/>
              <a:gd name="T105" fmla="*/ T104 w 2755"/>
              <a:gd name="T106" fmla="+- 0 11770 10889"/>
              <a:gd name="T107" fmla="*/ 11770 h 1068"/>
              <a:gd name="T108" fmla="+- 0 17735 17487"/>
              <a:gd name="T109" fmla="*/ T108 w 2755"/>
              <a:gd name="T110" fmla="+- 0 11757 10889"/>
              <a:gd name="T111" fmla="*/ 11757 h 1068"/>
              <a:gd name="T112" fmla="+- 0 17701 17487"/>
              <a:gd name="T113" fmla="*/ T112 w 2755"/>
              <a:gd name="T114" fmla="+- 0 11740 10889"/>
              <a:gd name="T115" fmla="*/ 11740 h 1068"/>
              <a:gd name="T116" fmla="+- 0 17710 17487"/>
              <a:gd name="T117" fmla="*/ T116 w 2755"/>
              <a:gd name="T118" fmla="+- 0 11741 10889"/>
              <a:gd name="T119" fmla="*/ 11741 h 1068"/>
              <a:gd name="T120" fmla="+- 0 17661 17487"/>
              <a:gd name="T121" fmla="*/ T120 w 2755"/>
              <a:gd name="T122" fmla="+- 0 11733 10889"/>
              <a:gd name="T123" fmla="*/ 11733 h 1068"/>
              <a:gd name="T124" fmla="+- 0 17628 17487"/>
              <a:gd name="T125" fmla="*/ T124 w 2755"/>
              <a:gd name="T126" fmla="+- 0 11728 10889"/>
              <a:gd name="T127" fmla="*/ 11728 h 1068"/>
              <a:gd name="T128" fmla="+- 0 17620 17487"/>
              <a:gd name="T129" fmla="*/ T128 w 2755"/>
              <a:gd name="T130" fmla="+- 0 11712 10889"/>
              <a:gd name="T131" fmla="*/ 11712 h 1068"/>
              <a:gd name="T132" fmla="+- 0 17587 17487"/>
              <a:gd name="T133" fmla="*/ T132 w 2755"/>
              <a:gd name="T134" fmla="+- 0 11708 10889"/>
              <a:gd name="T135" fmla="*/ 11708 h 1068"/>
              <a:gd name="T136" fmla="+- 0 17554 17487"/>
              <a:gd name="T137" fmla="*/ T136 w 2755"/>
              <a:gd name="T138" fmla="+- 0 11704 10889"/>
              <a:gd name="T139" fmla="*/ 11704 h 1068"/>
              <a:gd name="T140" fmla="+- 0 17520 17487"/>
              <a:gd name="T141" fmla="*/ T140 w 2755"/>
              <a:gd name="T142" fmla="+- 0 11711 10889"/>
              <a:gd name="T143" fmla="*/ 11711 h 1068"/>
              <a:gd name="T144" fmla="+- 0 17487 17487"/>
              <a:gd name="T145" fmla="*/ T144 w 2755"/>
              <a:gd name="T146" fmla="+- 0 11708 10889"/>
              <a:gd name="T147" fmla="*/ 11708 h 1068"/>
              <a:gd name="T148" fmla="+- 0 17527 17487"/>
              <a:gd name="T149" fmla="*/ T148 w 2755"/>
              <a:gd name="T150" fmla="+- 0 11728 10889"/>
              <a:gd name="T151" fmla="*/ 11728 h 1068"/>
              <a:gd name="T152" fmla="+- 0 17566 17487"/>
              <a:gd name="T153" fmla="*/ T152 w 2755"/>
              <a:gd name="T154" fmla="+- 0 11750 10889"/>
              <a:gd name="T155" fmla="*/ 11750 h 1068"/>
              <a:gd name="T156" fmla="+- 0 17611 17487"/>
              <a:gd name="T157" fmla="*/ T156 w 2755"/>
              <a:gd name="T158" fmla="+- 0 11757 10889"/>
              <a:gd name="T159" fmla="*/ 11757 h 1068"/>
              <a:gd name="T160" fmla="+- 0 17740 17487"/>
              <a:gd name="T161" fmla="*/ T160 w 2755"/>
              <a:gd name="T162" fmla="+- 0 11778 10889"/>
              <a:gd name="T163" fmla="*/ 11778 h 1068"/>
              <a:gd name="T164" fmla="+- 0 17938 17487"/>
              <a:gd name="T165" fmla="*/ T164 w 2755"/>
              <a:gd name="T166" fmla="+- 0 11770 10889"/>
              <a:gd name="T167" fmla="*/ 11770 h 1068"/>
              <a:gd name="T168" fmla="+- 0 18033 17487"/>
              <a:gd name="T169" fmla="*/ T168 w 2755"/>
              <a:gd name="T170" fmla="+- 0 11782 10889"/>
              <a:gd name="T171" fmla="*/ 11782 h 1068"/>
              <a:gd name="T172" fmla="+- 0 18086 17487"/>
              <a:gd name="T173" fmla="*/ T172 w 2755"/>
              <a:gd name="T174" fmla="+- 0 11789 10889"/>
              <a:gd name="T175" fmla="*/ 11789 h 1068"/>
              <a:gd name="T176" fmla="+- 0 18190 17487"/>
              <a:gd name="T177" fmla="*/ T176 w 2755"/>
              <a:gd name="T178" fmla="+- 0 11805 10889"/>
              <a:gd name="T179" fmla="*/ 11805 h 1068"/>
              <a:gd name="T180" fmla="+- 0 18207 17487"/>
              <a:gd name="T181" fmla="*/ T180 w 2755"/>
              <a:gd name="T182" fmla="+- 0 11807 10889"/>
              <a:gd name="T183" fmla="*/ 11807 h 1068"/>
              <a:gd name="T184" fmla="+- 0 18291 17487"/>
              <a:gd name="T185" fmla="*/ T184 w 2755"/>
              <a:gd name="T186" fmla="+- 0 11818 10889"/>
              <a:gd name="T187" fmla="*/ 11818 h 1068"/>
              <a:gd name="T188" fmla="+- 0 18386 17487"/>
              <a:gd name="T189" fmla="*/ T188 w 2755"/>
              <a:gd name="T190" fmla="+- 0 11811 10889"/>
              <a:gd name="T191" fmla="*/ 11811 h 1068"/>
              <a:gd name="T192" fmla="+- 0 18455 17487"/>
              <a:gd name="T193" fmla="*/ T192 w 2755"/>
              <a:gd name="T194" fmla="+- 0 11782 10889"/>
              <a:gd name="T195" fmla="*/ 11782 h 1068"/>
              <a:gd name="T196" fmla="+- 0 18487 17487"/>
              <a:gd name="T197" fmla="*/ T196 w 2755"/>
              <a:gd name="T198" fmla="+- 0 11768 10889"/>
              <a:gd name="T199" fmla="*/ 11768 h 1068"/>
              <a:gd name="T200" fmla="+- 0 18504 17487"/>
              <a:gd name="T201" fmla="*/ T200 w 2755"/>
              <a:gd name="T202" fmla="+- 0 11761 10889"/>
              <a:gd name="T203" fmla="*/ 11761 h 1068"/>
              <a:gd name="T204" fmla="+- 0 18529 17487"/>
              <a:gd name="T205" fmla="*/ T204 w 2755"/>
              <a:gd name="T206" fmla="+- 0 11757 10889"/>
              <a:gd name="T207" fmla="*/ 11757 h 1068"/>
              <a:gd name="T208" fmla="+- 0 18558 17487"/>
              <a:gd name="T209" fmla="*/ T208 w 2755"/>
              <a:gd name="T210" fmla="+- 0 11752 10889"/>
              <a:gd name="T211" fmla="*/ 11752 h 1068"/>
              <a:gd name="T212" fmla="+- 0 18608 17487"/>
              <a:gd name="T213" fmla="*/ T212 w 2755"/>
              <a:gd name="T214" fmla="+- 0 11735 10889"/>
              <a:gd name="T215" fmla="*/ 11735 h 1068"/>
              <a:gd name="T216" fmla="+- 0 18628 17487"/>
              <a:gd name="T217" fmla="*/ T216 w 2755"/>
              <a:gd name="T218" fmla="+- 0 11733 10889"/>
              <a:gd name="T219" fmla="*/ 11733 h 1068"/>
              <a:gd name="T220" fmla="+- 0 18661 17487"/>
              <a:gd name="T221" fmla="*/ T220 w 2755"/>
              <a:gd name="T222" fmla="+- 0 11729 10889"/>
              <a:gd name="T223" fmla="*/ 11729 h 1068"/>
              <a:gd name="T224" fmla="+- 0 18670 17487"/>
              <a:gd name="T225" fmla="*/ T224 w 2755"/>
              <a:gd name="T226" fmla="+- 0 11714 10889"/>
              <a:gd name="T227" fmla="*/ 11714 h 1068"/>
              <a:gd name="T228" fmla="+- 0 18703 17487"/>
              <a:gd name="T229" fmla="*/ T228 w 2755"/>
              <a:gd name="T230" fmla="+- 0 11708 10889"/>
              <a:gd name="T231" fmla="*/ 11708 h 1068"/>
              <a:gd name="T232" fmla="+- 0 18749 17487"/>
              <a:gd name="T233" fmla="*/ T232 w 2755"/>
              <a:gd name="T234" fmla="+- 0 11700 10889"/>
              <a:gd name="T235" fmla="*/ 11700 h 1068"/>
              <a:gd name="T236" fmla="+- 0 18817 17487"/>
              <a:gd name="T237" fmla="*/ T236 w 2755"/>
              <a:gd name="T238" fmla="+- 0 11687 10889"/>
              <a:gd name="T239" fmla="*/ 11687 h 1068"/>
              <a:gd name="T240" fmla="+- 0 18852 17487"/>
              <a:gd name="T241" fmla="*/ T240 w 2755"/>
              <a:gd name="T242" fmla="+- 0 11683 10889"/>
              <a:gd name="T243" fmla="*/ 11683 h 1068"/>
              <a:gd name="T244" fmla="+- 0 18900 17487"/>
              <a:gd name="T245" fmla="*/ T244 w 2755"/>
              <a:gd name="T246" fmla="+- 0 11677 10889"/>
              <a:gd name="T247" fmla="*/ 11677 h 1068"/>
              <a:gd name="T248" fmla="+- 0 18910 17487"/>
              <a:gd name="T249" fmla="*/ T248 w 2755"/>
              <a:gd name="T250" fmla="+- 0 11674 10889"/>
              <a:gd name="T251" fmla="*/ 11674 h 1068"/>
              <a:gd name="T252" fmla="+- 0 18951 17487"/>
              <a:gd name="T253" fmla="*/ T252 w 2755"/>
              <a:gd name="T254" fmla="+- 0 11658 10889"/>
              <a:gd name="T255" fmla="*/ 11658 h 10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755" h="1068" extrusionOk="0">
                <a:moveTo>
                  <a:pt x="1166" y="1042"/>
                </a:moveTo>
                <a:cubicBezTo>
                  <a:pt x="1166" y="1025"/>
                  <a:pt x="1166" y="1009"/>
                  <a:pt x="1166" y="992"/>
                </a:cubicBezTo>
                <a:cubicBezTo>
                  <a:pt x="1136" y="1007"/>
                  <a:pt x="1129" y="1000"/>
                  <a:pt x="1092" y="1017"/>
                </a:cubicBezTo>
                <a:cubicBezTo>
                  <a:pt x="1061" y="1032"/>
                  <a:pt x="1056" y="1025"/>
                  <a:pt x="1017" y="1042"/>
                </a:cubicBezTo>
                <a:cubicBezTo>
                  <a:pt x="974" y="1060"/>
                  <a:pt x="969" y="1065"/>
                  <a:pt x="918" y="1067"/>
                </a:cubicBezTo>
                <a:cubicBezTo>
                  <a:pt x="818" y="1071"/>
                  <a:pt x="705" y="1078"/>
                  <a:pt x="620" y="1042"/>
                </a:cubicBezTo>
                <a:cubicBezTo>
                  <a:pt x="576" y="1023"/>
                  <a:pt x="539" y="992"/>
                  <a:pt x="496" y="968"/>
                </a:cubicBezTo>
                <a:cubicBezTo>
                  <a:pt x="466" y="951"/>
                  <a:pt x="428" y="956"/>
                  <a:pt x="397" y="943"/>
                </a:cubicBezTo>
                <a:cubicBezTo>
                  <a:pt x="367" y="930"/>
                  <a:pt x="352" y="933"/>
                  <a:pt x="323" y="918"/>
                </a:cubicBezTo>
                <a:cubicBezTo>
                  <a:pt x="314" y="913"/>
                  <a:pt x="274" y="881"/>
                  <a:pt x="248" y="868"/>
                </a:cubicBezTo>
                <a:cubicBezTo>
                  <a:pt x="214" y="851"/>
                  <a:pt x="223" y="852"/>
                  <a:pt x="174" y="844"/>
                </a:cubicBezTo>
                <a:cubicBezTo>
                  <a:pt x="141" y="839"/>
                  <a:pt x="133" y="823"/>
                  <a:pt x="100" y="819"/>
                </a:cubicBezTo>
                <a:cubicBezTo>
                  <a:pt x="67" y="815"/>
                  <a:pt x="33" y="822"/>
                  <a:pt x="0" y="819"/>
                </a:cubicBezTo>
                <a:cubicBezTo>
                  <a:pt x="40" y="839"/>
                  <a:pt x="79" y="861"/>
                  <a:pt x="124" y="868"/>
                </a:cubicBezTo>
                <a:cubicBezTo>
                  <a:pt x="253" y="889"/>
                  <a:pt x="451" y="881"/>
                  <a:pt x="546" y="893"/>
                </a:cubicBezTo>
                <a:cubicBezTo>
                  <a:pt x="599" y="900"/>
                  <a:pt x="703" y="916"/>
                  <a:pt x="720" y="918"/>
                </a:cubicBezTo>
                <a:cubicBezTo>
                  <a:pt x="804" y="929"/>
                  <a:pt x="899" y="922"/>
                  <a:pt x="968" y="893"/>
                </a:cubicBezTo>
                <a:cubicBezTo>
                  <a:pt x="1000" y="879"/>
                  <a:pt x="1017" y="872"/>
                  <a:pt x="1042" y="868"/>
                </a:cubicBezTo>
                <a:cubicBezTo>
                  <a:pt x="1071" y="863"/>
                  <a:pt x="1121" y="846"/>
                  <a:pt x="1141" y="844"/>
                </a:cubicBezTo>
                <a:cubicBezTo>
                  <a:pt x="1174" y="840"/>
                  <a:pt x="1183" y="825"/>
                  <a:pt x="1216" y="819"/>
                </a:cubicBezTo>
                <a:cubicBezTo>
                  <a:pt x="1262" y="811"/>
                  <a:pt x="1330" y="798"/>
                  <a:pt x="1365" y="794"/>
                </a:cubicBezTo>
                <a:cubicBezTo>
                  <a:pt x="1413" y="788"/>
                  <a:pt x="1423" y="785"/>
                  <a:pt x="1464" y="769"/>
                </a:cubicBezTo>
                <a:cubicBezTo>
                  <a:pt x="1497" y="757"/>
                  <a:pt x="1531" y="759"/>
                  <a:pt x="1563" y="744"/>
                </a:cubicBezTo>
                <a:cubicBezTo>
                  <a:pt x="1592" y="730"/>
                  <a:pt x="1601" y="737"/>
                  <a:pt x="1637" y="720"/>
                </a:cubicBezTo>
                <a:cubicBezTo>
                  <a:pt x="1673" y="703"/>
                  <a:pt x="1683" y="708"/>
                  <a:pt x="1712" y="695"/>
                </a:cubicBezTo>
                <a:cubicBezTo>
                  <a:pt x="1746" y="681"/>
                  <a:pt x="1729" y="686"/>
                  <a:pt x="1761" y="670"/>
                </a:cubicBezTo>
                <a:cubicBezTo>
                  <a:pt x="1728" y="687"/>
                  <a:pt x="1723" y="713"/>
                  <a:pt x="1687" y="720"/>
                </a:cubicBezTo>
                <a:cubicBezTo>
                  <a:pt x="1655" y="726"/>
                  <a:pt x="1618" y="742"/>
                  <a:pt x="1613" y="744"/>
                </a:cubicBezTo>
                <a:cubicBezTo>
                  <a:pt x="1560" y="760"/>
                  <a:pt x="1567" y="760"/>
                  <a:pt x="1613" y="744"/>
                </a:cubicBezTo>
                <a:cubicBezTo>
                  <a:pt x="1633" y="737"/>
                  <a:pt x="1698" y="706"/>
                  <a:pt x="1712" y="695"/>
                </a:cubicBezTo>
                <a:cubicBezTo>
                  <a:pt x="1749" y="666"/>
                  <a:pt x="1781" y="665"/>
                  <a:pt x="1811" y="645"/>
                </a:cubicBezTo>
                <a:cubicBezTo>
                  <a:pt x="1848" y="620"/>
                  <a:pt x="1871" y="588"/>
                  <a:pt x="1910" y="571"/>
                </a:cubicBezTo>
                <a:cubicBezTo>
                  <a:pt x="1941" y="558"/>
                  <a:pt x="1978" y="561"/>
                  <a:pt x="2009" y="546"/>
                </a:cubicBezTo>
                <a:cubicBezTo>
                  <a:pt x="2022" y="540"/>
                  <a:pt x="2050" y="532"/>
                  <a:pt x="2084" y="521"/>
                </a:cubicBezTo>
                <a:cubicBezTo>
                  <a:pt x="2094" y="518"/>
                  <a:pt x="2140" y="481"/>
                  <a:pt x="2158" y="472"/>
                </a:cubicBezTo>
                <a:cubicBezTo>
                  <a:pt x="2189" y="457"/>
                  <a:pt x="2195" y="452"/>
                  <a:pt x="2233" y="422"/>
                </a:cubicBezTo>
                <a:cubicBezTo>
                  <a:pt x="2263" y="398"/>
                  <a:pt x="2309" y="367"/>
                  <a:pt x="2332" y="348"/>
                </a:cubicBezTo>
                <a:cubicBezTo>
                  <a:pt x="2347" y="336"/>
                  <a:pt x="2374" y="295"/>
                  <a:pt x="2406" y="273"/>
                </a:cubicBezTo>
                <a:cubicBezTo>
                  <a:pt x="2431" y="256"/>
                  <a:pt x="2436" y="239"/>
                  <a:pt x="2456" y="223"/>
                </a:cubicBezTo>
                <a:cubicBezTo>
                  <a:pt x="2474" y="209"/>
                  <a:pt x="2513" y="208"/>
                  <a:pt x="2530" y="199"/>
                </a:cubicBezTo>
                <a:cubicBezTo>
                  <a:pt x="2563" y="183"/>
                  <a:pt x="2557" y="168"/>
                  <a:pt x="2580" y="149"/>
                </a:cubicBezTo>
                <a:cubicBezTo>
                  <a:pt x="2594" y="138"/>
                  <a:pt x="2648" y="103"/>
                  <a:pt x="2654" y="99"/>
                </a:cubicBezTo>
                <a:cubicBezTo>
                  <a:pt x="2683" y="80"/>
                  <a:pt x="2717" y="65"/>
                  <a:pt x="2729" y="50"/>
                </a:cubicBezTo>
                <a:cubicBezTo>
                  <a:pt x="2745" y="30"/>
                  <a:pt x="2739" y="21"/>
                  <a:pt x="2754" y="0"/>
                </a:cubicBezTo>
                <a:cubicBezTo>
                  <a:pt x="2714" y="36"/>
                  <a:pt x="2669" y="65"/>
                  <a:pt x="2630" y="99"/>
                </a:cubicBezTo>
                <a:cubicBezTo>
                  <a:pt x="2589" y="134"/>
                  <a:pt x="2551" y="171"/>
                  <a:pt x="2506" y="199"/>
                </a:cubicBezTo>
                <a:cubicBezTo>
                  <a:pt x="2471" y="220"/>
                  <a:pt x="2440" y="231"/>
                  <a:pt x="2406" y="248"/>
                </a:cubicBezTo>
                <a:cubicBezTo>
                  <a:pt x="2375" y="264"/>
                  <a:pt x="2339" y="260"/>
                  <a:pt x="2307" y="273"/>
                </a:cubicBezTo>
                <a:cubicBezTo>
                  <a:pt x="2274" y="286"/>
                  <a:pt x="2242" y="286"/>
                  <a:pt x="2208" y="298"/>
                </a:cubicBezTo>
                <a:cubicBezTo>
                  <a:pt x="2168" y="313"/>
                  <a:pt x="2162" y="334"/>
                  <a:pt x="2134" y="348"/>
                </a:cubicBezTo>
                <a:cubicBezTo>
                  <a:pt x="2103" y="363"/>
                  <a:pt x="2065" y="359"/>
                  <a:pt x="2034" y="372"/>
                </a:cubicBezTo>
                <a:cubicBezTo>
                  <a:pt x="2002" y="386"/>
                  <a:pt x="1965" y="407"/>
                  <a:pt x="1935" y="422"/>
                </a:cubicBezTo>
                <a:cubicBezTo>
                  <a:pt x="1893" y="443"/>
                  <a:pt x="1880" y="434"/>
                  <a:pt x="1836" y="447"/>
                </a:cubicBezTo>
                <a:cubicBezTo>
                  <a:pt x="1804" y="456"/>
                  <a:pt x="1793" y="463"/>
                  <a:pt x="1761" y="472"/>
                </a:cubicBezTo>
                <a:cubicBezTo>
                  <a:pt x="1734" y="480"/>
                  <a:pt x="1687" y="484"/>
                  <a:pt x="1662" y="496"/>
                </a:cubicBezTo>
                <a:cubicBezTo>
                  <a:pt x="1624" y="514"/>
                  <a:pt x="1574" y="563"/>
                  <a:pt x="1538" y="571"/>
                </a:cubicBezTo>
                <a:cubicBezTo>
                  <a:pt x="1491" y="581"/>
                  <a:pt x="1461" y="586"/>
                  <a:pt x="1439" y="596"/>
                </a:cubicBezTo>
                <a:cubicBezTo>
                  <a:pt x="1411" y="609"/>
                  <a:pt x="1375" y="640"/>
                  <a:pt x="1365" y="645"/>
                </a:cubicBezTo>
                <a:cubicBezTo>
                  <a:pt x="1357" y="645"/>
                  <a:pt x="1348" y="645"/>
                  <a:pt x="1340" y="645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297</TotalTime>
  <Words>119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Sketchbook</vt:lpstr>
      <vt:lpstr>Starter Challenge</vt:lpstr>
      <vt:lpstr>More Practice with Variables on Both Sides</vt:lpstr>
      <vt:lpstr>Solving Equations with Variables on Both Sides</vt:lpstr>
      <vt:lpstr>Slide 4</vt:lpstr>
      <vt:lpstr>Let’s Reflect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Challenge</dc:title>
  <dc:creator>Rachel  Patterson</dc:creator>
  <cp:lastModifiedBy>RPatterson</cp:lastModifiedBy>
  <cp:revision>5</cp:revision>
  <dcterms:created xsi:type="dcterms:W3CDTF">2013-09-24T15:51:18Z</dcterms:created>
  <dcterms:modified xsi:type="dcterms:W3CDTF">2013-09-25T19:51:01Z</dcterms:modified>
</cp:coreProperties>
</file>