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8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8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DF03-E3F4-1243-8408-16D86ADFFA6E}" type="datetimeFigureOut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1F2B-B25E-9140-BA59-42A06538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04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DF03-E3F4-1243-8408-16D86ADFFA6E}" type="datetimeFigureOut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1F2B-B25E-9140-BA59-42A06538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97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DF03-E3F4-1243-8408-16D86ADFFA6E}" type="datetimeFigureOut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1F2B-B25E-9140-BA59-42A06538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61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DF03-E3F4-1243-8408-16D86ADFFA6E}" type="datetimeFigureOut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1F2B-B25E-9140-BA59-42A065380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DF03-E3F4-1243-8408-16D86ADFFA6E}" type="datetimeFigureOut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1F2B-B25E-9140-BA59-42A065380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DF03-E3F4-1243-8408-16D86ADFFA6E}" type="datetimeFigureOut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1F2B-B25E-9140-BA59-42A065380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DF03-E3F4-1243-8408-16D86ADFFA6E}" type="datetimeFigureOut">
              <a:rPr lang="en-US" smtClean="0"/>
              <a:t>4/9/15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1F2B-B25E-9140-BA59-42A065380E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DF03-E3F4-1243-8408-16D86ADFFA6E}" type="datetimeFigureOut">
              <a:rPr lang="en-US" smtClean="0"/>
              <a:t>4/9/15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1F2B-B25E-9140-BA59-42A065380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DF03-E3F4-1243-8408-16D86ADFFA6E}" type="datetimeFigureOut">
              <a:rPr lang="en-US" smtClean="0"/>
              <a:t>4/9/15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1F2B-B25E-9140-BA59-42A065380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DF03-E3F4-1243-8408-16D86ADFFA6E}" type="datetimeFigureOut">
              <a:rPr lang="en-US" smtClean="0"/>
              <a:t>4/9/15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1F2B-B25E-9140-BA59-42A065380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DF03-E3F4-1243-8408-16D86ADFFA6E}" type="datetimeFigureOut">
              <a:rPr lang="en-US" smtClean="0"/>
              <a:t>4/9/15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6D1F2B-B25E-9140-BA59-42A065380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DF03-E3F4-1243-8408-16D86ADFFA6E}" type="datetimeFigureOut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1F2B-B25E-9140-BA59-42A06538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29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DF03-E3F4-1243-8408-16D86ADFFA6E}" type="datetimeFigureOut">
              <a:rPr lang="en-US" smtClean="0"/>
              <a:t>4/9/15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1F2B-B25E-9140-BA59-42A065380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DF03-E3F4-1243-8408-16D86ADFFA6E}" type="datetimeFigureOut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1F2B-B25E-9140-BA59-42A065380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DF03-E3F4-1243-8408-16D86ADFFA6E}" type="datetimeFigureOut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1F2B-B25E-9140-BA59-42A065380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DF03-E3F4-1243-8408-16D86ADFFA6E}" type="datetimeFigureOut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1F2B-B25E-9140-BA59-42A06538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7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DF03-E3F4-1243-8408-16D86ADFFA6E}" type="datetimeFigureOut">
              <a:rPr lang="en-US" smtClean="0"/>
              <a:t>4/9/15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1F2B-B25E-9140-BA59-42A06538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1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DF03-E3F4-1243-8408-16D86ADFFA6E}" type="datetimeFigureOut">
              <a:rPr lang="en-US" smtClean="0"/>
              <a:t>4/9/15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1F2B-B25E-9140-BA59-42A06538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5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DF03-E3F4-1243-8408-16D86ADFFA6E}" type="datetimeFigureOut">
              <a:rPr lang="en-US" smtClean="0"/>
              <a:t>4/9/15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1F2B-B25E-9140-BA59-42A06538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7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DF03-E3F4-1243-8408-16D86ADFFA6E}" type="datetimeFigureOut">
              <a:rPr lang="en-US" smtClean="0"/>
              <a:t>4/9/15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1F2B-B25E-9140-BA59-42A06538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8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DF03-E3F4-1243-8408-16D86ADFFA6E}" type="datetimeFigureOut">
              <a:rPr lang="en-US" smtClean="0"/>
              <a:t>4/9/15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1F2B-B25E-9140-BA59-42A06538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06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DF03-E3F4-1243-8408-16D86ADFFA6E}" type="datetimeFigureOut">
              <a:rPr lang="en-US" smtClean="0"/>
              <a:t>4/9/15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D1F2B-B25E-9140-BA59-42A06538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5DF03-E3F4-1243-8408-16D86ADFFA6E}" type="datetimeFigureOut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D1F2B-B25E-9140-BA59-42A06538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4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2B5DF03-E3F4-1243-8408-16D86ADFFA6E}" type="datetimeFigureOut">
              <a:rPr lang="en-US" smtClean="0"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76D1F2B-B25E-9140-BA59-42A065380E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TCAP Practice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Think link 3 redo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8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2095500"/>
            <a:ext cx="7404100" cy="266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013" y="-17741"/>
            <a:ext cx="85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9</a:t>
            </a:r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81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63500"/>
            <a:ext cx="8915400" cy="673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119" y="5422900"/>
            <a:ext cx="1816100" cy="137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55689" y="480585"/>
            <a:ext cx="85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10</a:t>
            </a:r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13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98" y="0"/>
            <a:ext cx="7304928" cy="57337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98" y="5599531"/>
            <a:ext cx="6897189" cy="12584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-17741"/>
            <a:ext cx="85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11</a:t>
            </a:r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58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1447800"/>
            <a:ext cx="9029700" cy="396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013" y="-17741"/>
            <a:ext cx="85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12</a:t>
            </a:r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76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50800"/>
            <a:ext cx="8890000" cy="675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91379" y="628590"/>
            <a:ext cx="85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13</a:t>
            </a:r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6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0"/>
            <a:ext cx="689507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013" y="-17741"/>
            <a:ext cx="85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14</a:t>
            </a:r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987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35200"/>
            <a:ext cx="7912100" cy="2374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013" y="-17741"/>
            <a:ext cx="85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15</a:t>
            </a:r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45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838200"/>
            <a:ext cx="8648700" cy="5168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0" y="2324100"/>
            <a:ext cx="2057400" cy="368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013" y="-17741"/>
            <a:ext cx="85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16</a:t>
            </a:r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947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435100"/>
            <a:ext cx="3340100" cy="398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013" y="-17741"/>
            <a:ext cx="85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17</a:t>
            </a:r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40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574800"/>
            <a:ext cx="5245100" cy="3695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013" y="-17741"/>
            <a:ext cx="85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18</a:t>
            </a:r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13" y="847173"/>
            <a:ext cx="8712200" cy="4851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013" y="-17741"/>
            <a:ext cx="85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1</a:t>
            </a:r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427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1879600"/>
            <a:ext cx="8585200" cy="3086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013" y="-17741"/>
            <a:ext cx="85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19</a:t>
            </a:r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1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649" y="114799"/>
            <a:ext cx="6223000" cy="571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77" y="686299"/>
            <a:ext cx="2948186" cy="26820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77" y="3584727"/>
            <a:ext cx="3154730" cy="3035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5798" y="686299"/>
            <a:ext cx="3195225" cy="2784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5798" y="3659299"/>
            <a:ext cx="3252821" cy="2688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013" y="-17741"/>
            <a:ext cx="85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20</a:t>
            </a:r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455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79043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17741"/>
            <a:ext cx="85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21</a:t>
            </a:r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58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1955800"/>
            <a:ext cx="5854700" cy="294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013" y="-17741"/>
            <a:ext cx="85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22</a:t>
            </a:r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34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431800"/>
            <a:ext cx="9017000" cy="5981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013" y="-17741"/>
            <a:ext cx="85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23</a:t>
            </a:r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45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0"/>
            <a:ext cx="424331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013" y="-17741"/>
            <a:ext cx="85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24</a:t>
            </a:r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517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4609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013" y="-17741"/>
            <a:ext cx="85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25</a:t>
            </a:r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92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00" y="762000"/>
            <a:ext cx="36068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013" y="-17741"/>
            <a:ext cx="85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26</a:t>
            </a:r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36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76200"/>
            <a:ext cx="8153400" cy="6692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531" y="711200"/>
            <a:ext cx="3200400" cy="6057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79" y="0"/>
            <a:ext cx="85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27</a:t>
            </a:r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092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21995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49" y="0"/>
            <a:ext cx="85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28</a:t>
            </a:r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48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190500"/>
            <a:ext cx="7175500" cy="6464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013" y="-17741"/>
            <a:ext cx="85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2</a:t>
            </a:r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78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1511300"/>
            <a:ext cx="3441700" cy="383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013" y="-17741"/>
            <a:ext cx="85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29</a:t>
            </a:r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99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965200"/>
            <a:ext cx="7327900" cy="492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013" y="-17741"/>
            <a:ext cx="85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30</a:t>
            </a:r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99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1524000"/>
            <a:ext cx="46736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013" y="-17741"/>
            <a:ext cx="85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31</a:t>
            </a:r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223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100"/>
            <a:ext cx="9144000" cy="47432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013" y="-17741"/>
            <a:ext cx="85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32</a:t>
            </a:r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90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380863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013" y="-17741"/>
            <a:ext cx="85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3</a:t>
            </a:r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58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12800"/>
            <a:ext cx="7759700" cy="523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013" y="-17741"/>
            <a:ext cx="85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4</a:t>
            </a:r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4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0"/>
            <a:ext cx="783450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013" y="-17741"/>
            <a:ext cx="85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5</a:t>
            </a:r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70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25" y="884126"/>
            <a:ext cx="7740696" cy="4065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013" y="-17741"/>
            <a:ext cx="85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6</a:t>
            </a:r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090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05676" cy="50108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247" y="2298000"/>
            <a:ext cx="3200409" cy="2846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028" y="326931"/>
            <a:ext cx="2952373" cy="2791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7027" y="3135222"/>
            <a:ext cx="3097237" cy="28929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05676" y="-17741"/>
            <a:ext cx="85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7</a:t>
            </a:r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88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885" y="984112"/>
            <a:ext cx="5604915" cy="4362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013" y="-17741"/>
            <a:ext cx="85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/>
                </a:solidFill>
              </a:rPr>
              <a:t>8</a:t>
            </a:r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41891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155</TotalTime>
  <Words>38</Words>
  <Application>Microsoft Macintosh PowerPoint</Application>
  <PresentationFormat>On-screen Show (4:3)</PresentationFormat>
  <Paragraphs>34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Angles</vt:lpstr>
      <vt:lpstr>TCAP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 Patterson</dc:creator>
  <cp:lastModifiedBy>Rachel  Patterson</cp:lastModifiedBy>
  <cp:revision>5</cp:revision>
  <dcterms:created xsi:type="dcterms:W3CDTF">2015-04-09T15:42:45Z</dcterms:created>
  <dcterms:modified xsi:type="dcterms:W3CDTF">2015-04-09T18:18:29Z</dcterms:modified>
</cp:coreProperties>
</file>