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968A-F6A7-4E4B-BBC8-22842DF6E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91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02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55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105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972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43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08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55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345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635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3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83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5012" y="0"/>
            <a:ext cx="6616700" cy="328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1543" y="3900106"/>
            <a:ext cx="4203700" cy="8048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3565" y="171959"/>
            <a:ext cx="47553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8064A2"/>
                </a:solidFill>
              </a:rPr>
              <a:t>1)</a:t>
            </a:r>
          </a:p>
          <a:p>
            <a:endParaRPr lang="en-US" sz="2800" dirty="0">
              <a:solidFill>
                <a:srgbClr val="8064A2"/>
              </a:solidFill>
            </a:endParaRPr>
          </a:p>
          <a:p>
            <a:endParaRPr lang="en-US" sz="2800" dirty="0" smtClean="0">
              <a:solidFill>
                <a:srgbClr val="8064A2"/>
              </a:solidFill>
            </a:endParaRPr>
          </a:p>
          <a:p>
            <a:endParaRPr lang="en-US" sz="2800" dirty="0">
              <a:solidFill>
                <a:srgbClr val="8064A2"/>
              </a:solidFill>
            </a:endParaRPr>
          </a:p>
          <a:p>
            <a:endParaRPr lang="en-US" sz="2800" dirty="0" smtClean="0">
              <a:solidFill>
                <a:srgbClr val="8064A2"/>
              </a:solidFill>
            </a:endParaRPr>
          </a:p>
          <a:p>
            <a:endParaRPr lang="en-US" sz="2800" dirty="0">
              <a:solidFill>
                <a:srgbClr val="8064A2"/>
              </a:solidFill>
            </a:endParaRPr>
          </a:p>
          <a:p>
            <a:endParaRPr lang="en-US" sz="2800" dirty="0" smtClean="0">
              <a:solidFill>
                <a:srgbClr val="8064A2"/>
              </a:solidFill>
            </a:endParaRPr>
          </a:p>
          <a:p>
            <a:endParaRPr lang="en-US" sz="2800" dirty="0">
              <a:solidFill>
                <a:srgbClr val="8064A2"/>
              </a:solidFill>
            </a:endParaRPr>
          </a:p>
          <a:p>
            <a:endParaRPr lang="en-US" sz="2800" dirty="0" smtClean="0">
              <a:solidFill>
                <a:srgbClr val="8064A2"/>
              </a:solidFill>
            </a:endParaRPr>
          </a:p>
          <a:p>
            <a:r>
              <a:rPr lang="en-US" sz="2800" dirty="0" smtClean="0">
                <a:solidFill>
                  <a:srgbClr val="8064A2"/>
                </a:solidFill>
              </a:rPr>
              <a:t>2) </a:t>
            </a:r>
            <a:endParaRPr lang="en-US" sz="28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2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study?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Multi-Step Equations with 1 Variable </a:t>
            </a:r>
            <a:r>
              <a:rPr lang="en-US" dirty="0" smtClean="0">
                <a:solidFill>
                  <a:srgbClr val="8064A2"/>
                </a:solidFill>
              </a:rPr>
              <a:t>(3)</a:t>
            </a:r>
            <a:endParaRPr lang="en-US" dirty="0" smtClean="0">
              <a:solidFill>
                <a:srgbClr val="8064A2"/>
              </a:solidFill>
            </a:endParaRPr>
          </a:p>
          <a:p>
            <a:r>
              <a:rPr lang="en-US" dirty="0" smtClean="0"/>
              <a:t>Variable on Both Sides </a:t>
            </a:r>
            <a:r>
              <a:rPr lang="en-US" dirty="0" smtClean="0">
                <a:solidFill>
                  <a:srgbClr val="8064A2"/>
                </a:solidFill>
              </a:rPr>
              <a:t>(5) </a:t>
            </a:r>
          </a:p>
          <a:p>
            <a:r>
              <a:rPr lang="en-US" dirty="0" smtClean="0"/>
              <a:t>1/No/Many Solutions </a:t>
            </a:r>
            <a:r>
              <a:rPr lang="en-US" dirty="0" smtClean="0">
                <a:solidFill>
                  <a:srgbClr val="8064A2"/>
                </a:solidFill>
              </a:rPr>
              <a:t>(3)</a:t>
            </a:r>
          </a:p>
          <a:p>
            <a:r>
              <a:rPr lang="en-US" dirty="0" smtClean="0"/>
              <a:t>Given Variable </a:t>
            </a:r>
            <a:r>
              <a:rPr lang="en-US" dirty="0" smtClean="0">
                <a:solidFill>
                  <a:srgbClr val="8064A2"/>
                </a:solidFill>
              </a:rPr>
              <a:t>(2) </a:t>
            </a:r>
          </a:p>
          <a:p>
            <a:r>
              <a:rPr lang="en-US" dirty="0" smtClean="0"/>
              <a:t>Absolute Value Equations </a:t>
            </a:r>
            <a:r>
              <a:rPr lang="en-US" dirty="0" smtClean="0">
                <a:solidFill>
                  <a:srgbClr val="8064A2"/>
                </a:solidFill>
              </a:rPr>
              <a:t>(3) </a:t>
            </a:r>
          </a:p>
          <a:p>
            <a:r>
              <a:rPr lang="en-US" dirty="0" smtClean="0"/>
              <a:t>Rational / Irrational </a:t>
            </a:r>
            <a:r>
              <a:rPr lang="en-US" dirty="0" smtClean="0">
                <a:solidFill>
                  <a:srgbClr val="8064A2"/>
                </a:solidFill>
              </a:rPr>
              <a:t>(2) 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3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on Both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6" y="1761565"/>
            <a:ext cx="8075538" cy="42896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gym offers two packages for yearly memberships. Plan A charges $50 for a membership fee plus $8 per visit. Plan B has a $200 membership fee plus $2 per visit. Which plan is best? Explain your solution in terms of stating which plan would be best and why? </a:t>
            </a:r>
          </a:p>
        </p:txBody>
      </p:sp>
      <p:pic>
        <p:nvPicPr>
          <p:cNvPr id="4" name="Picture 3" descr="tmp421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3293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1/No/Many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2</a:t>
            </a:r>
            <a:r>
              <a:rPr lang="en-US" dirty="0" smtClean="0"/>
              <a:t>x</a:t>
            </a:r>
            <a:r>
              <a:rPr lang="en-US" i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11 </a:t>
            </a:r>
            <a:r>
              <a:rPr lang="en-US" dirty="0"/>
              <a:t>= </a:t>
            </a:r>
            <a:r>
              <a:rPr lang="en-US" dirty="0" smtClean="0"/>
              <a:t>−2(-1 </a:t>
            </a:r>
            <a:r>
              <a:rPr lang="en-US" dirty="0"/>
              <a:t>+ </a:t>
            </a:r>
            <a:r>
              <a:rPr lang="en-US" dirty="0" smtClean="0"/>
              <a:t>4x</a:t>
            </a:r>
            <a:r>
              <a:rPr lang="en-US" dirty="0"/>
              <a:t>) </a:t>
            </a:r>
          </a:p>
        </p:txBody>
      </p:sp>
      <p:pic>
        <p:nvPicPr>
          <p:cNvPr id="4" name="Picture 3" descr="tmp421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7270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for </a:t>
            </a:r>
            <a:r>
              <a:rPr lang="en-US" dirty="0" smtClean="0"/>
              <a:t>m.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			       </a:t>
            </a:r>
            <a:r>
              <a:rPr lang="en-US" u="sng" dirty="0" smtClean="0"/>
              <a:t>m - 10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60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mp421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3357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/>
              <a:t>|2x - 1| + 3 = 6</a:t>
            </a:r>
            <a:endParaRPr lang="en-US" dirty="0"/>
          </a:p>
        </p:txBody>
      </p:sp>
      <p:pic>
        <p:nvPicPr>
          <p:cNvPr id="4" name="Picture 3" descr="tmp421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3729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Rational/Irrational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4665" y="1706661"/>
            <a:ext cx="5612162" cy="4430943"/>
          </a:xfrm>
          <a:prstGeom prst="rect">
            <a:avLst/>
          </a:prstGeom>
        </p:spPr>
      </p:pic>
      <p:pic>
        <p:nvPicPr>
          <p:cNvPr id="4" name="Picture 3" descr="tmp421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7314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35</TotalTime>
  <Words>141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Infusion</vt:lpstr>
      <vt:lpstr>Slide 1</vt:lpstr>
      <vt:lpstr>What should I study?</vt:lpstr>
      <vt:lpstr>Variable on Both Sides</vt:lpstr>
      <vt:lpstr>1/No/Many Solutions</vt:lpstr>
      <vt:lpstr>Given Variable</vt:lpstr>
      <vt:lpstr>Absolute Value Equations</vt:lpstr>
      <vt:lpstr>Rational/Irrational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4</cp:revision>
  <dcterms:created xsi:type="dcterms:W3CDTF">2013-08-21T21:08:42Z</dcterms:created>
  <dcterms:modified xsi:type="dcterms:W3CDTF">2013-08-22T20:02:50Z</dcterms:modified>
</cp:coreProperties>
</file>