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97" r:id="rId2"/>
  </p:sldMasterIdLst>
  <p:sldIdLst>
    <p:sldId id="261" r:id="rId3"/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70FAA508-F0CD-46EA-95FB-26B559A0B5D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0FAA508-F0CD-46EA-95FB-26B559A0B5D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0FAA508-F0CD-46EA-95FB-26B559A0B5D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C0B4D-CBFA-E44F-9598-933B757AA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57225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64204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44960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93496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55923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1176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94182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C0B4D-CBFA-E44F-9598-933B757AA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42251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341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78793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4785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70FAA508-F0CD-46EA-95FB-26B559A0B5D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70FAA508-F0CD-46EA-95FB-26B559A0B5D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0049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99711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0" y="3678933"/>
            <a:ext cx="9144000" cy="154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-1" y="3694423"/>
            <a:ext cx="74537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Pick the slope and y – intercept for each equation.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</a:t>
            </a:r>
            <a:r>
              <a:rPr lang="en-US" dirty="0" smtClean="0"/>
              <a:t> = 2x + 5					y = -x + 11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</a:t>
            </a:r>
            <a:r>
              <a:rPr lang="en-US" dirty="0" smtClean="0"/>
              <a:t> = -1/3x – 11				y = 3</a:t>
            </a:r>
          </a:p>
          <a:p>
            <a:r>
              <a:rPr lang="en-US" b="1" dirty="0" smtClean="0"/>
              <a:t>  </a:t>
            </a:r>
            <a:endParaRPr lang="en-US" b="1" dirty="0"/>
          </a:p>
        </p:txBody>
      </p:sp>
      <p:pic>
        <p:nvPicPr>
          <p:cNvPr id="8" name="Picture 7" descr="tmp2DC4.tmp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xmlns="" val="92607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3"/>
                </a:solidFill>
              </a:rPr>
              <a:t>Solving Systems of Equations by Graphing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671026"/>
            <a:ext cx="4038600" cy="748553"/>
          </a:xfrm>
        </p:spPr>
        <p:txBody>
          <a:bodyPr>
            <a:normAutofit/>
          </a:bodyPr>
          <a:lstStyle/>
          <a:p>
            <a:pPr algn="ctr"/>
            <a:r>
              <a:rPr lang="en-US" sz="1600" b="1" dirty="0" smtClean="0"/>
              <a:t>I CAN and I WILL </a:t>
            </a:r>
            <a:r>
              <a:rPr lang="en-US" sz="1600" b="1" dirty="0" smtClean="0"/>
              <a:t>solve </a:t>
            </a:r>
            <a:r>
              <a:rPr lang="en-US" sz="1600" b="1" dirty="0" smtClean="0"/>
              <a:t>system of equations problems by graphing.  </a:t>
            </a:r>
            <a:endParaRPr lang="en-US" sz="1600" b="1" dirty="0"/>
          </a:p>
        </p:txBody>
      </p:sp>
      <p:pic>
        <p:nvPicPr>
          <p:cNvPr id="4" name="Picture 3" descr="tmp2DC4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xmlns="" val="346463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Watch This!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 = -x + 5</a:t>
            </a:r>
          </a:p>
          <a:p>
            <a:r>
              <a:rPr lang="en-US" dirty="0" smtClean="0"/>
              <a:t>y = 2x + 2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0998" y="1576065"/>
            <a:ext cx="4783789" cy="4550098"/>
          </a:xfrm>
          <a:prstGeom prst="rect">
            <a:avLst/>
          </a:prstGeom>
        </p:spPr>
      </p:pic>
      <p:pic>
        <p:nvPicPr>
          <p:cNvPr id="6" name="Picture 5" descr="tmp2DC4.tmp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xmlns="" val="391436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Ex. 1) 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 = x + 2</a:t>
            </a:r>
          </a:p>
          <a:p>
            <a:r>
              <a:rPr lang="en-US" dirty="0" smtClean="0"/>
              <a:t>y = -2x – 4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0998" y="1576065"/>
            <a:ext cx="4783789" cy="4550098"/>
          </a:xfrm>
          <a:prstGeom prst="rect">
            <a:avLst/>
          </a:prstGeom>
        </p:spPr>
      </p:pic>
      <p:pic>
        <p:nvPicPr>
          <p:cNvPr id="6" name="Picture 5" descr="tmp2DC4.tmp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xmlns="" val="340281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Ex. 2)  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 = -x + 1</a:t>
            </a:r>
          </a:p>
          <a:p>
            <a:r>
              <a:rPr lang="en-US" dirty="0" smtClean="0"/>
              <a:t>y = x – 5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0998" y="2307902"/>
            <a:ext cx="4783789" cy="4550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0281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What am I doing?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862" y="1600200"/>
            <a:ext cx="8735491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Put your name on your paper. </a:t>
            </a:r>
          </a:p>
          <a:p>
            <a:endParaRPr lang="en-US" dirty="0" smtClean="0"/>
          </a:p>
          <a:p>
            <a:r>
              <a:rPr lang="en-US" dirty="0" smtClean="0"/>
              <a:t>Pick one of the highlighters and highlight your name.  </a:t>
            </a:r>
          </a:p>
          <a:p>
            <a:endParaRPr lang="en-US" dirty="0" smtClean="0"/>
          </a:p>
          <a:p>
            <a:r>
              <a:rPr lang="en-US" dirty="0" smtClean="0"/>
              <a:t>For each problem, graph one of the equations and then highlight your line.  Your partner will graph the other and highlight their line. </a:t>
            </a:r>
          </a:p>
          <a:p>
            <a:endParaRPr lang="en-US" dirty="0" smtClean="0"/>
          </a:p>
          <a:p>
            <a:r>
              <a:rPr lang="en-US" dirty="0" smtClean="0"/>
              <a:t>You and your partner, select the point of intersection.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Write your coordinate points and circle the answer.  (x, y)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505154" y="5615008"/>
            <a:ext cx="727958" cy="511155"/>
          </a:xfrm>
          <a:prstGeom prst="ellipse">
            <a:avLst/>
          </a:prstGeom>
          <a:noFill/>
          <a:ln w="349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765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509</TotalTime>
  <Words>152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Advantage</vt:lpstr>
      <vt:lpstr>Office Theme</vt:lpstr>
      <vt:lpstr>Slide 1</vt:lpstr>
      <vt:lpstr>Solving Systems of Equations by Graphing</vt:lpstr>
      <vt:lpstr>Watch This!</vt:lpstr>
      <vt:lpstr>Ex. 1) </vt:lpstr>
      <vt:lpstr>Ex. 2)  </vt:lpstr>
      <vt:lpstr>What am I doing?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 Patterson</dc:creator>
  <cp:lastModifiedBy>RPatterson</cp:lastModifiedBy>
  <cp:revision>7</cp:revision>
  <dcterms:created xsi:type="dcterms:W3CDTF">2013-12-01T19:49:27Z</dcterms:created>
  <dcterms:modified xsi:type="dcterms:W3CDTF">2013-12-02T21:29:15Z</dcterms:modified>
</cp:coreProperties>
</file>