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August 14,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14,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7903"/>
            <a:ext cx="5648623" cy="1204306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Solving for a variable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0" y="4214579"/>
            <a:ext cx="3592578" cy="69079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 CAN and I WILL solve a formula for a given variable. 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759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Formulas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/>
              <a:t>Distance = rate  x  time </a:t>
            </a:r>
            <a:endParaRPr lang="en-US" sz="1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803275" y="2825750"/>
            <a:ext cx="754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an average marathoner’s speed if they complete the 26.2 miles in 1.3 hours?</a:t>
            </a:r>
            <a:endParaRPr lang="en-US" dirty="0"/>
          </a:p>
        </p:txBody>
      </p:sp>
      <p:pic>
        <p:nvPicPr>
          <p:cNvPr id="5" name="Picture 4" descr="tmp35D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32344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Formulas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/>
              <a:t>A = ½ </a:t>
            </a:r>
            <a:r>
              <a:rPr lang="en-US" sz="1800" b="0" dirty="0" err="1" smtClean="0"/>
              <a:t>bh</a:t>
            </a:r>
            <a:endParaRPr lang="en-US" sz="1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3216275" y="1100628"/>
            <a:ext cx="754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the formula for h.</a:t>
            </a:r>
            <a:endParaRPr lang="en-US" dirty="0"/>
          </a:p>
        </p:txBody>
      </p:sp>
      <p:pic>
        <p:nvPicPr>
          <p:cNvPr id="5" name="Picture 4" descr="tmp35D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39331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Equations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/>
              <a:t>x + y = 15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 err="1" smtClean="0"/>
              <a:t>pq</a:t>
            </a:r>
            <a:r>
              <a:rPr lang="en-US" sz="1800" b="0" dirty="0" smtClean="0"/>
              <a:t> = x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3216275" y="1100628"/>
            <a:ext cx="75406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for 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Solve for 	q.  </a:t>
            </a:r>
            <a:endParaRPr lang="en-US" dirty="0"/>
          </a:p>
        </p:txBody>
      </p:sp>
      <p:pic>
        <p:nvPicPr>
          <p:cNvPr id="5" name="Picture 4" descr="tmp35D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13775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725" y="254285"/>
            <a:ext cx="4502150" cy="3579849"/>
          </a:xfrm>
        </p:spPr>
        <p:txBody>
          <a:bodyPr>
            <a:normAutofit/>
          </a:bodyPr>
          <a:lstStyle/>
          <a:p>
            <a:pPr algn="ctr"/>
            <a:r>
              <a:rPr lang="en-US" sz="1800" b="0" dirty="0" smtClean="0"/>
              <a:t>To find a baseball pitcher’s earned run average (ERA), you can use the formula </a:t>
            </a:r>
            <a:r>
              <a:rPr lang="en-US" sz="1800" i="1" dirty="0" err="1" smtClean="0">
                <a:solidFill>
                  <a:srgbClr val="F96A1B"/>
                </a:solidFill>
              </a:rPr>
              <a:t>ei</a:t>
            </a:r>
            <a:r>
              <a:rPr lang="en-US" sz="1800" i="1" dirty="0">
                <a:solidFill>
                  <a:srgbClr val="F96A1B"/>
                </a:solidFill>
              </a:rPr>
              <a:t> </a:t>
            </a:r>
            <a:r>
              <a:rPr lang="en-US" sz="1800" i="1" dirty="0" smtClean="0">
                <a:solidFill>
                  <a:srgbClr val="F96A1B"/>
                </a:solidFill>
              </a:rPr>
              <a:t>= 9r</a:t>
            </a:r>
            <a:r>
              <a:rPr lang="en-US" sz="1800" b="0" dirty="0" smtClean="0"/>
              <a:t>, where e represents ERA, </a:t>
            </a:r>
            <a:r>
              <a:rPr lang="en-US" sz="1800" b="0" dirty="0" err="1" smtClean="0"/>
              <a:t>i</a:t>
            </a:r>
            <a:r>
              <a:rPr lang="en-US" sz="1800" b="0" dirty="0" smtClean="0"/>
              <a:t> represents number of innings pitched, and r represents number of earned runs allowed.  Solve the equation for E.  What is the pitcher’s ERA if he allows 5 earned runs in 18 innings pitched?</a:t>
            </a:r>
            <a:endParaRPr lang="en-US" sz="18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46158">
            <a:off x="243174" y="412749"/>
            <a:ext cx="4584700" cy="3009900"/>
          </a:xfrm>
          <a:prstGeom prst="rect">
            <a:avLst/>
          </a:prstGeom>
        </p:spPr>
      </p:pic>
      <p:pic>
        <p:nvPicPr>
          <p:cNvPr id="5" name="Picture 4" descr="tmp35D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55331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185</TotalTime>
  <Words>128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Solving for a variable</vt:lpstr>
      <vt:lpstr>Formulas</vt:lpstr>
      <vt:lpstr>Formulas</vt:lpstr>
      <vt:lpstr>Equations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for a variable</dc:title>
  <dc:creator>Rachel  Patterson</dc:creator>
  <cp:lastModifiedBy>RPatterson</cp:lastModifiedBy>
  <cp:revision>4</cp:revision>
  <dcterms:created xsi:type="dcterms:W3CDTF">2013-08-13T20:48:28Z</dcterms:created>
  <dcterms:modified xsi:type="dcterms:W3CDTF">2013-08-14T18:35:02Z</dcterms:modified>
</cp:coreProperties>
</file>