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33BA901-D9BB-4147-B417-997591E5CFBA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FC8FBD-82E3-F349-B31B-4EACE9E43C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0624" y="12938"/>
            <a:ext cx="6858001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/>
              <a:t>Which type of decimal is an </a:t>
            </a:r>
            <a:r>
              <a:rPr lang="en-US" sz="2600" u="sng" dirty="0"/>
              <a:t>irrational</a:t>
            </a:r>
            <a:r>
              <a:rPr lang="en-US" sz="2600" dirty="0"/>
              <a:t> number</a:t>
            </a:r>
            <a:r>
              <a:rPr lang="en-US" sz="2600" dirty="0" smtClean="0"/>
              <a:t>?</a:t>
            </a:r>
          </a:p>
          <a:p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A</a:t>
            </a:r>
            <a:r>
              <a:rPr lang="en-US" sz="2400" dirty="0"/>
              <a:t>.  nonrepeating, nonterminating decimal</a:t>
            </a:r>
          </a:p>
          <a:p>
            <a:r>
              <a:rPr lang="en-US" sz="2400" dirty="0"/>
              <a:t>	B.  terminating decimal</a:t>
            </a:r>
          </a:p>
          <a:p>
            <a:r>
              <a:rPr lang="en-US" sz="2400" dirty="0"/>
              <a:t>	C.  repeating decimal</a:t>
            </a:r>
          </a:p>
          <a:p>
            <a:r>
              <a:rPr lang="en-US" sz="2400" dirty="0"/>
              <a:t>	D.  all decimals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7726" y="2775926"/>
            <a:ext cx="5154513" cy="3591334"/>
          </a:xfrm>
          <a:prstGeom prst="rect">
            <a:avLst/>
          </a:prstGeom>
        </p:spPr>
      </p:pic>
      <p:pic>
        <p:nvPicPr>
          <p:cNvPr id="5" name="Picture 4" descr="tmp468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6763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does the m stand for?</a:t>
            </a:r>
          </a:p>
          <a:p>
            <a:endParaRPr lang="en-US" dirty="0"/>
          </a:p>
          <a:p>
            <a:r>
              <a:rPr lang="en-US" dirty="0" smtClean="0"/>
              <a:t>What does the b represent?</a:t>
            </a:r>
          </a:p>
          <a:p>
            <a:endParaRPr lang="en-US" dirty="0"/>
          </a:p>
          <a:p>
            <a:r>
              <a:rPr lang="en-US" dirty="0" smtClean="0"/>
              <a:t>When putting an equation in slope intercept form, what do we isolate?</a:t>
            </a:r>
          </a:p>
          <a:p>
            <a:endParaRPr lang="en-US" dirty="0"/>
          </a:p>
          <a:p>
            <a:r>
              <a:rPr lang="en-US" dirty="0" smtClean="0"/>
              <a:t>To graph the y intercept, what is your point for x?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102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1468582"/>
            <a:ext cx="7406640" cy="1472184"/>
          </a:xfrm>
        </p:spPr>
        <p:txBody>
          <a:bodyPr/>
          <a:lstStyle/>
          <a:p>
            <a:pPr algn="ctr"/>
            <a:r>
              <a:rPr lang="en-US" dirty="0" smtClean="0"/>
              <a:t>Slope Intercept Form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52451" y="3602664"/>
            <a:ext cx="7406640" cy="1752600"/>
          </a:xfrm>
        </p:spPr>
        <p:txBody>
          <a:bodyPr/>
          <a:lstStyle/>
          <a:p>
            <a:pPr algn="ctr"/>
            <a:r>
              <a:rPr lang="en-US" dirty="0" smtClean="0"/>
              <a:t>I can and I will identify slope and y intercept, write an equation in slope intercept form, and graph.  </a:t>
            </a:r>
            <a:endParaRPr lang="en-US" dirty="0"/>
          </a:p>
        </p:txBody>
      </p:sp>
      <p:pic>
        <p:nvPicPr>
          <p:cNvPr id="6" name="Picture 5" descr="tmp468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LG-CH8-433-KC_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95426"/>
            <a:ext cx="7969250" cy="3220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tmp525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90434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 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slope and y intercept.  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y = ½ x + 3</a:t>
            </a:r>
            <a:endParaRPr lang="en-US" dirty="0"/>
          </a:p>
        </p:txBody>
      </p:sp>
      <p:pic>
        <p:nvPicPr>
          <p:cNvPr id="4" name="Picture 3" descr="tmp525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60080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the slope and y 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y = 3x + 9			   y = -6x - 11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y = ¾ x 			   y = -9x + 0.23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8500" y="2211169"/>
            <a:ext cx="10728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Slope = 3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Y-Int. = 9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26150" y="2256988"/>
            <a:ext cx="1210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Slope = -6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Y-Int. = -11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6885" y="4547969"/>
            <a:ext cx="1152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Slope = ¾ 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Y-Int. = 0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78575" y="4565213"/>
            <a:ext cx="1301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Slope = -9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Y-Int. = 0.23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116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the slope and the y-intercept. 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- 4x + y = 2</a:t>
            </a:r>
            <a:endParaRPr lang="en-US" dirty="0"/>
          </a:p>
        </p:txBody>
      </p:sp>
      <p:pic>
        <p:nvPicPr>
          <p:cNvPr id="4" name="Picture 3" descr="tmp525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18037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6x + y = -3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2x – y = 8</a:t>
            </a:r>
            <a:endParaRPr lang="en-US" dirty="0"/>
          </a:p>
        </p:txBody>
      </p:sp>
      <p:pic>
        <p:nvPicPr>
          <p:cNvPr id="4" name="Picture 3" descr="tmp525.tmp"/>
          <p:cNvPicPr>
            <a:picLocks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35612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Graph using slope and y-intercept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2/3x + 3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250" y="2080765"/>
            <a:ext cx="3714750" cy="3884706"/>
          </a:xfrm>
          <a:prstGeom prst="rect">
            <a:avLst/>
          </a:prstGeom>
        </p:spPr>
      </p:pic>
      <p:pic>
        <p:nvPicPr>
          <p:cNvPr id="5" name="Picture 4" descr="tmp525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54548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Ex.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 = 2x - 4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67250" y="2080765"/>
            <a:ext cx="3714750" cy="3884706"/>
          </a:xfrm>
          <a:prstGeom prst="rect">
            <a:avLst/>
          </a:prstGeom>
        </p:spPr>
      </p:pic>
      <p:pic>
        <p:nvPicPr>
          <p:cNvPr id="5" name="Picture 4" descr="tmp525.tmp"/>
          <p:cNvPicPr>
            <a:picLocks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49662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491</TotalTime>
  <Words>186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Slide 1</vt:lpstr>
      <vt:lpstr>Slope Intercept Form </vt:lpstr>
      <vt:lpstr>Slide 3</vt:lpstr>
      <vt:lpstr>Ex. 1) </vt:lpstr>
      <vt:lpstr>Name the slope and y intercept</vt:lpstr>
      <vt:lpstr>Watch This!</vt:lpstr>
      <vt:lpstr>Ex 2) </vt:lpstr>
      <vt:lpstr>Graph using slope and y-intercept</vt:lpstr>
      <vt:lpstr>Ex. 3) </vt:lpstr>
      <vt:lpstr>Wrap Up!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 Patterson</dc:creator>
  <cp:lastModifiedBy>RPatterson</cp:lastModifiedBy>
  <cp:revision>7</cp:revision>
  <dcterms:created xsi:type="dcterms:W3CDTF">2013-11-12T21:10:31Z</dcterms:created>
  <dcterms:modified xsi:type="dcterms:W3CDTF">2013-11-13T21:13:00Z</dcterms:modified>
</cp:coreProperties>
</file>