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04" r:id="rId4"/>
  </p:sldMasterIdLst>
  <p:sldIdLst>
    <p:sldId id="262" r:id="rId5"/>
    <p:sldId id="256" r:id="rId6"/>
    <p:sldId id="257" r:id="rId7"/>
    <p:sldId id="259" r:id="rId8"/>
    <p:sldId id="260" r:id="rId9"/>
    <p:sldId id="261" r:id="rId10"/>
    <p:sldId id="263" r:id="rId11"/>
    <p:sldId id="266" r:id="rId12"/>
    <p:sldId id="264" r:id="rId13"/>
    <p:sldId id="267" r:id="rId14"/>
    <p:sldId id="269" r:id="rId15"/>
    <p:sldId id="26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E4D019-85C1-47E3-A8D2-4E29ECAD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284107-2633-441C-A6EB-9E356AA4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87C408-ADD2-4325-8420-8EEFBF48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A7AAA8-243A-4964-9B32-B565101D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EB8E95-BD35-4A81-8F4B-0D40F711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189D57-5824-4C16-8628-5CFEC5FAE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4D168-6561-4465-87D2-DC0E137BC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C6C28C-0877-409B-A101-05EA6D88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B13A81-F8A9-47FE-AE0E-05CF9B63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80677D-DB76-4BC1-B3F9-EC03EDD1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49B06B-F9F6-46A6-B17A-84557C4ED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F0069-AD6D-1449-A51F-17E250499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776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78230-4714-CA4E-924A-C0BE6AF4A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352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5FE4-E50C-874B-881C-D92529FA9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513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50B95-7C14-0747-A38B-B6FBAE0DD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434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044DA-7EE6-DE44-8D33-DB5C97B86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35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8DCF-2ADC-1C43-B849-AE87FE3DC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01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0C012-D092-6C47-8779-BD535959B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547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432F9-B413-F146-8D53-39981F7BC2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432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E20B1-CCD2-924A-80E9-20B18E8E5E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9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915E2-AE6E-C148-9355-DE03110E73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255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6F75A-1EE5-8849-ACE3-5BCA760F2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22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F0069-AD6D-1449-A51F-17E250499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77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78230-4714-CA4E-924A-C0BE6AF4A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352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5FE4-E50C-874B-881C-D92529FA9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513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50B95-7C14-0747-A38B-B6FBAE0DD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43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044DA-7EE6-DE44-8D33-DB5C97B86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35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8DCF-2ADC-1C43-B849-AE87FE3DC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701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0C012-D092-6C47-8779-BD535959B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54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432F9-B413-F146-8D53-39981F7BC2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43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E20B1-CCD2-924A-80E9-20B18E8E5E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989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915E2-AE6E-C148-9355-DE03110E73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255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6F75A-1EE5-8849-ACE3-5BCA760F2C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4FCC0-494E-4B86-9A3F-D1D0CA3E5B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6D776-1DF9-D246-A5E3-53D36F483D20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96D776-1DF9-D246-A5E3-53D36F483D20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182" y="706582"/>
            <a:ext cx="5694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Put the equation in slope intercept form.  </a:t>
            </a:r>
          </a:p>
          <a:p>
            <a:r>
              <a:rPr lang="en-US" dirty="0" smtClean="0"/>
              <a:t>    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2x </a:t>
            </a:r>
            <a:r>
              <a:rPr lang="en-US" b="1" dirty="0" smtClean="0">
                <a:solidFill>
                  <a:schemeClr val="accent1"/>
                </a:solidFill>
              </a:rPr>
              <a:t>+ 3y = 18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tmp404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30417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 smtClean="0">
                <a:solidFill>
                  <a:srgbClr val="000000"/>
                </a:solidFill>
                <a:latin typeface="Verdana" charset="0"/>
              </a:rPr>
            </a:b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4264861459"/>
      </p:ext>
    </p:extLst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183563" cy="487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WRITE AN EQUATION FOR THE GRAPH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183563" cy="1050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Get your desks back into rows.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 smtClean="0">
                <a:solidFill>
                  <a:srgbClr val="000000"/>
                </a:solidFill>
                <a:latin typeface="Verdana" charset="0"/>
              </a:rPr>
            </a:b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38065936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and I will identify slope and y intercept, write an equation in slope intercept form, and graph.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5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120725"/>
            <a:ext cx="4816475" cy="5197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0125" y="1381125"/>
            <a:ext cx="3810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574" y="57150"/>
            <a:ext cx="6508377" cy="1143000"/>
          </a:xfrm>
        </p:spPr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pic>
        <p:nvPicPr>
          <p:cNvPr id="8" name="Picture 7" descr="tmp404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4097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342900"/>
            <a:ext cx="6508377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25" y="1612900"/>
            <a:ext cx="4962525" cy="473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25" y="2317750"/>
            <a:ext cx="307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Write an equation in slope intercept form.  </a:t>
            </a:r>
            <a:endParaRPr lang="en-US" b="1" dirty="0"/>
          </a:p>
        </p:txBody>
      </p:sp>
      <p:pic>
        <p:nvPicPr>
          <p:cNvPr id="7" name="Picture 6" descr="tmp404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746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2600"/>
            <a:ext cx="6508377" cy="1143000"/>
          </a:xfrm>
        </p:spPr>
        <p:txBody>
          <a:bodyPr/>
          <a:lstStyle/>
          <a:p>
            <a:r>
              <a:rPr lang="en-US" dirty="0" smtClean="0"/>
              <a:t>Let’s Try Together!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49" y="2419350"/>
            <a:ext cx="4149725" cy="4279900"/>
          </a:xfrm>
          <a:prstGeom prst="rect">
            <a:avLst/>
          </a:prstGeom>
        </p:spPr>
      </p:pic>
      <p:pic>
        <p:nvPicPr>
          <p:cNvPr id="6" name="Picture 5" descr="tmp404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371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30" y="482600"/>
            <a:ext cx="6508377" cy="1143000"/>
          </a:xfrm>
        </p:spPr>
        <p:txBody>
          <a:bodyPr/>
          <a:lstStyle/>
          <a:p>
            <a:r>
              <a:rPr lang="en-US" dirty="0" smtClean="0"/>
              <a:t>Let’s Try Together!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730" y="2270124"/>
            <a:ext cx="4209370" cy="44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7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183563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Get your desks ready for partner practice.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00</a:t>
            </a:r>
          </a:p>
        </p:txBody>
      </p:sp>
      <p:sp>
        <p:nvSpPr>
          <p:cNvPr id="4813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813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4815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Countdown Clock</a:t>
            </a:r>
            <a:br>
              <a:rPr lang="en-US" sz="1000" i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</a:br>
            <a:r>
              <a:rPr lang="en-US" sz="1000" i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By Dr. Jeff Ertzberger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183563" cy="487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CARD PARTNERS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445</TotalTime>
  <Words>214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Plaza</vt:lpstr>
      <vt:lpstr>Default Design</vt:lpstr>
      <vt:lpstr>1_Default Design</vt:lpstr>
      <vt:lpstr>2_Default Design</vt:lpstr>
      <vt:lpstr>Slide 1</vt:lpstr>
      <vt:lpstr>Slope Intercept Form</vt:lpstr>
      <vt:lpstr>Let’s Review!</vt:lpstr>
      <vt:lpstr>What’s New?</vt:lpstr>
      <vt:lpstr>Let’s Try Together!</vt:lpstr>
      <vt:lpstr>Let’s Try Together!</vt:lpstr>
      <vt:lpstr>Get your desks ready for partner practice. </vt:lpstr>
      <vt:lpstr>Slide 8</vt:lpstr>
      <vt:lpstr>CARD PARTNERS</vt:lpstr>
      <vt:lpstr>Slide 10</vt:lpstr>
      <vt:lpstr>WRITE AN EQUATION FOR THE GRAPH</vt:lpstr>
      <vt:lpstr>Get your desks back into rows. 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Patterson</dc:creator>
  <cp:lastModifiedBy>RPatterson</cp:lastModifiedBy>
  <cp:revision>9</cp:revision>
  <dcterms:created xsi:type="dcterms:W3CDTF">2013-11-14T01:00:27Z</dcterms:created>
  <dcterms:modified xsi:type="dcterms:W3CDTF">2013-11-14T20:48:12Z</dcterms:modified>
</cp:coreProperties>
</file>