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11/1/2013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11/1/2013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0996"/>
            <a:ext cx="8419873" cy="26268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8101" y="939333"/>
            <a:ext cx="1696874" cy="1015663"/>
          </a:xfrm>
          <a:prstGeom prst="rect">
            <a:avLst/>
          </a:prstGeom>
          <a:noFill/>
          <a:ln w="4762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8 </a:t>
            </a:r>
            <a:r>
              <a:rPr lang="en-US" sz="2000" dirty="0" err="1" smtClean="0"/>
              <a:t>oz</a:t>
            </a:r>
            <a:r>
              <a:rPr lang="en-US" sz="2000" dirty="0" smtClean="0"/>
              <a:t> = 1 cup</a:t>
            </a:r>
          </a:p>
          <a:p>
            <a:r>
              <a:rPr lang="en-US" sz="2000" dirty="0" smtClean="0"/>
              <a:t>1 pint = 2 cups</a:t>
            </a:r>
          </a:p>
          <a:p>
            <a:r>
              <a:rPr lang="en-US" sz="2000" dirty="0" smtClean="0"/>
              <a:t>1 </a:t>
            </a:r>
            <a:r>
              <a:rPr lang="en-US" sz="2000" dirty="0" err="1" smtClean="0"/>
              <a:t>qt</a:t>
            </a:r>
            <a:r>
              <a:rPr lang="en-US" sz="2000" dirty="0" smtClean="0"/>
              <a:t> = 2 pints</a:t>
            </a:r>
            <a:endParaRPr lang="en-US" sz="2000" dirty="0"/>
          </a:p>
        </p:txBody>
      </p:sp>
      <p:pic>
        <p:nvPicPr>
          <p:cNvPr id="6" name="Picture 5" descr="tmp194E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414284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from an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6x – 5y = 30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2894" y="1652385"/>
            <a:ext cx="282641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000" b="1" dirty="0" smtClean="0">
                <a:solidFill>
                  <a:srgbClr val="80B606"/>
                </a:solidFill>
              </a:rPr>
              <a:t>Find the x intercept</a:t>
            </a:r>
          </a:p>
          <a:p>
            <a:pPr marL="342900" indent="-342900">
              <a:buAutoNum type="arabicParenR"/>
            </a:pPr>
            <a:endParaRPr lang="en-US" sz="2000" b="1" dirty="0">
              <a:solidFill>
                <a:srgbClr val="80B606"/>
              </a:solidFill>
            </a:endParaRPr>
          </a:p>
          <a:p>
            <a:pPr marL="342900" indent="-342900">
              <a:buAutoNum type="arabicParenR"/>
            </a:pPr>
            <a:r>
              <a:rPr lang="en-US" sz="2000" b="1" dirty="0" smtClean="0">
                <a:solidFill>
                  <a:srgbClr val="80B606"/>
                </a:solidFill>
              </a:rPr>
              <a:t>Find the y intercept</a:t>
            </a:r>
          </a:p>
          <a:p>
            <a:pPr marL="342900" indent="-342900">
              <a:buAutoNum type="arabicParenR"/>
            </a:pPr>
            <a:endParaRPr lang="en-US" sz="2000" b="1" dirty="0">
              <a:solidFill>
                <a:srgbClr val="80B606"/>
              </a:solidFill>
            </a:endParaRPr>
          </a:p>
          <a:p>
            <a:pPr marL="342900" indent="-342900">
              <a:buAutoNum type="arabicParenR"/>
            </a:pPr>
            <a:r>
              <a:rPr lang="en-US" sz="2000" b="1" dirty="0" smtClean="0">
                <a:solidFill>
                  <a:srgbClr val="80B606"/>
                </a:solidFill>
              </a:rPr>
              <a:t>Use the slope formula</a:t>
            </a:r>
            <a:endParaRPr lang="en-US" sz="2000" b="1" dirty="0">
              <a:solidFill>
                <a:srgbClr val="80B606"/>
              </a:solidFill>
            </a:endParaRPr>
          </a:p>
        </p:txBody>
      </p:sp>
      <p:pic>
        <p:nvPicPr>
          <p:cNvPr id="5" name="Picture 4" descr="tmp194E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4703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from an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Ex. 6)  </a:t>
            </a:r>
            <a:r>
              <a:rPr lang="en-US" dirty="0" smtClean="0"/>
              <a:t>4x – 2y = 16</a:t>
            </a:r>
            <a:endParaRPr lang="en-US" dirty="0"/>
          </a:p>
        </p:txBody>
      </p:sp>
      <p:pic>
        <p:nvPicPr>
          <p:cNvPr id="4" name="Picture 3" descr="tmp194E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46561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 #8 - 13</a:t>
            </a:r>
            <a:endParaRPr lang="en-US" dirty="0"/>
          </a:p>
        </p:txBody>
      </p:sp>
      <p:pic>
        <p:nvPicPr>
          <p:cNvPr id="4" name="Picture 3" descr="tmp194E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85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244</TotalTime>
  <Words>56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Slide 1</vt:lpstr>
      <vt:lpstr>Slope from an Equation</vt:lpstr>
      <vt:lpstr>Slope from an Equation</vt:lpstr>
      <vt:lpstr>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 Patterson</dc:creator>
  <cp:lastModifiedBy>RPatterson</cp:lastModifiedBy>
  <cp:revision>3</cp:revision>
  <dcterms:created xsi:type="dcterms:W3CDTF">2013-10-31T21:18:33Z</dcterms:created>
  <dcterms:modified xsi:type="dcterms:W3CDTF">2013-11-01T19:57:30Z</dcterms:modified>
</cp:coreProperties>
</file>