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D1457-C952-4A67-A171-B9ED001A6EEC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42416-9054-474A-A835-BF6BFBFB05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42416-9054-474A-A835-BF6BFBFB05E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23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08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467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94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55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91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064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360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161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898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46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CAD-DE7F-7246-BF4F-D3BFC4ED7C8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31EA-8DD3-C644-B69C-B5BAD8501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740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79" y="331179"/>
            <a:ext cx="2819787" cy="84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03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41" y="0"/>
            <a:ext cx="7554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61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818" y="0"/>
            <a:ext cx="63985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76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On-screen Show (4:3)</PresentationFormat>
  <Paragraphs>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 Patterson</dc:creator>
  <cp:lastModifiedBy>RPatterson</cp:lastModifiedBy>
  <cp:revision>2</cp:revision>
  <dcterms:created xsi:type="dcterms:W3CDTF">2013-11-08T22:38:24Z</dcterms:created>
  <dcterms:modified xsi:type="dcterms:W3CDTF">2013-11-08T22:56:45Z</dcterms:modified>
</cp:coreProperties>
</file>