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2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2766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8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02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107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300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063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344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25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111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2049-8CD8-9F49-9849-6FB096EA6A90}" type="datetimeFigureOut">
              <a:rPr lang="en-US" smtClean="0"/>
              <a:pPr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9E94-5F5C-1240-983E-DD48968F32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245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155" y="351041"/>
            <a:ext cx="1612900" cy="673100"/>
          </a:xfrm>
          <a:prstGeom prst="rect">
            <a:avLst/>
          </a:prstGeom>
        </p:spPr>
      </p:pic>
      <p:pic>
        <p:nvPicPr>
          <p:cNvPr id="3" name="Picture 2" descr="tmp4E41.tmp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28218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040" y="179081"/>
            <a:ext cx="6160339" cy="6677503"/>
          </a:xfrm>
          <a:prstGeom prst="rect">
            <a:avLst/>
          </a:prstGeom>
        </p:spPr>
      </p:pic>
      <p:pic>
        <p:nvPicPr>
          <p:cNvPr id="3" name="Picture 2" descr="tmp4E40.tmp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xmlns="" val="228121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851" y="186315"/>
            <a:ext cx="5614449" cy="613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95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 Patterson</dc:creator>
  <cp:lastModifiedBy>RPatterson</cp:lastModifiedBy>
  <cp:revision>2</cp:revision>
  <dcterms:created xsi:type="dcterms:W3CDTF">2013-11-08T22:42:29Z</dcterms:created>
  <dcterms:modified xsi:type="dcterms:W3CDTF">2013-11-08T22:50:05Z</dcterms:modified>
</cp:coreProperties>
</file>