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24,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24,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24,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24,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24,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24,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24,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24,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24,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24,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24,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063" y="913884"/>
            <a:ext cx="7887174" cy="4846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62028" y="-79003"/>
            <a:ext cx="3546856" cy="621137"/>
          </a:xfrm>
        </p:spPr>
        <p:txBody>
          <a:bodyPr>
            <a:noAutofit/>
          </a:bodyPr>
          <a:lstStyle/>
          <a:p>
            <a:r>
              <a:rPr lang="en-US" sz="3000" dirty="0" smtClean="0"/>
              <a:t>Starter Challenge</a:t>
            </a:r>
            <a:endParaRPr lang="en-US" sz="3000" dirty="0"/>
          </a:p>
        </p:txBody>
      </p:sp>
      <p:pic>
        <p:nvPicPr>
          <p:cNvPr id="6" name="Picture 5" descr="tmp1BAA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39383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027" y="-79003"/>
            <a:ext cx="3717229" cy="621137"/>
          </a:xfrm>
        </p:spPr>
        <p:txBody>
          <a:bodyPr>
            <a:noAutofit/>
          </a:bodyPr>
          <a:lstStyle/>
          <a:p>
            <a:r>
              <a:rPr lang="en-US" sz="2000" dirty="0" smtClean="0"/>
              <a:t>Simplify Rational Expressions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Ex. 5)   </a:t>
            </a:r>
            <a:r>
              <a:rPr lang="en-US" u="sng" dirty="0" smtClean="0"/>
              <a:t>y</a:t>
            </a:r>
            <a:r>
              <a:rPr lang="en-US" u="sng" baseline="30000" dirty="0" smtClean="0"/>
              <a:t>2</a:t>
            </a:r>
            <a:r>
              <a:rPr lang="en-US" u="sng" dirty="0" smtClean="0"/>
              <a:t> – 16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         y</a:t>
            </a:r>
            <a:r>
              <a:rPr lang="en-US" baseline="30000" dirty="0" smtClean="0"/>
              <a:t>2</a:t>
            </a:r>
            <a:r>
              <a:rPr lang="en-US" dirty="0" smtClean="0"/>
              <a:t> – 8y +16</a:t>
            </a:r>
            <a:endParaRPr lang="en-US" dirty="0"/>
          </a:p>
        </p:txBody>
      </p:sp>
      <p:pic>
        <p:nvPicPr>
          <p:cNvPr id="4" name="Picture 3" descr="tmp1BAA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415233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027" y="-79003"/>
            <a:ext cx="3717229" cy="621137"/>
          </a:xfrm>
        </p:spPr>
        <p:txBody>
          <a:bodyPr>
            <a:noAutofit/>
          </a:bodyPr>
          <a:lstStyle/>
          <a:p>
            <a:r>
              <a:rPr lang="en-US" sz="2000" dirty="0" smtClean="0"/>
              <a:t>Simplify Rational Expressions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u="sng" dirty="0" smtClean="0"/>
              <a:t>2x – 10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25 – x</a:t>
            </a:r>
            <a:r>
              <a:rPr lang="en-US" baseline="30000" dirty="0" smtClean="0"/>
              <a:t>2</a:t>
            </a:r>
            <a:endParaRPr lang="en-US" dirty="0"/>
          </a:p>
        </p:txBody>
      </p:sp>
      <p:pic>
        <p:nvPicPr>
          <p:cNvPr id="4" name="Picture 3" descr="tmp1BAA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415233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027" y="-79003"/>
            <a:ext cx="3717229" cy="621137"/>
          </a:xfrm>
        </p:spPr>
        <p:txBody>
          <a:bodyPr>
            <a:noAutofit/>
          </a:bodyPr>
          <a:lstStyle/>
          <a:p>
            <a:r>
              <a:rPr lang="en-US" sz="2000" dirty="0" smtClean="0"/>
              <a:t>Simplify Rational Expressions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Ex. 6)      </a:t>
            </a:r>
            <a:r>
              <a:rPr lang="en-US" u="sng" dirty="0" smtClean="0"/>
              <a:t>2 – 2m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2m</a:t>
            </a:r>
            <a:r>
              <a:rPr lang="en-US" baseline="30000" dirty="0" smtClean="0"/>
              <a:t>2</a:t>
            </a:r>
            <a:r>
              <a:rPr lang="en-US" dirty="0" smtClean="0"/>
              <a:t> + 2m - 4</a:t>
            </a:r>
            <a:endParaRPr lang="en-US" dirty="0"/>
          </a:p>
        </p:txBody>
      </p:sp>
      <p:pic>
        <p:nvPicPr>
          <p:cNvPr id="4" name="Picture 3" descr="tmp1BAA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38074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Time to Practice!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Pg. 890 # </a:t>
            </a:r>
            <a:r>
              <a:rPr lang="en-US" dirty="0" smtClean="0"/>
              <a:t>2 </a:t>
            </a:r>
            <a:r>
              <a:rPr lang="en-US" dirty="0" smtClean="0"/>
              <a:t>– 7, 14 – 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043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Simplifying Rational Expressions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839298"/>
            <a:ext cx="3309803" cy="1260629"/>
          </a:xfrm>
        </p:spPr>
        <p:txBody>
          <a:bodyPr/>
          <a:lstStyle/>
          <a:p>
            <a:pPr algn="ctr"/>
            <a:r>
              <a:rPr lang="en-US" dirty="0" smtClean="0"/>
              <a:t>I CAN and I WILL simplify rational expressions.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92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028" y="-79003"/>
            <a:ext cx="3546856" cy="621137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Excluded Values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u="sng" dirty="0" smtClean="0"/>
              <a:t>5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8r</a:t>
            </a:r>
            <a:endParaRPr lang="en-US" dirty="0"/>
          </a:p>
        </p:txBody>
      </p:sp>
      <p:pic>
        <p:nvPicPr>
          <p:cNvPr id="4" name="Picture 3" descr="tmp1BAA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39097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028" y="-79003"/>
            <a:ext cx="3546856" cy="621137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Excluded Values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Ex. 1) </a:t>
            </a:r>
            <a:r>
              <a:rPr lang="en-US" u="sng" dirty="0" smtClean="0"/>
              <a:t>9d + 1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d</a:t>
            </a:r>
            <a:r>
              <a:rPr lang="en-US" baseline="30000" dirty="0" smtClean="0"/>
              <a:t>2</a:t>
            </a:r>
            <a:r>
              <a:rPr lang="en-US" dirty="0" smtClean="0"/>
              <a:t> – 2d</a:t>
            </a:r>
            <a:endParaRPr lang="en-US" dirty="0"/>
          </a:p>
        </p:txBody>
      </p:sp>
      <p:pic>
        <p:nvPicPr>
          <p:cNvPr id="4" name="Picture 3" descr="tmp1BAA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212105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028" y="-79003"/>
            <a:ext cx="3546856" cy="621137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Excluded Values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Ex. 2)    </a:t>
            </a:r>
            <a:r>
              <a:rPr lang="en-US" u="sng" dirty="0" smtClean="0"/>
              <a:t>x + 4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x</a:t>
            </a:r>
            <a:r>
              <a:rPr lang="en-US" baseline="30000" dirty="0" smtClean="0"/>
              <a:t>2</a:t>
            </a:r>
            <a:r>
              <a:rPr lang="en-US" dirty="0" smtClean="0"/>
              <a:t> + 5x + 6</a:t>
            </a:r>
            <a:endParaRPr lang="en-US" dirty="0"/>
          </a:p>
        </p:txBody>
      </p:sp>
      <p:pic>
        <p:nvPicPr>
          <p:cNvPr id="4" name="Picture 3" descr="tmp1BAA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539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027" y="-79003"/>
            <a:ext cx="3717229" cy="621137"/>
          </a:xfrm>
        </p:spPr>
        <p:txBody>
          <a:bodyPr>
            <a:noAutofit/>
          </a:bodyPr>
          <a:lstStyle/>
          <a:p>
            <a:r>
              <a:rPr lang="en-US" sz="2000" dirty="0" smtClean="0"/>
              <a:t>Simplify Rational Expressions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u="sng" dirty="0" smtClean="0"/>
              <a:t>3t</a:t>
            </a:r>
            <a:r>
              <a:rPr lang="en-US" u="sng" baseline="30000" dirty="0" smtClean="0"/>
              <a:t>3</a:t>
            </a:r>
            <a:endParaRPr lang="en-US" u="sng" dirty="0" smtClean="0"/>
          </a:p>
          <a:p>
            <a:pPr marL="68580" indent="0">
              <a:buNone/>
            </a:pPr>
            <a:r>
              <a:rPr lang="en-US" dirty="0" smtClean="0"/>
              <a:t>12t</a:t>
            </a:r>
            <a:endParaRPr lang="en-US" dirty="0"/>
          </a:p>
        </p:txBody>
      </p:sp>
      <p:pic>
        <p:nvPicPr>
          <p:cNvPr id="4" name="Picture 3" descr="tmp1BAA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539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027" y="-79003"/>
            <a:ext cx="3717229" cy="621137"/>
          </a:xfrm>
        </p:spPr>
        <p:txBody>
          <a:bodyPr>
            <a:noAutofit/>
          </a:bodyPr>
          <a:lstStyle/>
          <a:p>
            <a:r>
              <a:rPr lang="en-US" sz="2000" dirty="0" smtClean="0"/>
              <a:t>Simplify Rational Expressions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Ex. 3) </a:t>
            </a:r>
            <a:r>
              <a:rPr lang="en-US" u="sng" dirty="0" smtClean="0"/>
              <a:t>3x</a:t>
            </a:r>
            <a:r>
              <a:rPr lang="en-US" u="sng" baseline="30000" dirty="0" smtClean="0"/>
              <a:t>2</a:t>
            </a:r>
            <a:r>
              <a:rPr lang="en-US" u="sng" dirty="0" smtClean="0"/>
              <a:t> – 9x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x – 3 </a:t>
            </a:r>
            <a:endParaRPr lang="en-US" dirty="0"/>
          </a:p>
        </p:txBody>
      </p:sp>
      <p:pic>
        <p:nvPicPr>
          <p:cNvPr id="4" name="Picture 3" descr="tmp1BAA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69805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027" y="-79003"/>
            <a:ext cx="3717229" cy="621137"/>
          </a:xfrm>
        </p:spPr>
        <p:txBody>
          <a:bodyPr>
            <a:noAutofit/>
          </a:bodyPr>
          <a:lstStyle/>
          <a:p>
            <a:r>
              <a:rPr lang="en-US" sz="2000" dirty="0" smtClean="0"/>
              <a:t>Simplify Rational Expressions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Ex. 4) </a:t>
            </a:r>
            <a:r>
              <a:rPr lang="en-US" u="sng" dirty="0" smtClean="0"/>
              <a:t>5m</a:t>
            </a:r>
            <a:r>
              <a:rPr lang="en-US" u="sng" baseline="30000" dirty="0" smtClean="0"/>
              <a:t>2</a:t>
            </a:r>
            <a:endParaRPr lang="en-US" u="sng" dirty="0" smtClean="0"/>
          </a:p>
          <a:p>
            <a:pPr marL="68580" indent="0">
              <a:buNone/>
            </a:pPr>
            <a:r>
              <a:rPr lang="en-US" dirty="0" smtClean="0"/>
              <a:t>          15m</a:t>
            </a:r>
            <a:endParaRPr lang="en-US" dirty="0"/>
          </a:p>
        </p:txBody>
      </p:sp>
      <p:pic>
        <p:nvPicPr>
          <p:cNvPr id="4" name="Picture 3" descr="tmp1BAA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109362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027" y="-79003"/>
            <a:ext cx="3717229" cy="621137"/>
          </a:xfrm>
        </p:spPr>
        <p:txBody>
          <a:bodyPr>
            <a:noAutofit/>
          </a:bodyPr>
          <a:lstStyle/>
          <a:p>
            <a:r>
              <a:rPr lang="en-US" sz="2000" dirty="0" smtClean="0"/>
              <a:t>Simplify Rational Expressions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u="sng" dirty="0" smtClean="0"/>
              <a:t>k + 1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k</a:t>
            </a:r>
            <a:r>
              <a:rPr lang="en-US" baseline="30000" dirty="0" smtClean="0"/>
              <a:t>2</a:t>
            </a:r>
            <a:r>
              <a:rPr lang="en-US" dirty="0" smtClean="0"/>
              <a:t> – 4k - 5</a:t>
            </a:r>
            <a:endParaRPr lang="en-US" dirty="0"/>
          </a:p>
        </p:txBody>
      </p:sp>
      <p:pic>
        <p:nvPicPr>
          <p:cNvPr id="4" name="Picture 3" descr="tmp1BAA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109362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72</TotalTime>
  <Words>145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Starter Challenge</vt:lpstr>
      <vt:lpstr>Simplifying Rational Expressions</vt:lpstr>
      <vt:lpstr>Excluded Values</vt:lpstr>
      <vt:lpstr>Excluded Values</vt:lpstr>
      <vt:lpstr>Excluded Values</vt:lpstr>
      <vt:lpstr>Simplify Rational Expressions</vt:lpstr>
      <vt:lpstr>Simplify Rational Expressions</vt:lpstr>
      <vt:lpstr>Simplify Rational Expressions</vt:lpstr>
      <vt:lpstr>Simplify Rational Expressions</vt:lpstr>
      <vt:lpstr>Simplify Rational Expressions</vt:lpstr>
      <vt:lpstr>Simplify Rational Expressions</vt:lpstr>
      <vt:lpstr>Simplify Rational Expressions</vt:lpstr>
      <vt:lpstr>Time to Practice!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 Patterson</dc:creator>
  <cp:lastModifiedBy>RPatterson</cp:lastModifiedBy>
  <cp:revision>3</cp:revision>
  <dcterms:created xsi:type="dcterms:W3CDTF">2014-03-24T16:18:26Z</dcterms:created>
  <dcterms:modified xsi:type="dcterms:W3CDTF">2014-03-24T19:40:53Z</dcterms:modified>
</cp:coreProperties>
</file>