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More Exponents!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Rational Exponents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757332"/>
            <a:ext cx="6498159" cy="916641"/>
          </a:xfrm>
        </p:spPr>
        <p:txBody>
          <a:bodyPr/>
          <a:lstStyle/>
          <a:p>
            <a:r>
              <a:rPr lang="en-US" dirty="0" smtClean="0"/>
              <a:t>I CAN and I WILL simplify expressions containing rational exponents.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3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491 # 23 - 30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8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vocab…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Index: the small number to the left of the radical (√) that tells which root to take.  </a:t>
            </a:r>
            <a:r>
              <a:rPr lang="en-US" baseline="30000" dirty="0" smtClean="0"/>
              <a:t>3</a:t>
            </a:r>
            <a:r>
              <a:rPr lang="en-US" dirty="0" smtClean="0"/>
              <a:t> √8 = 2</a:t>
            </a:r>
            <a:endParaRPr lang="en-US" dirty="0"/>
          </a:p>
        </p:txBody>
      </p:sp>
      <p:pic>
        <p:nvPicPr>
          <p:cNvPr id="4" name="Picture 3" descr="tmp4B10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80705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125</a:t>
            </a:r>
            <a:r>
              <a:rPr lang="en-US" baseline="30000" dirty="0" smtClean="0"/>
              <a:t>1/3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mp4B10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97688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</a:t>
            </a:r>
            <a:r>
              <a:rPr lang="en-US" baseline="30000" dirty="0" smtClean="0"/>
              <a:t>1/6</a:t>
            </a:r>
            <a:r>
              <a:rPr lang="en-US" dirty="0" smtClean="0"/>
              <a:t> + 25</a:t>
            </a:r>
            <a:r>
              <a:rPr lang="en-US" baseline="30000" dirty="0" smtClean="0"/>
              <a:t>1/2 </a:t>
            </a:r>
            <a:endParaRPr lang="en-US" dirty="0"/>
          </a:p>
        </p:txBody>
      </p:sp>
      <p:pic>
        <p:nvPicPr>
          <p:cNvPr id="4" name="Picture 3" descr="tmp4B10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16743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216</a:t>
            </a:r>
            <a:r>
              <a:rPr lang="en-US" baseline="30000" dirty="0" smtClean="0"/>
              <a:t>2/3</a:t>
            </a:r>
            <a:endParaRPr lang="en-US" dirty="0"/>
          </a:p>
        </p:txBody>
      </p:sp>
      <p:pic>
        <p:nvPicPr>
          <p:cNvPr id="4" name="Picture 3" descr="tmp4B10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80345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</a:t>
            </a:r>
            <a:r>
              <a:rPr lang="en-US" baseline="30000" dirty="0" smtClean="0"/>
              <a:t>4/5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mp4B10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16755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 smtClean="0"/>
              <a:t>3</a:t>
            </a:r>
            <a:r>
              <a:rPr lang="en-US" dirty="0" smtClean="0"/>
              <a:t> √x</a:t>
            </a:r>
            <a:r>
              <a:rPr lang="en-US" baseline="30000" dirty="0" smtClean="0"/>
              <a:t>9</a:t>
            </a:r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pic>
        <p:nvPicPr>
          <p:cNvPr id="4" name="Picture 3" descr="tmp6DFC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93977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y</a:t>
            </a:r>
            <a:r>
              <a:rPr lang="en-US" baseline="30000" dirty="0" smtClean="0"/>
              <a:t>1/2</a:t>
            </a:r>
            <a:r>
              <a:rPr lang="en-US" dirty="0" smtClean="0"/>
              <a:t>)</a:t>
            </a:r>
            <a:r>
              <a:rPr lang="en-US" baseline="30000" dirty="0" smtClean="0"/>
              <a:t>4</a:t>
            </a:r>
            <a:r>
              <a:rPr lang="en-US" dirty="0" smtClean="0"/>
              <a:t>  </a:t>
            </a:r>
            <a:r>
              <a:rPr lang="en-US" baseline="30000" dirty="0" smtClean="0"/>
              <a:t>3</a:t>
            </a:r>
            <a:r>
              <a:rPr lang="en-US" dirty="0" smtClean="0"/>
              <a:t>√y</a:t>
            </a:r>
            <a:r>
              <a:rPr lang="en-US" baseline="30000" dirty="0" smtClean="0"/>
              <a:t>3</a:t>
            </a:r>
            <a:endParaRPr lang="en-US" dirty="0"/>
          </a:p>
        </p:txBody>
      </p:sp>
      <p:pic>
        <p:nvPicPr>
          <p:cNvPr id="4" name="Picture 3" descr="tmp6DFC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82879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(xy</a:t>
            </a:r>
            <a:r>
              <a:rPr lang="en-US" u="sng" baseline="30000" dirty="0" smtClean="0"/>
              <a:t>1/2</a:t>
            </a:r>
            <a:r>
              <a:rPr lang="en-US" u="sng" dirty="0" smtClean="0"/>
              <a:t>)</a:t>
            </a:r>
            <a:r>
              <a:rPr lang="en-US" u="sng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aseline="30000" dirty="0" smtClean="0"/>
              <a:t>5</a:t>
            </a:r>
            <a:r>
              <a:rPr lang="en-US" dirty="0" smtClean="0"/>
              <a:t>√x</a:t>
            </a:r>
            <a:r>
              <a:rPr lang="en-US" baseline="30000" dirty="0" smtClean="0"/>
              <a:t>5</a:t>
            </a:r>
            <a:endParaRPr lang="en-US" dirty="0" smtClean="0"/>
          </a:p>
        </p:txBody>
      </p:sp>
      <p:pic>
        <p:nvPicPr>
          <p:cNvPr id="4" name="Picture 3" descr="tmp6DFC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93708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241</TotalTime>
  <Words>106</Words>
  <Application>Microsoft Macintosh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More Exponents! Rational Exponents</vt:lpstr>
      <vt:lpstr>Some vocab…</vt:lpstr>
      <vt:lpstr>Watch This</vt:lpstr>
      <vt:lpstr>Ex.) </vt:lpstr>
      <vt:lpstr>Watch This</vt:lpstr>
      <vt:lpstr>Ex.) </vt:lpstr>
      <vt:lpstr>Watch This</vt:lpstr>
      <vt:lpstr>Ex) </vt:lpstr>
      <vt:lpstr>Ex) </vt:lpstr>
      <vt:lpstr>Practice!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Exponents! Rational Exponents</dc:title>
  <dc:creator>Rachel  Patterson</dc:creator>
  <cp:lastModifiedBy>Rachel  Patterson</cp:lastModifiedBy>
  <cp:revision>6</cp:revision>
  <dcterms:created xsi:type="dcterms:W3CDTF">2014-01-29T22:15:33Z</dcterms:created>
  <dcterms:modified xsi:type="dcterms:W3CDTF">2014-02-05T20:13:52Z</dcterms:modified>
</cp:coreProperties>
</file>