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</p:sldMasterIdLst>
  <p:sldIdLst>
    <p:sldId id="269" r:id="rId7"/>
    <p:sldId id="276" r:id="rId8"/>
    <p:sldId id="270" r:id="rId9"/>
    <p:sldId id="259" r:id="rId10"/>
    <p:sldId id="272" r:id="rId11"/>
    <p:sldId id="273" r:id="rId12"/>
    <p:sldId id="274" r:id="rId13"/>
    <p:sldId id="275" r:id="rId14"/>
    <p:sldId id="278" r:id="rId15"/>
    <p:sldId id="261" r:id="rId16"/>
    <p:sldId id="262" r:id="rId17"/>
    <p:sldId id="263" r:id="rId18"/>
    <p:sldId id="264" r:id="rId19"/>
    <p:sldId id="279" r:id="rId20"/>
    <p:sldId id="265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DAB6-5FE1-5440-B478-E5347DBB8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90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39335-F7B0-DD40-9C58-4493861E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389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ADC-5ADC-1C41-95F1-B749402BF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734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D66AD-0F8F-B644-8926-FA833E174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873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75E-F394-5648-AAAB-BC212F53C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31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5160-DF4D-C04D-9A55-422CEA2AB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9450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2673-D5F1-1B4E-B760-D2F9E8F11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350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A7F4-DE5C-7C4C-96CC-E33D1D0FA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592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71859-06FB-5C42-8F91-86A9C3F23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40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88E5-DF8C-8C40-BB3D-B2F79B3262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66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2948C-4C4A-D64B-8ADD-EA4F71787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839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DAB6-5FE1-5440-B478-E5347DBB8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24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39335-F7B0-DD40-9C58-4493861E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194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ADC-5ADC-1C41-95F1-B749402BF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75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D66AD-0F8F-B644-8926-FA833E174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1424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75E-F394-5648-AAAB-BC212F53C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7345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5160-DF4D-C04D-9A55-422CEA2AB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8365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2673-D5F1-1B4E-B760-D2F9E8F11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93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A7F4-DE5C-7C4C-96CC-E33D1D0FA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8017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71859-06FB-5C42-8F91-86A9C3F23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5287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88E5-DF8C-8C40-BB3D-B2F79B3262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4748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2948C-4C4A-D64B-8ADD-EA4F71787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201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DAB6-5FE1-5440-B478-E5347DBB8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807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39335-F7B0-DD40-9C58-4493861E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8827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ADC-5ADC-1C41-95F1-B749402BF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649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D66AD-0F8F-B644-8926-FA833E174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061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75E-F394-5648-AAAB-BC212F53C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7706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5160-DF4D-C04D-9A55-422CEA2AB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2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2673-D5F1-1B4E-B760-D2F9E8F11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8586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A7F4-DE5C-7C4C-96CC-E33D1D0FA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165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71859-06FB-5C42-8F91-86A9C3F23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384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88E5-DF8C-8C40-BB3D-B2F79B3262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0930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2948C-4C4A-D64B-8ADD-EA4F71787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3732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46607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79473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ndar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77173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45685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93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782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17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02256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8129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526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502194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E0A48-181E-D64A-9299-9846E52787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12208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35F73-D3BC-5444-B8B3-81746DA71E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3441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59513-0FCD-D641-8BC2-48CE43C6129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085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8DBF4-35D2-7342-B743-D15F7B5BE0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16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EC1E4-51D6-0B46-AE60-E6B612581A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31991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3BA002-4DA8-7644-8A24-C54B29E8B4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85477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47A49F-45D1-CC41-9CE4-524F264741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71140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8AB31-4C1F-BE4D-B80E-9931DED961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12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D2846C-5C8D-B04C-83C7-793F638A9D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2020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27599-7152-0349-A9D0-1FB1236A33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4156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88D13-0522-DF43-A298-A8FB61A93C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62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EAD3A-A86A-A54E-8E84-1C5AB4F8771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5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EAD3A-A86A-A54E-8E84-1C5AB4F8771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261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EAD3A-A86A-A54E-8E84-1C5AB4F8771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72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ndara"/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>
                <a:solidFill>
                  <a:srgbClr val="2B142D"/>
                </a:solidFill>
                <a:latin typeface="Candara"/>
              </a:rPr>
              <a:pPr/>
              <a:t>11/1/2013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>
                <a:solidFill>
                  <a:srgbClr val="2B142D"/>
                </a:solidFill>
                <a:latin typeface="Candara"/>
              </a:rPr>
              <a:pPr/>
              <a:t>‹#›</a:t>
            </a:fld>
            <a:endParaRPr lang="en-US">
              <a:solidFill>
                <a:srgbClr val="2B142D"/>
              </a:solidFill>
              <a:latin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465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B5117D-C8B8-AB4B-B3BA-2A2F4A3EE61E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5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225" y="190500"/>
            <a:ext cx="8827334" cy="3305906"/>
          </a:xfrm>
          <a:prstGeom prst="rect">
            <a:avLst/>
          </a:prstGeom>
        </p:spPr>
      </p:pic>
      <p:pic>
        <p:nvPicPr>
          <p:cNvPr id="3" name="Picture 2" descr="tmp199D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="" xmlns:p14="http://schemas.microsoft.com/office/powerpoint/2010/main" val="29646604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5873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Get your desk ready for partner practice.  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9987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Click="0" advTm="2000">
        <p14:honeycomb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4515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4516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64529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charset="0"/>
              </a:rPr>
            </a:br>
            <a:r>
              <a:rPr lang="en-US" sz="1000" i="1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="" xmlns:p14="http://schemas.microsoft.com/office/powerpoint/2010/main" val="1039699396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Base Partner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8772744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611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8612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68660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charset="0"/>
              </a:rPr>
            </a:br>
            <a:r>
              <a:rPr lang="en-US" sz="1000" i="1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="" xmlns:p14="http://schemas.microsoft.com/office/powerpoint/2010/main" val="1182788437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171" y="2675467"/>
            <a:ext cx="9004829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1)  Creating new base partners.  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457200" indent="-457200">
              <a:buAutoNum type="arabicParenR" startAt="2"/>
            </a:pPr>
            <a:r>
              <a:rPr lang="en-US" dirty="0" smtClean="0"/>
              <a:t>#1 – 8, Rate of Change Practice</a:t>
            </a:r>
          </a:p>
          <a:p>
            <a:pPr marL="457200" indent="-457200">
              <a:buAutoNum type="arabicParenR" startAt="2"/>
            </a:pPr>
            <a:endParaRPr lang="en-US" dirty="0"/>
          </a:p>
          <a:p>
            <a:pPr marL="457200" indent="-457200">
              <a:buAutoNum type="arabicParenR" startAt="2"/>
            </a:pPr>
            <a:r>
              <a:rPr lang="en-US" dirty="0" smtClean="0"/>
              <a:t>You choose: </a:t>
            </a:r>
          </a:p>
          <a:p>
            <a:r>
              <a:rPr lang="en-US" dirty="0" smtClean="0"/>
              <a:t>Rational/Irrational, Exponents, Scientific Notation Review                  (0.5 points each)</a:t>
            </a:r>
          </a:p>
          <a:p>
            <a:r>
              <a:rPr lang="en-US" dirty="0" smtClean="0"/>
              <a:t>Equations and Pythagorean Theorem Review (1 point each)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3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134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Move desks back.  </a:t>
            </a:r>
            <a:endParaRPr lang="en-US" sz="5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90318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Click="0" advTm="3000">
        <p14:honeycomb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611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8612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68660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charset="0"/>
              </a:rPr>
            </a:br>
            <a:r>
              <a:rPr lang="en-US" sz="1000" i="1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="" xmlns:p14="http://schemas.microsoft.com/office/powerpoint/2010/main" val="916856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91056"/>
            <a:ext cx="5410291" cy="5266944"/>
          </a:xfrm>
          <a:prstGeom prst="rect">
            <a:avLst/>
          </a:prstGeom>
        </p:spPr>
      </p:pic>
      <p:pic>
        <p:nvPicPr>
          <p:cNvPr id="5" name="Picture 4" descr="tmp199D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="" xmlns:p14="http://schemas.microsoft.com/office/powerpoint/2010/main" val="5823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Rate of Change Practice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7315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171" y="2675467"/>
            <a:ext cx="9004829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1)  Creating new base partners.  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457200" indent="-457200">
              <a:buAutoNum type="arabicParenR" startAt="2"/>
            </a:pPr>
            <a:r>
              <a:rPr lang="en-US" dirty="0" smtClean="0"/>
              <a:t>#1 – 8, Rate of Change Practice</a:t>
            </a:r>
          </a:p>
          <a:p>
            <a:pPr marL="457200" indent="-457200">
              <a:buAutoNum type="arabicParenR" startAt="2"/>
            </a:pPr>
            <a:endParaRPr lang="en-US" dirty="0"/>
          </a:p>
          <a:p>
            <a:pPr marL="457200" indent="-457200">
              <a:buAutoNum type="arabicParenR" startAt="2"/>
            </a:pPr>
            <a:r>
              <a:rPr lang="en-US" dirty="0" smtClean="0"/>
              <a:t>You choose: </a:t>
            </a:r>
          </a:p>
          <a:p>
            <a:r>
              <a:rPr lang="en-US" dirty="0" smtClean="0"/>
              <a:t>Rational/Irrational, Exponents, Scientific Notation Review                  (0.5 points each)</a:t>
            </a:r>
          </a:p>
          <a:p>
            <a:r>
              <a:rPr lang="en-US" dirty="0" smtClean="0"/>
              <a:t>Equations and Pythagorean Theorem Review (1 point each)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doing?</a:t>
            </a:r>
            <a:endParaRPr lang="en-US" dirty="0"/>
          </a:p>
        </p:txBody>
      </p:sp>
      <p:pic>
        <p:nvPicPr>
          <p:cNvPr id="4" name="Picture 3" descr="tmp199D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="" xmlns:p14="http://schemas.microsoft.com/office/powerpoint/2010/main" val="703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60419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60420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3800" b="1" smtClean="0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0481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i="1" smtClean="0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 smtClean="0">
                <a:solidFill>
                  <a:srgbClr val="000000"/>
                </a:solidFill>
                <a:latin typeface="Verdana" charset="0"/>
              </a:rPr>
            </a:br>
            <a:r>
              <a:rPr lang="en-US" sz="1000" i="1" smtClean="0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  <p:sp>
        <p:nvSpPr>
          <p:cNvPr id="68" name="Text Box 9">
            <a:hlinkClick r:id="rId2" action="ppaction://hlinksldjump" highlightClick="1">
              <a:snd r:embed="rId3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  <a:ea typeface="ＭＳ Ｐゴシック" charset="0"/>
              </a:rPr>
              <a:t>Back to Clock Home</a:t>
            </a:r>
          </a:p>
        </p:txBody>
      </p:sp>
    </p:spTree>
    <p:extLst>
      <p:ext uri="{BB962C8B-B14F-4D97-AF65-F5344CB8AC3E}">
        <p14:creationId xmlns="" xmlns:p14="http://schemas.microsoft.com/office/powerpoint/2010/main" val="2824351877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02</a:t>
            </a:r>
          </a:p>
        </p:txBody>
      </p:sp>
      <p:sp>
        <p:nvSpPr>
          <p:cNvPr id="61443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Verdana" charset="0"/>
            </a:endParaRPr>
          </a:p>
        </p:txBody>
      </p:sp>
      <p:sp>
        <p:nvSpPr>
          <p:cNvPr id="61444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Verdana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00</a:t>
            </a:r>
          </a:p>
        </p:txBody>
      </p:sp>
      <p:sp>
        <p:nvSpPr>
          <p:cNvPr id="61505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latin typeface="Verdana" charset="0"/>
              </a:rPr>
              <a:t>Countdown Clock</a:t>
            </a:r>
            <a:br>
              <a:rPr lang="en-US" sz="1000" i="1">
                <a:latin typeface="Verdana" charset="0"/>
              </a:rPr>
            </a:br>
            <a:r>
              <a:rPr lang="en-US" sz="1000" i="1">
                <a:latin typeface="Verdana" charset="0"/>
              </a:rPr>
              <a:t>By Dr. Jeff Ertzberger</a:t>
            </a:r>
          </a:p>
        </p:txBody>
      </p:sp>
      <p:sp>
        <p:nvSpPr>
          <p:cNvPr id="68" name="Text Box 9">
            <a:hlinkClick r:id="rId2" action="ppaction://hlinksldjump" highlightClick="1">
              <a:snd r:embed="rId3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dk1"/>
                </a:solidFill>
                <a:latin typeface="Verdana" pitchFamily="34" charset="0"/>
                <a:ea typeface="+mn-ea"/>
              </a:rPr>
              <a:t>Back to Clock Home</a:t>
            </a:r>
          </a:p>
        </p:txBody>
      </p:sp>
    </p:spTree>
    <p:extLst>
      <p:ext uri="{BB962C8B-B14F-4D97-AF65-F5344CB8AC3E}">
        <p14:creationId xmlns="" xmlns:p14="http://schemas.microsoft.com/office/powerpoint/2010/main" val="499884293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01</a:t>
            </a:r>
          </a:p>
        </p:txBody>
      </p:sp>
      <p:sp>
        <p:nvSpPr>
          <p:cNvPr id="62467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Verdana" charset="0"/>
            </a:endParaRPr>
          </a:p>
        </p:txBody>
      </p:sp>
      <p:sp>
        <p:nvSpPr>
          <p:cNvPr id="62468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Verdana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00</a:t>
            </a:r>
          </a:p>
        </p:txBody>
      </p:sp>
      <p:sp>
        <p:nvSpPr>
          <p:cNvPr id="67" name="Text Box 9">
            <a:hlinkClick r:id="rId2" action="ppaction://hlinksldjump" highlightClick="1">
              <a:snd r:embed="rId3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dk1"/>
                </a:solidFill>
                <a:latin typeface="Verdana" pitchFamily="34" charset="0"/>
                <a:ea typeface="+mn-ea"/>
              </a:rPr>
              <a:t>Back to Clock Home</a:t>
            </a:r>
          </a:p>
        </p:txBody>
      </p:sp>
      <p:sp>
        <p:nvSpPr>
          <p:cNvPr id="62530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latin typeface="Verdana" charset="0"/>
              </a:rPr>
              <a:t>Countdown Clock</a:t>
            </a:r>
            <a:br>
              <a:rPr lang="en-US" sz="1000" i="1">
                <a:latin typeface="Verdana" charset="0"/>
              </a:rPr>
            </a:br>
            <a:r>
              <a:rPr lang="en-US" sz="1000" i="1"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="" xmlns:p14="http://schemas.microsoft.com/office/powerpoint/2010/main" val="2546539900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00</a:t>
            </a:r>
          </a:p>
        </p:txBody>
      </p:sp>
      <p:sp>
        <p:nvSpPr>
          <p:cNvPr id="63491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Verdana" charset="0"/>
            </a:endParaRPr>
          </a:p>
        </p:txBody>
      </p:sp>
      <p:sp>
        <p:nvSpPr>
          <p:cNvPr id="63492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Verdana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59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58</a:t>
            </a: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57</a:t>
            </a:r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56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55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54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53</a:t>
            </a:r>
          </a:p>
        </p:txBody>
      </p:sp>
      <p:sp>
        <p:nvSpPr>
          <p:cNvPr id="7249" name="Text Box 8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52</a:t>
            </a:r>
          </a:p>
        </p:txBody>
      </p:sp>
      <p:sp>
        <p:nvSpPr>
          <p:cNvPr id="7250" name="Text Box 8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51</a:t>
            </a:r>
          </a:p>
        </p:txBody>
      </p:sp>
      <p:sp>
        <p:nvSpPr>
          <p:cNvPr id="7251" name="Text Box 8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50</a:t>
            </a:r>
          </a:p>
        </p:txBody>
      </p:sp>
      <p:sp>
        <p:nvSpPr>
          <p:cNvPr id="7252" name="Text Box 8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49</a:t>
            </a:r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48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47</a:t>
            </a:r>
          </a:p>
        </p:txBody>
      </p:sp>
      <p:sp>
        <p:nvSpPr>
          <p:cNvPr id="7255" name="Text Box 8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46</a:t>
            </a: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chemeClr val="bg1"/>
                </a:solidFill>
                <a:latin typeface="Verdana" charset="0"/>
              </a:rPr>
              <a:t>00</a:t>
            </a:r>
          </a:p>
        </p:txBody>
      </p:sp>
      <p:sp>
        <p:nvSpPr>
          <p:cNvPr id="67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chemeClr val="dk1"/>
                </a:solidFill>
                <a:latin typeface="Verdana" pitchFamily="34" charset="0"/>
                <a:ea typeface="+mn-ea"/>
              </a:rPr>
              <a:t>Back to Clock Home</a:t>
            </a:r>
          </a:p>
        </p:txBody>
      </p:sp>
      <p:sp>
        <p:nvSpPr>
          <p:cNvPr id="63554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latin typeface="Verdana" charset="0"/>
              </a:rPr>
              <a:t>Countdown Clock</a:t>
            </a:r>
            <a:br>
              <a:rPr lang="en-US" sz="1000" i="1">
                <a:latin typeface="Verdana" charset="0"/>
              </a:rPr>
            </a:br>
            <a:r>
              <a:rPr lang="en-US" sz="1000" i="1"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="" xmlns:p14="http://schemas.microsoft.com/office/powerpoint/2010/main" val="9117716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0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6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9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2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1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7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0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3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6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9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/>
      <p:bldP spid="7243" grpId="0"/>
      <p:bldP spid="7244" grpId="0"/>
      <p:bldP spid="7245" grpId="0"/>
      <p:bldP spid="7246" grpId="0"/>
      <p:bldP spid="7247" grpId="0"/>
      <p:bldP spid="7248" grpId="0"/>
      <p:bldP spid="7249" grpId="0"/>
      <p:bldP spid="7250" grpId="0"/>
      <p:bldP spid="7251" grpId="0"/>
      <p:bldP spid="7252" grpId="0"/>
      <p:bldP spid="7253" grpId="0"/>
      <p:bldP spid="7254" grpId="0"/>
      <p:bldP spid="7255" grpId="0"/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9171" y="2675467"/>
            <a:ext cx="9004829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1)  Creating new base partners.  </a:t>
            </a:r>
          </a:p>
          <a:p>
            <a:pPr marL="0" indent="0">
              <a:buNone/>
            </a:pPr>
            <a:endParaRPr lang="en-US" b="1" i="1" u="sng" dirty="0" smtClean="0"/>
          </a:p>
          <a:p>
            <a:pPr marL="457200" indent="-457200">
              <a:buAutoNum type="arabicParenR" startAt="2"/>
            </a:pPr>
            <a:r>
              <a:rPr lang="en-US" dirty="0" smtClean="0"/>
              <a:t>#1 – 8, Rate of Change Practice</a:t>
            </a:r>
          </a:p>
          <a:p>
            <a:pPr marL="457200" indent="-457200">
              <a:buAutoNum type="arabicParenR" startAt="2"/>
            </a:pPr>
            <a:endParaRPr lang="en-US" dirty="0"/>
          </a:p>
          <a:p>
            <a:pPr marL="457200" indent="-457200">
              <a:buAutoNum type="arabicParenR" startAt="2"/>
            </a:pPr>
            <a:r>
              <a:rPr lang="en-US" dirty="0" smtClean="0"/>
              <a:t>You choose: </a:t>
            </a:r>
          </a:p>
          <a:p>
            <a:r>
              <a:rPr lang="en-US" dirty="0" smtClean="0"/>
              <a:t>Rational/Irrational, Exponents, Scientific Notation Review                  (0.5 points each)</a:t>
            </a:r>
          </a:p>
          <a:p>
            <a:r>
              <a:rPr lang="en-US" dirty="0" smtClean="0"/>
              <a:t>Equations and Pythagorean Theorem Review (1 point each)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3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Waveform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450</TotalTime>
  <Words>552</Words>
  <Application>Microsoft Office PowerPoint</Application>
  <PresentationFormat>On-screen Show (4:3)</PresentationFormat>
  <Paragraphs>393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Waveform</vt:lpstr>
      <vt:lpstr>Default Design</vt:lpstr>
      <vt:lpstr>2_Default Design</vt:lpstr>
      <vt:lpstr>5_Default Design</vt:lpstr>
      <vt:lpstr>1_Waveform</vt:lpstr>
      <vt:lpstr>1_Default Design</vt:lpstr>
      <vt:lpstr>Slide 1</vt:lpstr>
      <vt:lpstr>Let’s Try Together</vt:lpstr>
      <vt:lpstr>Rate of Change Practice </vt:lpstr>
      <vt:lpstr>What are we doing?</vt:lpstr>
      <vt:lpstr>Slide 5</vt:lpstr>
      <vt:lpstr>Slide 6</vt:lpstr>
      <vt:lpstr>Slide 7</vt:lpstr>
      <vt:lpstr>Slide 8</vt:lpstr>
      <vt:lpstr>What are we doing?</vt:lpstr>
      <vt:lpstr>Get your desk ready for partner practice.  </vt:lpstr>
      <vt:lpstr>Slide 11</vt:lpstr>
      <vt:lpstr>1st Base Partner</vt:lpstr>
      <vt:lpstr>Slide 13</vt:lpstr>
      <vt:lpstr>What are we doing?</vt:lpstr>
      <vt:lpstr>Move desks back.  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Challenge</dc:title>
  <dc:creator>Rachel  Patterson</dc:creator>
  <cp:lastModifiedBy>RPatterson</cp:lastModifiedBy>
  <cp:revision>11</cp:revision>
  <dcterms:created xsi:type="dcterms:W3CDTF">2013-08-06T20:41:15Z</dcterms:created>
  <dcterms:modified xsi:type="dcterms:W3CDTF">2013-11-01T19:58:59Z</dcterms:modified>
</cp:coreProperties>
</file>