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4" r:id="rId4"/>
    <p:sldId id="257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503F3F-38F1-814E-B286-A25D76314DB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F6DF167-76BC-0240-BEAA-7E29A6FA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67" y="364067"/>
            <a:ext cx="7391400" cy="222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67" y="1185334"/>
            <a:ext cx="1752600" cy="157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67" y="3200400"/>
            <a:ext cx="7251700" cy="309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667" y="5041900"/>
            <a:ext cx="2159000" cy="14097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9222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5570">
            <a:off x="6212457" y="4617467"/>
            <a:ext cx="2820702" cy="1974491"/>
          </a:xfrm>
          <a:prstGeom prst="rect">
            <a:avLst/>
          </a:prstGeom>
        </p:spPr>
      </p:pic>
      <p:pic>
        <p:nvPicPr>
          <p:cNvPr id="13" name="Picture 12" descr="tmp126C.tmp"/>
          <p:cNvPicPr>
            <a:picLocks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20134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Rate of Change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I CAN and I WILL define and find rate of change.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7" y="170385"/>
            <a:ext cx="4304049" cy="44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634635"/>
            <a:ext cx="80518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3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rate of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67758"/>
            <a:ext cx="7556313" cy="4144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Rate:  A ratio that compares two quantities. 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Rate of Change:  </a:t>
            </a:r>
            <a:r>
              <a:rPr lang="en-US" sz="2400" dirty="0" smtClean="0">
                <a:solidFill>
                  <a:schemeClr val="tx1"/>
                </a:solidFill>
              </a:rPr>
              <a:t>ratio describing how one quantity changes in relation to another quantity. 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y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– y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2400" baseline="-25000" dirty="0">
                <a:solidFill>
                  <a:schemeClr val="tx1"/>
                </a:solidFill>
              </a:rPr>
              <a:t> </a:t>
            </a:r>
            <a:r>
              <a:rPr lang="en-US" sz="2400" baseline="-25000" dirty="0" smtClean="0">
                <a:solidFill>
                  <a:schemeClr val="tx1"/>
                </a:solidFill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– x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98331" y="5332710"/>
            <a:ext cx="898330" cy="15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664" y="4102903"/>
            <a:ext cx="2174935" cy="2462191"/>
          </a:xfrm>
          <a:prstGeom prst="rect">
            <a:avLst/>
          </a:prstGeom>
        </p:spPr>
      </p:pic>
      <p:pic>
        <p:nvPicPr>
          <p:cNvPr id="6" name="Picture 5" descr="tmp126C.tmp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16145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87" y="1600200"/>
            <a:ext cx="7721600" cy="238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6" y="5054657"/>
            <a:ext cx="2639779" cy="2639779"/>
          </a:xfrm>
          <a:prstGeom prst="rect">
            <a:avLst/>
          </a:prstGeom>
        </p:spPr>
      </p:pic>
      <p:pic>
        <p:nvPicPr>
          <p:cNvPr id="5" name="Picture 4" descr="tmp126C.tmp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34265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8" y="1490812"/>
            <a:ext cx="8013700" cy="285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728" y="3772029"/>
            <a:ext cx="1762841" cy="576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419" y="4686805"/>
            <a:ext cx="1708735" cy="2010276"/>
          </a:xfrm>
          <a:prstGeom prst="rect">
            <a:avLst/>
          </a:prstGeom>
        </p:spPr>
      </p:pic>
      <p:pic>
        <p:nvPicPr>
          <p:cNvPr id="6" name="Picture 5" descr="tmp126C.tmp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11215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This: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39" y="1453307"/>
            <a:ext cx="76073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099"/>
            <a:ext cx="2154432" cy="2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6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2)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728" y="3772029"/>
            <a:ext cx="1762841" cy="576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7" y="1414325"/>
            <a:ext cx="7886700" cy="2247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728" y="2793692"/>
            <a:ext cx="3110337" cy="576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2" y="5003772"/>
            <a:ext cx="2357069" cy="1854228"/>
          </a:xfrm>
          <a:prstGeom prst="rect">
            <a:avLst/>
          </a:prstGeom>
        </p:spPr>
      </p:pic>
      <p:pic>
        <p:nvPicPr>
          <p:cNvPr id="7" name="Picture 6" descr="tmp126C.tmp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18601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7" y="1320506"/>
            <a:ext cx="7937500" cy="448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7039"/>
            <a:ext cx="1923530" cy="2530961"/>
          </a:xfrm>
          <a:prstGeom prst="rect">
            <a:avLst/>
          </a:prstGeom>
        </p:spPr>
      </p:pic>
      <p:pic>
        <p:nvPicPr>
          <p:cNvPr id="5" name="Picture 4" descr="tmp126C.tmp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19660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472</TotalTime>
  <Words>64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Advantage</vt:lpstr>
      <vt:lpstr>Slide 1</vt:lpstr>
      <vt:lpstr>Rate of Change</vt:lpstr>
      <vt:lpstr>Slide 3</vt:lpstr>
      <vt:lpstr>What is rate of change?</vt:lpstr>
      <vt:lpstr>Watch This:</vt:lpstr>
      <vt:lpstr>Ex. 1) </vt:lpstr>
      <vt:lpstr>Watch This:</vt:lpstr>
      <vt:lpstr>Ex. 2) </vt:lpstr>
      <vt:lpstr>Ex. 3)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 Patterson</dc:creator>
  <cp:lastModifiedBy>RPatterson</cp:lastModifiedBy>
  <cp:revision>8</cp:revision>
  <dcterms:created xsi:type="dcterms:W3CDTF">2013-10-30T22:10:01Z</dcterms:created>
  <dcterms:modified xsi:type="dcterms:W3CDTF">2013-10-31T19:33:32Z</dcterms:modified>
</cp:coreProperties>
</file>