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sldIdLst>
    <p:sldId id="258" r:id="rId6"/>
    <p:sldId id="256" r:id="rId7"/>
    <p:sldId id="259" r:id="rId8"/>
    <p:sldId id="261" r:id="rId9"/>
    <p:sldId id="262" r:id="rId10"/>
    <p:sldId id="263" r:id="rId11"/>
    <p:sldId id="264" r:id="rId12"/>
    <p:sldId id="266" r:id="rId13"/>
    <p:sldId id="268" r:id="rId14"/>
    <p:sldId id="265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0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9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4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7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31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5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35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6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39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4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19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42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4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365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1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87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74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201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07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82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649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61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06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586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165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384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3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73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947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888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82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149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406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078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3391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117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4686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772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32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6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47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7375441" cy="62678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54341" y="1009366"/>
            <a:ext cx="2849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the value of the line segment PQ?</a:t>
            </a:r>
            <a:endParaRPr lang="en-US" sz="2400" dirty="0"/>
          </a:p>
        </p:txBody>
      </p:sp>
      <p:pic>
        <p:nvPicPr>
          <p:cNvPr id="4" name="Picture 3" descr="tmp45A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33065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Move desks back.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03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916856690"/>
      </p:ext>
    </p:extLst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It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15 foot ladder is leaning against a house.  The base of the ladder is 3.5 feet from the house.  About how many feet does the ladder reach on the side of the house?  (Round to the nearest tenth!)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Pythagorean Word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CAN and I WILL solve real world problems using the </a:t>
            </a:r>
            <a:r>
              <a:rPr lang="en-US" smtClean="0"/>
              <a:t>Pythagorean Theorem.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2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Seth made a small rectangular table for his workroom. The sides of the table are 36" and 18". </a:t>
            </a:r>
            <a:r>
              <a:rPr lang="en-US" dirty="0" smtClean="0"/>
              <a:t>What is the diagonal (from corner to corner) length of the table?</a:t>
            </a:r>
            <a:endParaRPr lang="en-US" b="1" i="1" u="sng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Together</a:t>
            </a:r>
            <a:endParaRPr lang="en-US" dirty="0"/>
          </a:p>
        </p:txBody>
      </p:sp>
      <p:pic>
        <p:nvPicPr>
          <p:cNvPr id="4" name="Picture 3" descr="tmp45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587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Get your desk ready for partner practice.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99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4515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4516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4529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103969939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Base Partner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7727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1182788437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your own sheet of paper, complete the Pythagorean Theorem word problems.  </a:t>
            </a:r>
          </a:p>
          <a:p>
            <a:endParaRPr lang="en-US" dirty="0"/>
          </a:p>
          <a:p>
            <a:r>
              <a:rPr lang="en-US" dirty="0" smtClean="0"/>
              <a:t>Tell me if you are finding the hypotenuse or the leg.  </a:t>
            </a:r>
          </a:p>
          <a:p>
            <a:endParaRPr lang="en-US" dirty="0"/>
          </a:p>
          <a:p>
            <a:r>
              <a:rPr lang="en-US" dirty="0" smtClean="0"/>
              <a:t>Remember, drawing </a:t>
            </a:r>
            <a:r>
              <a:rPr lang="en-US" smtClean="0"/>
              <a:t>pictures helps!</a:t>
            </a:r>
            <a:endParaRPr lang="en-US" dirty="0" smtClean="0"/>
          </a:p>
          <a:p>
            <a:endParaRPr lang="en-US" b="1" i="1" u="sng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doing?</a:t>
            </a:r>
            <a:endParaRPr lang="en-US" dirty="0"/>
          </a:p>
        </p:txBody>
      </p:sp>
      <p:pic>
        <p:nvPicPr>
          <p:cNvPr id="4" name="Picture 3" descr="tmp45A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your own sheet of paper, you are matching the number and its classification.  </a:t>
            </a:r>
            <a:r>
              <a:rPr lang="en-US" b="1" i="1" u="sng" dirty="0" smtClean="0"/>
              <a:t>You must justify your answer!</a:t>
            </a:r>
          </a:p>
          <a:p>
            <a:endParaRPr lang="en-US" b="1" i="1" u="sng" dirty="0" smtClean="0"/>
          </a:p>
          <a:p>
            <a:r>
              <a:rPr lang="en-US" dirty="0" smtClean="0"/>
              <a:t>Identifying the function rule. </a:t>
            </a:r>
          </a:p>
          <a:p>
            <a:endParaRPr lang="en-US" b="1" i="1" u="sng" dirty="0" smtClean="0"/>
          </a:p>
          <a:p>
            <a:r>
              <a:rPr lang="en-US" dirty="0" smtClean="0"/>
              <a:t>Quiz</a:t>
            </a:r>
          </a:p>
          <a:p>
            <a:endParaRPr lang="en-US" b="1" i="1" u="sng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doing?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489</TotalTime>
  <Words>322</Words>
  <Application>Microsoft Office PowerPoint</Application>
  <PresentationFormat>On-screen Show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Waveform</vt:lpstr>
      <vt:lpstr>Default Design</vt:lpstr>
      <vt:lpstr>2_Default Design</vt:lpstr>
      <vt:lpstr>5_Default Design</vt:lpstr>
      <vt:lpstr>Office Theme</vt:lpstr>
      <vt:lpstr>Slide 1</vt:lpstr>
      <vt:lpstr>Pythagorean Word Problems</vt:lpstr>
      <vt:lpstr>Let’s Try Together</vt:lpstr>
      <vt:lpstr>Get your desk ready for partner practice.  </vt:lpstr>
      <vt:lpstr>Slide 5</vt:lpstr>
      <vt:lpstr>1st Base Partner</vt:lpstr>
      <vt:lpstr>Slide 7</vt:lpstr>
      <vt:lpstr>What am I doing?</vt:lpstr>
      <vt:lpstr>What am I doing?</vt:lpstr>
      <vt:lpstr>Move desks back.  </vt:lpstr>
      <vt:lpstr>Slide 11</vt:lpstr>
      <vt:lpstr>Post It Problem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Challenge</dc:title>
  <dc:creator>Rachel  Patterson</dc:creator>
  <cp:lastModifiedBy>RPatterson</cp:lastModifiedBy>
  <cp:revision>8</cp:revision>
  <dcterms:created xsi:type="dcterms:W3CDTF">2013-08-06T20:41:15Z</dcterms:created>
  <dcterms:modified xsi:type="dcterms:W3CDTF">2013-09-11T19:52:15Z</dcterms:modified>
</cp:coreProperties>
</file>