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13,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73" y="0"/>
            <a:ext cx="5791200" cy="683718"/>
          </a:xfrm>
        </p:spPr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73" y="791039"/>
            <a:ext cx="49403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331" y="3959095"/>
            <a:ext cx="4635500" cy="736600"/>
          </a:xfrm>
          <a:prstGeom prst="rect">
            <a:avLst/>
          </a:prstGeom>
        </p:spPr>
      </p:pic>
      <p:pic>
        <p:nvPicPr>
          <p:cNvPr id="6" name="Picture 5" descr="tmp527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99688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Use the intercepts to find two points– </a:t>
            </a:r>
          </a:p>
          <a:p>
            <a:endParaRPr lang="en-US" dirty="0"/>
          </a:p>
          <a:p>
            <a:r>
              <a:rPr lang="en-US" dirty="0" smtClean="0"/>
              <a:t>x-intercept = -2 and y-intercept = 4</a:t>
            </a:r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8897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6561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437"/>
            <a:ext cx="7620000" cy="4373563"/>
          </a:xfrm>
        </p:spPr>
        <p:txBody>
          <a:bodyPr/>
          <a:lstStyle/>
          <a:p>
            <a:r>
              <a:rPr lang="en-US" dirty="0" smtClean="0"/>
              <a:t>The points (4, 8) and (-1, -12) are on a line.  Find the intercepts.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4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6561"/>
            <a:ext cx="5791200" cy="1371600"/>
          </a:xfrm>
        </p:spPr>
        <p:txBody>
          <a:bodyPr/>
          <a:lstStyle/>
          <a:p>
            <a:r>
              <a:rPr lang="en-US" dirty="0" smtClean="0"/>
              <a:t>Ex 6)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437"/>
            <a:ext cx="7620000" cy="4373563"/>
          </a:xfrm>
        </p:spPr>
        <p:txBody>
          <a:bodyPr/>
          <a:lstStyle/>
          <a:p>
            <a:r>
              <a:rPr lang="en-US" dirty="0" smtClean="0"/>
              <a:t>The points (10, -3) and (5, 2) are on a line.  Find the intercepts.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98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205" y="2659856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Practice!</a:t>
            </a:r>
            <a:br>
              <a:rPr lang="en-US" sz="53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355 # </a:t>
            </a:r>
            <a:r>
              <a:rPr lang="en-US" smtClean="0"/>
              <a:t>1- 3, 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16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Point-slope form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411" y="4800599"/>
            <a:ext cx="68580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I can and I will graph a line and write an equation using point slope form.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8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is point-slope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– y</a:t>
            </a:r>
            <a:r>
              <a:rPr lang="en-US" baseline="-25000" dirty="0" smtClean="0"/>
              <a:t>1</a:t>
            </a:r>
            <a:r>
              <a:rPr lang="en-US" dirty="0" smtClean="0"/>
              <a:t> = m(x – 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Watch This</a:t>
            </a:r>
          </a:p>
          <a:p>
            <a:r>
              <a:rPr lang="en-US" dirty="0"/>
              <a:t> </a:t>
            </a:r>
            <a:r>
              <a:rPr lang="en-US" dirty="0" smtClean="0"/>
              <a:t>             slope = ½; (-3, 2) </a:t>
            </a:r>
            <a:endParaRPr lang="en-US" dirty="0"/>
          </a:p>
        </p:txBody>
      </p:sp>
      <p:pic>
        <p:nvPicPr>
          <p:cNvPr id="4" name="Picture 3" descr="tmp352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896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8246"/>
            <a:ext cx="5791200" cy="1371600"/>
          </a:xfrm>
        </p:spPr>
        <p:txBody>
          <a:bodyPr/>
          <a:lstStyle/>
          <a:p>
            <a:r>
              <a:rPr lang="en-US" dirty="0" smtClean="0"/>
              <a:t>Ex.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756"/>
            <a:ext cx="7620000" cy="4373563"/>
          </a:xfrm>
        </p:spPr>
        <p:txBody>
          <a:bodyPr/>
          <a:lstStyle/>
          <a:p>
            <a:r>
              <a:rPr lang="en-US" dirty="0" smtClean="0"/>
              <a:t>Write in point-slope form - </a:t>
            </a:r>
          </a:p>
          <a:p>
            <a:endParaRPr lang="en-US" dirty="0" smtClean="0"/>
          </a:p>
          <a:p>
            <a:r>
              <a:rPr lang="en-US" dirty="0" smtClean="0"/>
              <a:t>Slope: 1/6; (5,1) </a:t>
            </a:r>
            <a:endParaRPr lang="en-US" dirty="0"/>
          </a:p>
        </p:txBody>
      </p:sp>
      <p:pic>
        <p:nvPicPr>
          <p:cNvPr id="4" name="Picture 3" descr="tmp352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9039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6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317"/>
            <a:ext cx="7620000" cy="4373563"/>
          </a:xfrm>
        </p:spPr>
        <p:txBody>
          <a:bodyPr/>
          <a:lstStyle/>
          <a:p>
            <a:r>
              <a:rPr lang="en-US" dirty="0" smtClean="0"/>
              <a:t>Graph the line described by each equation –</a:t>
            </a:r>
          </a:p>
          <a:p>
            <a:endParaRPr lang="en-US" dirty="0"/>
          </a:p>
          <a:p>
            <a:r>
              <a:rPr lang="en-US" dirty="0" smtClean="0"/>
              <a:t>y – 1 = 2(x – 3)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5300" y="2080765"/>
            <a:ext cx="3886200" cy="4064000"/>
          </a:xfrm>
          <a:prstGeom prst="rect">
            <a:avLst/>
          </a:prstGeom>
        </p:spPr>
      </p:pic>
      <p:pic>
        <p:nvPicPr>
          <p:cNvPr id="5" name="Picture 4" descr="tmp526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4942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6"/>
            <a:ext cx="5791200" cy="1371600"/>
          </a:xfrm>
        </p:spPr>
        <p:txBody>
          <a:bodyPr/>
          <a:lstStyle/>
          <a:p>
            <a:r>
              <a:rPr lang="en-US" dirty="0" smtClean="0"/>
              <a:t>Ex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317"/>
            <a:ext cx="7620000" cy="4373563"/>
          </a:xfrm>
        </p:spPr>
        <p:txBody>
          <a:bodyPr/>
          <a:lstStyle/>
          <a:p>
            <a:r>
              <a:rPr lang="en-US" dirty="0" smtClean="0"/>
              <a:t>Graph the line described by each equation –</a:t>
            </a:r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 + 1 = - ½ (x + 4)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5300" y="2080765"/>
            <a:ext cx="3886200" cy="4064000"/>
          </a:xfrm>
          <a:prstGeom prst="rect">
            <a:avLst/>
          </a:prstGeom>
        </p:spPr>
      </p:pic>
      <p:pic>
        <p:nvPicPr>
          <p:cNvPr id="5" name="Picture 4" descr="tmp526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1243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slope = -4, (-1, -2) is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6586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slope = 3, (-1, 4) is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2347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(1, -4) and (3, 2) are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4426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222</TotalTime>
  <Words>251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Starter challenge</vt:lpstr>
      <vt:lpstr>Point-slope form</vt:lpstr>
      <vt:lpstr>What is point-slope form?</vt:lpstr>
      <vt:lpstr>Ex. 1) </vt:lpstr>
      <vt:lpstr>Watch this</vt:lpstr>
      <vt:lpstr>Ex 2) </vt:lpstr>
      <vt:lpstr>Watch this</vt:lpstr>
      <vt:lpstr>Ex 3) </vt:lpstr>
      <vt:lpstr>Ex 4) </vt:lpstr>
      <vt:lpstr>Ex 5) </vt:lpstr>
      <vt:lpstr>Watch this</vt:lpstr>
      <vt:lpstr>Ex 6) </vt:lpstr>
      <vt:lpstr>Practice!  Pg. 355 # 1- 3, 7-12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Point-slope form</dc:title>
  <dc:creator>Rachel  Patterson</dc:creator>
  <cp:lastModifiedBy>RPatterson</cp:lastModifiedBy>
  <cp:revision>8</cp:revision>
  <dcterms:created xsi:type="dcterms:W3CDTF">2013-11-11T21:29:10Z</dcterms:created>
  <dcterms:modified xsi:type="dcterms:W3CDTF">2013-11-13T21:13:31Z</dcterms:modified>
</cp:coreProperties>
</file>