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None/>
            </a:pPr>
            <a:r>
              <a:rPr lang="en-US" dirty="0" smtClean="0"/>
              <a:t>1.) </a:t>
            </a:r>
            <a:r>
              <a:rPr lang="en-US" u="sng" dirty="0" smtClean="0"/>
              <a:t>44e</a:t>
            </a:r>
            <a:r>
              <a:rPr lang="en-US" u="sng" baseline="30000" dirty="0" smtClean="0"/>
              <a:t>5</a:t>
            </a:r>
            <a:r>
              <a:rPr lang="en-US" u="sng" dirty="0" smtClean="0"/>
              <a:t>g</a:t>
            </a:r>
            <a:r>
              <a:rPr lang="en-US" u="sng" baseline="30000" dirty="0" smtClean="0"/>
              <a:t>9</a:t>
            </a:r>
          </a:p>
          <a:p>
            <a:pPr marL="571500" indent="-457200">
              <a:buNone/>
            </a:pPr>
            <a:r>
              <a:rPr lang="en-US" dirty="0" smtClean="0"/>
              <a:t>       2eg</a:t>
            </a:r>
          </a:p>
          <a:p>
            <a:pPr marL="571500" indent="-457200">
              <a:buNone/>
            </a:pPr>
            <a:endParaRPr lang="en-US" dirty="0" smtClean="0"/>
          </a:p>
          <a:p>
            <a:pPr marL="571500" indent="-457200">
              <a:buNone/>
            </a:pPr>
            <a:endParaRPr lang="en-US" dirty="0" smtClean="0"/>
          </a:p>
          <a:p>
            <a:pPr marL="571500" indent="-457200">
              <a:buNone/>
            </a:pPr>
            <a:r>
              <a:rPr lang="en-US" dirty="0" smtClean="0"/>
              <a:t>2.)  a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  <a:r>
              <a:rPr lang="en-US" baseline="30000" dirty="0" smtClean="0"/>
              <a:t>3</a:t>
            </a:r>
            <a:r>
              <a:rPr lang="en-US" dirty="0" smtClean="0"/>
              <a:t>c</a:t>
            </a:r>
            <a:r>
              <a:rPr lang="en-US" baseline="30000" dirty="0" smtClean="0"/>
              <a:t>4 </a:t>
            </a:r>
            <a:r>
              <a:rPr lang="en-US" dirty="0" smtClean="0"/>
              <a:t>  ab</a:t>
            </a:r>
            <a:r>
              <a:rPr lang="en-US" baseline="30000" dirty="0" smtClean="0"/>
              <a:t>2</a:t>
            </a:r>
            <a:r>
              <a:rPr lang="en-US" dirty="0" smtClean="0"/>
              <a:t>c</a:t>
            </a:r>
            <a:r>
              <a:rPr lang="en-US" baseline="30000" dirty="0" smtClean="0"/>
              <a:t>3</a:t>
            </a:r>
          </a:p>
          <a:p>
            <a:pPr marL="571500" indent="-457200">
              <a:buNone/>
            </a:pPr>
            <a:endParaRPr lang="en-US" baseline="30000" dirty="0" smtClean="0"/>
          </a:p>
          <a:p>
            <a:pPr marL="571500" indent="-457200">
              <a:buNone/>
            </a:pPr>
            <a:endParaRPr lang="en-US" baseline="30000" dirty="0" smtClean="0"/>
          </a:p>
          <a:p>
            <a:pPr marL="571500" indent="-457200">
              <a:buNone/>
            </a:pPr>
            <a:endParaRPr lang="en-US" baseline="30000" dirty="0" smtClean="0"/>
          </a:p>
          <a:p>
            <a:pPr marL="571500" indent="-457200">
              <a:buNone/>
            </a:pPr>
            <a:r>
              <a:rPr lang="en-US" dirty="0" smtClean="0"/>
              <a:t>3.)  2r(hr + 4r)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9518" y="3220045"/>
            <a:ext cx="4627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Turn in your HW to your period’s tray on the ac.  If you don’t have yours, fill out a homework excuse form.  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4" descr="tmp15C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tmp498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622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CAN and I will write and solve problems using negative exponents.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pic>
        <p:nvPicPr>
          <p:cNvPr id="4" name="Picture 3" descr="tmp6C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17466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with 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u="sng" dirty="0"/>
              <a:t>x</a:t>
            </a:r>
            <a:r>
              <a:rPr lang="en-US" u="sng" baseline="30000" dirty="0" smtClean="0"/>
              <a:t>3</a:t>
            </a:r>
            <a:endParaRPr lang="en-US" u="sng" dirty="0" smtClean="0"/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5</a:t>
            </a:r>
            <a:endParaRPr lang="en-US" dirty="0"/>
          </a:p>
        </p:txBody>
      </p:sp>
      <p:pic>
        <p:nvPicPr>
          <p:cNvPr id="4" name="Picture 3" descr="tmp6C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15554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with only positive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Ex. 1)  2</a:t>
            </a:r>
            <a:r>
              <a:rPr lang="en-US" baseline="30000" dirty="0" smtClean="0"/>
              <a:t>-3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Ex. 2) </a:t>
            </a:r>
            <a:r>
              <a:rPr lang="en-US" u="sng" dirty="0" smtClean="0"/>
              <a:t>4</a:t>
            </a:r>
            <a:r>
              <a:rPr lang="en-US" u="sng" baseline="30000" dirty="0"/>
              <a:t>2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4</a:t>
            </a:r>
            <a:r>
              <a:rPr lang="en-US" baseline="30000" dirty="0" smtClean="0"/>
              <a:t>7</a:t>
            </a:r>
            <a:endParaRPr lang="en-US" dirty="0"/>
          </a:p>
        </p:txBody>
      </p:sp>
      <p:pic>
        <p:nvPicPr>
          <p:cNvPr id="5" name="Picture 4" descr="tmp6C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13811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using negative exponents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Ex. 3) </a:t>
            </a:r>
            <a:r>
              <a:rPr lang="en-US" u="sng" dirty="0" smtClean="0"/>
              <a:t>1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        6</a:t>
            </a:r>
            <a:r>
              <a:rPr lang="en-US" baseline="30000" dirty="0" smtClean="0"/>
              <a:t>3</a:t>
            </a:r>
            <a:endParaRPr lang="en-US" dirty="0"/>
          </a:p>
        </p:txBody>
      </p:sp>
      <p:pic>
        <p:nvPicPr>
          <p:cNvPr id="5" name="Picture 4" descr="tmp6C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9750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using negative exponents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u="sng" dirty="0" smtClean="0"/>
              <a:t>1</a:t>
            </a:r>
          </a:p>
          <a:p>
            <a:pPr marL="114300" indent="0">
              <a:buNone/>
            </a:pP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Ex. 4) </a:t>
            </a:r>
            <a:r>
              <a:rPr lang="en-US" u="sng" dirty="0" smtClean="0"/>
              <a:t>1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73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expression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4a</a:t>
            </a:r>
            <a:r>
              <a:rPr lang="en-US" baseline="30000" dirty="0" smtClean="0"/>
              <a:t>-5</a:t>
            </a:r>
            <a:r>
              <a:rPr lang="en-US" dirty="0" smtClean="0"/>
              <a:t>, a =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66316" y="2438400"/>
            <a:ext cx="4550683" cy="3687762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Ex. 5)  6mn</a:t>
            </a:r>
            <a:r>
              <a:rPr lang="en-US" baseline="30000" dirty="0" smtClean="0"/>
              <a:t>-4, </a:t>
            </a:r>
            <a:r>
              <a:rPr lang="en-US" dirty="0" smtClean="0"/>
              <a:t>m = 4 and n = 3</a:t>
            </a:r>
            <a:endParaRPr lang="en-US" dirty="0"/>
          </a:p>
        </p:txBody>
      </p:sp>
      <p:pic>
        <p:nvPicPr>
          <p:cNvPr id="7" name="Picture 6" descr="tmp6C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5554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7" y="2438400"/>
            <a:ext cx="7415545" cy="3687762"/>
          </a:xfrm>
        </p:spPr>
        <p:txBody>
          <a:bodyPr/>
          <a:lstStyle/>
          <a:p>
            <a:r>
              <a:rPr lang="en-US" dirty="0" smtClean="0"/>
              <a:t>Pg. 502 – 503, # 18-25 and #38 – 39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11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1)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2)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3)  -w</a:t>
            </a:r>
            <a:r>
              <a:rPr lang="en-US" baseline="30000" dirty="0" smtClean="0"/>
              <a:t>2</a:t>
            </a:r>
            <a:r>
              <a:rPr lang="en-US" dirty="0" smtClean="0"/>
              <a:t>(5w</a:t>
            </a:r>
            <a:r>
              <a:rPr lang="en-US" baseline="30000" dirty="0" smtClean="0"/>
              <a:t>7)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8075" y="1752600"/>
            <a:ext cx="416560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8075" y="2895600"/>
            <a:ext cx="7226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94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461</TotalTime>
  <Words>151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Starter Challenge</vt:lpstr>
      <vt:lpstr>Negative exponents</vt:lpstr>
      <vt:lpstr>Dividing with negatives</vt:lpstr>
      <vt:lpstr>Write with only positive exponents</vt:lpstr>
      <vt:lpstr>Write using negative exponents</vt:lpstr>
      <vt:lpstr>Write using negative exponents</vt:lpstr>
      <vt:lpstr>Solving the expression</vt:lpstr>
      <vt:lpstr>Practice </vt:lpstr>
      <vt:lpstr>Starter challenge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exponents</dc:title>
  <dc:creator>Rachel  Patterson</dc:creator>
  <cp:lastModifiedBy>RPatterson</cp:lastModifiedBy>
  <cp:revision>7</cp:revision>
  <dcterms:created xsi:type="dcterms:W3CDTF">2013-08-12T21:54:19Z</dcterms:created>
  <dcterms:modified xsi:type="dcterms:W3CDTF">2013-08-14T19:42:13Z</dcterms:modified>
</cp:coreProperties>
</file>