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8/13/2013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8/13/2013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Starter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2)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6650" y="1600200"/>
            <a:ext cx="5029200" cy="27559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09548" y="4356100"/>
            <a:ext cx="7556500" cy="1968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271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Ex. 3) </a:t>
            </a:r>
            <a:r>
              <a:rPr lang="en-US" u="sng" dirty="0" smtClean="0"/>
              <a:t>3</a:t>
            </a:r>
            <a:r>
              <a:rPr lang="en-US" u="sng" baseline="30000" dirty="0" smtClean="0"/>
              <a:t>9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3</a:t>
            </a:r>
            <a:r>
              <a:rPr lang="en-US" baseline="30000" dirty="0"/>
              <a:t>2</a:t>
            </a:r>
            <a:endParaRPr lang="en-US" dirty="0"/>
          </a:p>
        </p:txBody>
      </p:sp>
      <p:pic>
        <p:nvPicPr>
          <p:cNvPr id="4" name="Picture 3" descr="tmp17F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1702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</a:t>
            </a:r>
            <a:r>
              <a:rPr lang="en-US" u="sng" baseline="30000" dirty="0" smtClean="0"/>
              <a:t>7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baseline="30000" dirty="0" smtClean="0"/>
              <a:t>3</a:t>
            </a:r>
            <a:endParaRPr lang="en-US" dirty="0"/>
          </a:p>
        </p:txBody>
      </p:sp>
      <p:pic>
        <p:nvPicPr>
          <p:cNvPr id="4" name="Picture 3" descr="tmp17F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1702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Ex. 4)  </a:t>
            </a:r>
            <a:r>
              <a:rPr lang="en-US" u="sng" dirty="0" smtClean="0"/>
              <a:t>b</a:t>
            </a:r>
            <a:r>
              <a:rPr lang="en-US" u="sng" baseline="30000" dirty="0" smtClean="0"/>
              <a:t>10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         b</a:t>
            </a:r>
            <a:r>
              <a:rPr lang="en-US" baseline="30000" dirty="0" smtClean="0"/>
              <a:t>7</a:t>
            </a:r>
            <a:endParaRPr lang="en-US" dirty="0"/>
          </a:p>
        </p:txBody>
      </p:sp>
      <p:pic>
        <p:nvPicPr>
          <p:cNvPr id="4" name="Picture 3" descr="tmp17F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17027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1450"/>
            <a:ext cx="5286375" cy="44958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The table shows the approximate diameters of Earth, Mars, and Neptune.  About how many times as great is Neptune’s diameter than Earth’s diameter?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28624">
            <a:off x="5506105" y="59964"/>
            <a:ext cx="3822042" cy="3356171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32974075"/>
              </p:ext>
            </p:extLst>
          </p:nvPr>
        </p:nvGraphicFramePr>
        <p:xfrm>
          <a:off x="5286375" y="4458970"/>
          <a:ext cx="3683000" cy="147828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841500"/>
                <a:gridCol w="18415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Planet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Diameter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Earth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Neptune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 descr="tmp17F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58056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This is homework, due tomorrow.  </a:t>
            </a:r>
          </a:p>
          <a:p>
            <a:endParaRPr lang="en-US" dirty="0"/>
          </a:p>
          <a:p>
            <a:r>
              <a:rPr lang="en-US" dirty="0" smtClean="0"/>
              <a:t>Pg. 497 – 498, #10 – 13, 18 – 21, 28 - 29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235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Multiplying &amp; dividing with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CAN and I WILL multiply and divide exponents.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125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2 properties do you think we are going to practice that we learned yesterday?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1035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baseline="30000" dirty="0" smtClean="0"/>
              <a:t>3</a:t>
            </a:r>
            <a:r>
              <a:rPr lang="en-US" dirty="0" smtClean="0"/>
              <a:t>   4</a:t>
            </a:r>
            <a:r>
              <a:rPr lang="en-US" baseline="30000" dirty="0" smtClean="0"/>
              <a:t>5</a:t>
            </a:r>
            <a:endParaRPr lang="en-US" dirty="0"/>
          </a:p>
        </p:txBody>
      </p:sp>
      <p:pic>
        <p:nvPicPr>
          <p:cNvPr id="4" name="Picture 3" descr="tmp17F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74783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Ex. 1)  6   6</a:t>
            </a:r>
            <a:r>
              <a:rPr lang="en-US" baseline="30000" dirty="0" smtClean="0"/>
              <a:t>4</a:t>
            </a:r>
            <a:endParaRPr lang="en-US" dirty="0"/>
          </a:p>
        </p:txBody>
      </p:sp>
      <p:pic>
        <p:nvPicPr>
          <p:cNvPr id="4" name="Picture 3" descr="tmp17F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2232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baseline="30000" dirty="0" smtClean="0"/>
              <a:t>2    </a:t>
            </a:r>
            <a:r>
              <a:rPr lang="en-US" dirty="0" smtClean="0"/>
              <a:t>b</a:t>
            </a:r>
            <a:r>
              <a:rPr lang="en-US" baseline="30000" dirty="0" smtClean="0"/>
              <a:t>2</a:t>
            </a:r>
            <a:endParaRPr lang="en-US" dirty="0"/>
          </a:p>
        </p:txBody>
      </p:sp>
      <p:pic>
        <p:nvPicPr>
          <p:cNvPr id="4" name="Picture 3" descr="tmp17F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11582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Ex. 2) 2x</a:t>
            </a:r>
            <a:r>
              <a:rPr lang="en-US" baseline="30000" dirty="0" smtClean="0"/>
              <a:t>3</a:t>
            </a:r>
            <a:r>
              <a:rPr lang="en-US" dirty="0" smtClean="0"/>
              <a:t>   8x</a:t>
            </a:r>
            <a:r>
              <a:rPr lang="en-US" baseline="30000" dirty="0" smtClean="0"/>
              <a:t>4</a:t>
            </a:r>
            <a:endParaRPr lang="en-US" dirty="0"/>
          </a:p>
        </p:txBody>
      </p:sp>
      <p:pic>
        <p:nvPicPr>
          <p:cNvPr id="4" name="Picture 3" descr="tmp17F.tmp"/>
          <p:cNvPicPr>
            <a:picLocks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159595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30000" dirty="0" smtClean="0"/>
              <a:t>2</a:t>
            </a:r>
            <a:r>
              <a:rPr lang="en-US" dirty="0" smtClean="0"/>
              <a:t>   5</a:t>
            </a:r>
            <a:r>
              <a:rPr lang="en-US" baseline="30000" dirty="0" smtClean="0"/>
              <a:t>3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endParaRPr lang="en-US" baseline="30000" dirty="0" smtClean="0"/>
          </a:p>
          <a:p>
            <a:r>
              <a:rPr lang="en-US" dirty="0" smtClean="0"/>
              <a:t>5a</a:t>
            </a:r>
            <a:r>
              <a:rPr lang="en-US" baseline="30000" dirty="0" smtClean="0"/>
              <a:t>2</a:t>
            </a:r>
            <a:r>
              <a:rPr lang="en-US" dirty="0" smtClean="0"/>
              <a:t>   -3a</a:t>
            </a:r>
            <a:r>
              <a:rPr lang="en-US" baseline="30000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880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/>
              <a:t>8</a:t>
            </a:r>
            <a:r>
              <a:rPr lang="en-US" u="sng" baseline="30000" dirty="0" smtClean="0"/>
              <a:t>5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baseline="30000" dirty="0" smtClean="0"/>
              <a:t>3</a:t>
            </a:r>
            <a:endParaRPr lang="en-US" dirty="0"/>
          </a:p>
        </p:txBody>
      </p:sp>
      <p:pic>
        <p:nvPicPr>
          <p:cNvPr id="4" name="Picture 3" descr="tmp17F.tmp"/>
          <p:cNvPicPr>
            <a:picLocks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</p:spTree>
    <p:extLst>
      <p:ext uri="{BB962C8B-B14F-4D97-AF65-F5344CB8AC3E}">
        <p14:creationId xmlns="" xmlns:p14="http://schemas.microsoft.com/office/powerpoint/2010/main" val="295592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26</TotalTime>
  <Words>151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Median</vt:lpstr>
      <vt:lpstr>Starter Challenge</vt:lpstr>
      <vt:lpstr>Multiplying &amp; dividing with exponents</vt:lpstr>
      <vt:lpstr>Quick Review</vt:lpstr>
      <vt:lpstr>Multiplying</vt:lpstr>
      <vt:lpstr>Multiplying</vt:lpstr>
      <vt:lpstr>Multiplying</vt:lpstr>
      <vt:lpstr>Multiplying</vt:lpstr>
      <vt:lpstr>You Try</vt:lpstr>
      <vt:lpstr>Dividing</vt:lpstr>
      <vt:lpstr>Dividing</vt:lpstr>
      <vt:lpstr>Dividing</vt:lpstr>
      <vt:lpstr>Dividing</vt:lpstr>
      <vt:lpstr>Word Problem</vt:lpstr>
      <vt:lpstr>Practice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&amp; dividing monomials</dc:title>
  <dc:creator>Rachel  Patterson</dc:creator>
  <cp:lastModifiedBy>RPatterson</cp:lastModifiedBy>
  <cp:revision>5</cp:revision>
  <dcterms:created xsi:type="dcterms:W3CDTF">2013-08-12T21:18:07Z</dcterms:created>
  <dcterms:modified xsi:type="dcterms:W3CDTF">2013-08-13T21:25:34Z</dcterms:modified>
</cp:coreProperties>
</file>