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816" r:id="rId5"/>
  </p:sldMasterIdLst>
  <p:sldIdLst>
    <p:sldId id="280" r:id="rId6"/>
    <p:sldId id="281" r:id="rId7"/>
    <p:sldId id="282" r:id="rId8"/>
    <p:sldId id="283" r:id="rId9"/>
    <p:sldId id="284" r:id="rId10"/>
    <p:sldId id="262" r:id="rId11"/>
    <p:sldId id="285" r:id="rId12"/>
    <p:sldId id="264" r:id="rId13"/>
    <p:sldId id="279" r:id="rId14"/>
    <p:sldId id="28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BDAB6-5FE1-5440-B478-E5347DBB8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2900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39335-F7B0-DD40-9C58-4493861E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3898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1DADC-5ADC-1C41-95F1-B749402BF9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7343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D66AD-0F8F-B644-8926-FA833E1745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7369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F875E-F394-5648-AAAB-BC212F53C7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310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95160-DF4D-C04D-9A55-422CEA2AB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450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2673-D5F1-1B4E-B760-D2F9E8F11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93507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5A7F4-DE5C-7C4C-96CC-E33D1D0FA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926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71859-06FB-5C42-8F91-86A9C3F237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03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E88E5-DF8C-8C40-BB3D-B2F79B3262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667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2948C-4C4A-D64B-8ADD-EA4F717875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394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BDAB6-5FE1-5440-B478-E5347DBB8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324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39335-F7B0-DD40-9C58-4493861E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6194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1DADC-5ADC-1C41-95F1-B749402BF9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750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D66AD-0F8F-B644-8926-FA833E1745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424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F875E-F394-5648-AAAB-BC212F53C7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7345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95160-DF4D-C04D-9A55-422CEA2AB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365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2673-D5F1-1B4E-B760-D2F9E8F11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93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5A7F4-DE5C-7C4C-96CC-E33D1D0FA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80171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71859-06FB-5C42-8F91-86A9C3F237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2879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E88E5-DF8C-8C40-BB3D-B2F79B3262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748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2948C-4C4A-D64B-8ADD-EA4F717875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2201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DBDAB6-5FE1-5440-B478-E5347DBB86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3807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39335-F7B0-DD40-9C58-4493861EED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827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1DADC-5ADC-1C41-95F1-B749402BF9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16493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4D66AD-0F8F-B644-8926-FA833E1745A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60619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F875E-F394-5648-AAAB-BC212F53C7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706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95160-DF4D-C04D-9A55-422CEA2AB8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721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12673-D5F1-1B4E-B760-D2F9E8F1182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5865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15A7F4-DE5C-7C4C-96CC-E33D1D0FAB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1653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71859-06FB-5C42-8F91-86A9C3F237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2384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8E88E5-DF8C-8C40-BB3D-B2F79B3262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930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2948C-4C4A-D64B-8ADD-EA4F717875E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3732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>
                <a:latin typeface="Arial"/>
              </a:rPr>
              <a:pPr/>
              <a:t>Monday, November 04, 2013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388920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>
                <a:latin typeface="Arial"/>
              </a:rPr>
              <a:pPr/>
              <a:t>Monday, November 04, 2013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7815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>
                <a:latin typeface="Arial"/>
              </a:rPr>
              <a:pPr/>
              <a:t>Monday, November 04, 2013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286463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>
                <a:latin typeface="Arial"/>
              </a:rPr>
              <a:pPr/>
              <a:t>Monday, November 04, 2013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5632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>
                <a:latin typeface="Arial"/>
              </a:rPr>
              <a:pPr/>
              <a:t>Monday, November 04, 2013</a:t>
            </a:fld>
            <a:endParaRPr lang="en-US"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109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>
                <a:latin typeface="Arial"/>
              </a:rPr>
              <a:pPr/>
              <a:t>Monday, November 04, 2013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7624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>
                <a:latin typeface="Arial"/>
              </a:rPr>
              <a:pPr/>
              <a:t>Monday, November 04, 2013</a:t>
            </a:fld>
            <a:endParaRPr lang="en-US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61506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>
                <a:latin typeface="Arial"/>
              </a:rPr>
              <a:pPr/>
              <a:t>Monday, November 04, 2013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101237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>
                <a:latin typeface="Arial"/>
              </a:rPr>
              <a:pPr/>
              <a:t>Monday, November 04, 2013</a:t>
            </a:fld>
            <a:endParaRPr lang="en-US"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1286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>
                <a:latin typeface="Arial"/>
              </a:rPr>
              <a:pPr/>
              <a:t>Monday, November 04, 2013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4209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>
                <a:latin typeface="Arial"/>
              </a:rPr>
              <a:pPr/>
              <a:t>Monday, November 04, 2013</a:t>
            </a:fld>
            <a:endParaRPr lang="en-US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63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EAD3A-A86A-A54E-8E84-1C5AB4F87712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05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EAD3A-A86A-A54E-8E84-1C5AB4F87712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61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BEAD3A-A86A-A54E-8E84-1C5AB4F87712}" type="slidenum">
              <a:rPr lang="en-US" smtClean="0">
                <a:solidFill>
                  <a:srgbClr val="000000"/>
                </a:solidFill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72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>
                <a:latin typeface="Arial"/>
              </a:rPr>
              <a:pPr/>
              <a:t>Monday, November 04, 2013</a:t>
            </a:fld>
            <a:endParaRPr lang="en-US" dirty="0"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181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419" y="152327"/>
            <a:ext cx="9416983" cy="570272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52327"/>
            <a:ext cx="526473" cy="471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mp2F9B.tmp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39788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Move desks back into 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499929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611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8612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</a:rPr>
              <a:t>Back to Clock Home</a:t>
            </a:r>
          </a:p>
        </p:txBody>
      </p:sp>
      <p:sp>
        <p:nvSpPr>
          <p:cNvPr id="68660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>
                <a:solidFill>
                  <a:srgbClr val="000000"/>
                </a:solidFill>
                <a:latin typeface="Verdana" charset="0"/>
              </a:rPr>
              <a:t>Countdown Clock</a:t>
            </a:r>
            <a:br>
              <a:rPr lang="en-US" sz="1000" i="1">
                <a:solidFill>
                  <a:srgbClr val="000000"/>
                </a:solidFill>
                <a:latin typeface="Verdana" charset="0"/>
              </a:rPr>
            </a:br>
            <a:r>
              <a:rPr lang="en-US" sz="1000" i="1">
                <a:solidFill>
                  <a:srgbClr val="000000"/>
                </a:solidFill>
                <a:latin typeface="Verdana" charset="0"/>
              </a:rPr>
              <a:t>By Dr. Jeff Ertzberger</a:t>
            </a:r>
          </a:p>
        </p:txBody>
      </p:sp>
    </p:spTree>
    <p:extLst>
      <p:ext uri="{BB962C8B-B14F-4D97-AF65-F5344CB8AC3E}">
        <p14:creationId xmlns:p14="http://schemas.microsoft.com/office/powerpoint/2010/main" xmlns="" val="916856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Multiple representations of linear 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338" y="3759874"/>
            <a:ext cx="6400800" cy="1752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 CAN and I WILL represent functions as an equation, chart, and graph. 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 descr="tmp2F9B.tmp"/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10845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804" y="847013"/>
            <a:ext cx="3457825" cy="1460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8954" y="847013"/>
            <a:ext cx="4668192" cy="1412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387" y="2509236"/>
            <a:ext cx="3810567" cy="41202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50122" y="2509236"/>
            <a:ext cx="4553490" cy="41202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86390"/>
            <a:ext cx="240863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You Watch!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9" name="Picture 8" descr="tmp2F9B.tmp"/>
          <p:cNvPicPr>
            <a:picLocks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9288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862" y="822783"/>
            <a:ext cx="3330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monthly cell phone plan cost $50 per month and $0.10 for every text sent.  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88954" y="521732"/>
            <a:ext cx="4668192" cy="1412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46670"/>
            <a:ext cx="127951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Ex. 1)  </a:t>
            </a:r>
            <a:endParaRPr lang="en-US" sz="3200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862" y="2151102"/>
            <a:ext cx="3911121" cy="4462938"/>
          </a:xfrm>
          <a:prstGeom prst="rect">
            <a:avLst/>
          </a:prstGeom>
        </p:spPr>
      </p:pic>
      <p:pic>
        <p:nvPicPr>
          <p:cNvPr id="9" name="Picture 8" descr="tmp2F9B.tmp"/>
          <p:cNvPicPr>
            <a:picLocks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xmlns="" val="168271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Get your desks ready for partner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5986316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4515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4516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</a:rPr>
              <a:t>Back to Clock Home</a:t>
            </a:r>
          </a:p>
        </p:txBody>
      </p:sp>
      <p:sp>
        <p:nvSpPr>
          <p:cNvPr id="64529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>
                <a:solidFill>
                  <a:srgbClr val="000000"/>
                </a:solidFill>
                <a:latin typeface="Verdana" charset="0"/>
              </a:rPr>
              <a:t>Countdown Clock</a:t>
            </a:r>
            <a:br>
              <a:rPr lang="en-US" sz="1000" i="1">
                <a:solidFill>
                  <a:srgbClr val="000000"/>
                </a:solidFill>
                <a:latin typeface="Verdana" charset="0"/>
              </a:rPr>
            </a:br>
            <a:r>
              <a:rPr lang="en-US" sz="1000" i="1">
                <a:solidFill>
                  <a:srgbClr val="000000"/>
                </a:solidFill>
                <a:latin typeface="Verdana" charset="0"/>
              </a:rPr>
              <a:t>By Dr. Jeff Ertzberger</a:t>
            </a:r>
          </a:p>
        </p:txBody>
      </p:sp>
    </p:spTree>
    <p:extLst>
      <p:ext uri="{BB962C8B-B14F-4D97-AF65-F5344CB8AC3E}">
        <p14:creationId xmlns:p14="http://schemas.microsoft.com/office/powerpoint/2010/main" xmlns="" val="1039699396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Base Partner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4999291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2"/>
          <p:cNvSpPr txBox="1">
            <a:spLocks noChangeArrowheads="1"/>
          </p:cNvSpPr>
          <p:nvPr/>
        </p:nvSpPr>
        <p:spPr bwMode="auto">
          <a:xfrm>
            <a:off x="1643063" y="1898650"/>
            <a:ext cx="2852737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611" name="Oval 13"/>
          <p:cNvSpPr>
            <a:spLocks noChangeArrowheads="1"/>
          </p:cNvSpPr>
          <p:nvPr/>
        </p:nvSpPr>
        <p:spPr bwMode="auto">
          <a:xfrm>
            <a:off x="4340225" y="26670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68612" name="Oval 14"/>
          <p:cNvSpPr>
            <a:spLocks noChangeArrowheads="1"/>
          </p:cNvSpPr>
          <p:nvPr/>
        </p:nvSpPr>
        <p:spPr bwMode="auto">
          <a:xfrm>
            <a:off x="4340225" y="3124200"/>
            <a:ext cx="231775" cy="228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256" name="Text Box 8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45</a:t>
            </a:r>
          </a:p>
        </p:txBody>
      </p:sp>
      <p:sp>
        <p:nvSpPr>
          <p:cNvPr id="7257" name="Text Box 8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44</a:t>
            </a:r>
          </a:p>
        </p:txBody>
      </p:sp>
      <p:sp>
        <p:nvSpPr>
          <p:cNvPr id="7258" name="Text Box 9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43</a:t>
            </a:r>
          </a:p>
        </p:txBody>
      </p:sp>
      <p:sp>
        <p:nvSpPr>
          <p:cNvPr id="7259" name="Text Box 9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42</a:t>
            </a:r>
          </a:p>
        </p:txBody>
      </p:sp>
      <p:sp>
        <p:nvSpPr>
          <p:cNvPr id="7260" name="Text Box 9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41</a:t>
            </a:r>
          </a:p>
        </p:txBody>
      </p:sp>
      <p:sp>
        <p:nvSpPr>
          <p:cNvPr id="7261" name="Text Box 9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40</a:t>
            </a:r>
          </a:p>
        </p:txBody>
      </p:sp>
      <p:sp>
        <p:nvSpPr>
          <p:cNvPr id="7262" name="Text Box 9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39</a:t>
            </a:r>
          </a:p>
        </p:txBody>
      </p:sp>
      <p:sp>
        <p:nvSpPr>
          <p:cNvPr id="7263" name="Text Box 9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38</a:t>
            </a:r>
          </a:p>
        </p:txBody>
      </p:sp>
      <p:sp>
        <p:nvSpPr>
          <p:cNvPr id="7264" name="Text Box 9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37</a:t>
            </a:r>
          </a:p>
        </p:txBody>
      </p:sp>
      <p:sp>
        <p:nvSpPr>
          <p:cNvPr id="7265" name="Text Box 9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36</a:t>
            </a:r>
          </a:p>
        </p:txBody>
      </p:sp>
      <p:sp>
        <p:nvSpPr>
          <p:cNvPr id="7266" name="Text Box 9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35</a:t>
            </a:r>
          </a:p>
        </p:txBody>
      </p:sp>
      <p:sp>
        <p:nvSpPr>
          <p:cNvPr id="7267" name="Text Box 9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34</a:t>
            </a:r>
          </a:p>
        </p:txBody>
      </p:sp>
      <p:sp>
        <p:nvSpPr>
          <p:cNvPr id="7268" name="Text Box 10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33</a:t>
            </a:r>
          </a:p>
        </p:txBody>
      </p:sp>
      <p:sp>
        <p:nvSpPr>
          <p:cNvPr id="7270" name="Text Box 10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32</a:t>
            </a:r>
          </a:p>
        </p:txBody>
      </p:sp>
      <p:sp>
        <p:nvSpPr>
          <p:cNvPr id="7271" name="Text Box 10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31</a:t>
            </a:r>
          </a:p>
        </p:txBody>
      </p:sp>
      <p:sp>
        <p:nvSpPr>
          <p:cNvPr id="7272" name="Text Box 10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30</a:t>
            </a:r>
          </a:p>
        </p:txBody>
      </p:sp>
      <p:sp>
        <p:nvSpPr>
          <p:cNvPr id="7273" name="Text Box 10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29</a:t>
            </a:r>
          </a:p>
        </p:txBody>
      </p:sp>
      <p:sp>
        <p:nvSpPr>
          <p:cNvPr id="7274" name="Text Box 10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28</a:t>
            </a:r>
          </a:p>
        </p:txBody>
      </p:sp>
      <p:sp>
        <p:nvSpPr>
          <p:cNvPr id="7275" name="Text Box 10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27</a:t>
            </a:r>
          </a:p>
        </p:txBody>
      </p:sp>
      <p:sp>
        <p:nvSpPr>
          <p:cNvPr id="7276" name="Text Box 10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26</a:t>
            </a:r>
          </a:p>
        </p:txBody>
      </p:sp>
      <p:sp>
        <p:nvSpPr>
          <p:cNvPr id="7277" name="Text Box 10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25</a:t>
            </a:r>
          </a:p>
        </p:txBody>
      </p:sp>
      <p:sp>
        <p:nvSpPr>
          <p:cNvPr id="7278" name="Text Box 11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24</a:t>
            </a:r>
          </a:p>
        </p:txBody>
      </p:sp>
      <p:sp>
        <p:nvSpPr>
          <p:cNvPr id="7279" name="Text Box 11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23</a:t>
            </a:r>
          </a:p>
        </p:txBody>
      </p:sp>
      <p:sp>
        <p:nvSpPr>
          <p:cNvPr id="7280" name="Text Box 11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22</a:t>
            </a:r>
          </a:p>
        </p:txBody>
      </p:sp>
      <p:sp>
        <p:nvSpPr>
          <p:cNvPr id="7281" name="Text Box 11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21</a:t>
            </a:r>
          </a:p>
        </p:txBody>
      </p:sp>
      <p:sp>
        <p:nvSpPr>
          <p:cNvPr id="7282" name="Text Box 11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20</a:t>
            </a:r>
          </a:p>
        </p:txBody>
      </p:sp>
      <p:sp>
        <p:nvSpPr>
          <p:cNvPr id="7283" name="Text Box 11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19</a:t>
            </a:r>
          </a:p>
        </p:txBody>
      </p:sp>
      <p:sp>
        <p:nvSpPr>
          <p:cNvPr id="7284" name="Text Box 11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18</a:t>
            </a:r>
          </a:p>
        </p:txBody>
      </p:sp>
      <p:sp>
        <p:nvSpPr>
          <p:cNvPr id="7285" name="Text Box 11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17</a:t>
            </a:r>
          </a:p>
        </p:txBody>
      </p:sp>
      <p:sp>
        <p:nvSpPr>
          <p:cNvPr id="7286" name="Text Box 11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16</a:t>
            </a:r>
          </a:p>
        </p:txBody>
      </p:sp>
      <p:sp>
        <p:nvSpPr>
          <p:cNvPr id="7287" name="Text Box 11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15</a:t>
            </a:r>
          </a:p>
        </p:txBody>
      </p:sp>
      <p:sp>
        <p:nvSpPr>
          <p:cNvPr id="7288" name="Text Box 12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14</a:t>
            </a:r>
          </a:p>
        </p:txBody>
      </p:sp>
      <p:sp>
        <p:nvSpPr>
          <p:cNvPr id="7289" name="Text Box 12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13</a:t>
            </a:r>
          </a:p>
        </p:txBody>
      </p:sp>
      <p:sp>
        <p:nvSpPr>
          <p:cNvPr id="7290" name="Text Box 12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12</a:t>
            </a:r>
          </a:p>
        </p:txBody>
      </p:sp>
      <p:sp>
        <p:nvSpPr>
          <p:cNvPr id="7291" name="Text Box 12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11</a:t>
            </a:r>
          </a:p>
        </p:txBody>
      </p:sp>
      <p:sp>
        <p:nvSpPr>
          <p:cNvPr id="7292" name="Text Box 124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10</a:t>
            </a:r>
          </a:p>
        </p:txBody>
      </p:sp>
      <p:sp>
        <p:nvSpPr>
          <p:cNvPr id="7293" name="Text Box 125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09</a:t>
            </a:r>
          </a:p>
        </p:txBody>
      </p:sp>
      <p:sp>
        <p:nvSpPr>
          <p:cNvPr id="7294" name="Text Box 126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08</a:t>
            </a:r>
          </a:p>
        </p:txBody>
      </p:sp>
      <p:sp>
        <p:nvSpPr>
          <p:cNvPr id="7295" name="Text Box 12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07</a:t>
            </a:r>
          </a:p>
        </p:txBody>
      </p:sp>
      <p:sp>
        <p:nvSpPr>
          <p:cNvPr id="7296" name="Text Box 128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06</a:t>
            </a:r>
          </a:p>
        </p:txBody>
      </p:sp>
      <p:sp>
        <p:nvSpPr>
          <p:cNvPr id="7297" name="Text Box 129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05</a:t>
            </a:r>
          </a:p>
        </p:txBody>
      </p:sp>
      <p:sp>
        <p:nvSpPr>
          <p:cNvPr id="7298" name="Text Box 130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04</a:t>
            </a:r>
          </a:p>
        </p:txBody>
      </p:sp>
      <p:sp>
        <p:nvSpPr>
          <p:cNvPr id="7299" name="Text Box 131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03</a:t>
            </a:r>
          </a:p>
        </p:txBody>
      </p:sp>
      <p:sp>
        <p:nvSpPr>
          <p:cNvPr id="7300" name="Text Box 132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02</a:t>
            </a:r>
          </a:p>
        </p:txBody>
      </p:sp>
      <p:sp>
        <p:nvSpPr>
          <p:cNvPr id="7301" name="Text Box 133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01</a:t>
            </a:r>
          </a:p>
        </p:txBody>
      </p:sp>
      <p:sp>
        <p:nvSpPr>
          <p:cNvPr id="7305" name="Text Box 137"/>
          <p:cNvSpPr txBox="1">
            <a:spLocks noChangeArrowheads="1"/>
          </p:cNvSpPr>
          <p:nvPr/>
        </p:nvSpPr>
        <p:spPr bwMode="auto">
          <a:xfrm>
            <a:off x="4724400" y="1905000"/>
            <a:ext cx="3124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3800" b="1">
                <a:solidFill>
                  <a:srgbClr val="FFFFFF"/>
                </a:solidFill>
                <a:latin typeface="Verdana" charset="0"/>
              </a:rPr>
              <a:t>00</a:t>
            </a:r>
          </a:p>
        </p:txBody>
      </p:sp>
      <p:sp>
        <p:nvSpPr>
          <p:cNvPr id="68" name="Text Box 9">
            <a:hlinkClick r:id="rId3" action="ppaction://hlinksldjump" highlightClick="1">
              <a:snd r:embed="rId4" name="click-two-v2.wav"/>
            </a:hlinkClick>
          </p:cNvPr>
          <p:cNvSpPr txBox="1">
            <a:spLocks noChangeArrowheads="1"/>
          </p:cNvSpPr>
          <p:nvPr/>
        </p:nvSpPr>
        <p:spPr bwMode="auto">
          <a:xfrm>
            <a:off x="3429000" y="6553200"/>
            <a:ext cx="2286000" cy="3048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i="1" dirty="0">
                <a:solidFill>
                  <a:srgbClr val="000000"/>
                </a:solidFill>
                <a:latin typeface="Verdana" pitchFamily="34" charset="0"/>
              </a:rPr>
              <a:t>Back to Clock Home</a:t>
            </a:r>
          </a:p>
        </p:txBody>
      </p:sp>
      <p:sp>
        <p:nvSpPr>
          <p:cNvPr id="68660" name="Text Box 1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3800" y="64770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>
                <a:solidFill>
                  <a:srgbClr val="000000"/>
                </a:solidFill>
                <a:latin typeface="Verdana" charset="0"/>
              </a:rPr>
              <a:t>Countdown Clock</a:t>
            </a:r>
            <a:br>
              <a:rPr lang="en-US" sz="1000" i="1">
                <a:solidFill>
                  <a:srgbClr val="000000"/>
                </a:solidFill>
                <a:latin typeface="Verdana" charset="0"/>
              </a:rPr>
            </a:br>
            <a:r>
              <a:rPr lang="en-US" sz="1000" i="1">
                <a:solidFill>
                  <a:srgbClr val="000000"/>
                </a:solidFill>
                <a:latin typeface="Verdana" charset="0"/>
              </a:rPr>
              <a:t>By Dr. Jeff Ertzberger</a:t>
            </a:r>
          </a:p>
        </p:txBody>
      </p:sp>
    </p:spTree>
    <p:extLst>
      <p:ext uri="{BB962C8B-B14F-4D97-AF65-F5344CB8AC3E}">
        <p14:creationId xmlns:p14="http://schemas.microsoft.com/office/powerpoint/2010/main" xmlns="" val="1182788437"/>
      </p:ext>
    </p:extLst>
  </p:cSld>
  <p:clrMapOvr>
    <a:masterClrMapping/>
  </p:clrMapOvr>
  <p:transition advClick="0" advTm="5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7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7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"/>
                                            </p:cond>
                                          </p:stCondLst>
                                        </p:cTn>
                                        <p:tgtEl>
                                          <p:spTgt spid="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8"/>
                                            </p:cond>
                                          </p:stCondLst>
                                        </p:cTn>
                                        <p:tgtEl>
                                          <p:spTgt spid="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7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0"/>
                                            </p:cond>
                                          </p:stCondLst>
                                        </p:cTn>
                                        <p:tgtEl>
                                          <p:spTgt spid="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2"/>
                                            </p:cond>
                                          </p:stCondLst>
                                        </p:cTn>
                                        <p:tgtEl>
                                          <p:spTgt spid="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5"/>
                                            </p:cond>
                                          </p:stCondLst>
                                        </p:cTn>
                                        <p:tgtEl>
                                          <p:spTgt spid="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8"/>
                                            </p:cond>
                                          </p:stCondLst>
                                        </p:cTn>
                                        <p:tgtEl>
                                          <p:spTgt spid="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0"/>
                                            </p:cond>
                                          </p:stCondLst>
                                        </p:cTn>
                                        <p:tgtEl>
                                          <p:spTgt spid="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6"/>
                                            </p:cond>
                                          </p:stCondLst>
                                        </p:cTn>
                                        <p:tgtEl>
                                          <p:spTgt spid="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9"/>
                                            </p:cond>
                                          </p:stCondLst>
                                        </p:cTn>
                                        <p:tgtEl>
                                          <p:spTgt spid="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8"/>
                                            </p:cond>
                                          </p:stCondLst>
                                        </p:cTn>
                                        <p:tgtEl>
                                          <p:spTgt spid="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1"/>
                                            </p:cond>
                                          </p:stCondLst>
                                        </p:cTn>
                                        <p:tgtEl>
                                          <p:spTgt spid="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4"/>
                                            </p:cond>
                                          </p:stCondLst>
                                        </p:cTn>
                                        <p:tgtEl>
                                          <p:spTgt spid="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7"/>
                                            </p:cond>
                                          </p:stCondLst>
                                        </p:cTn>
                                        <p:tgtEl>
                                          <p:spTgt spid="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7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56" grpId="0"/>
      <p:bldP spid="7257" grpId="0"/>
      <p:bldP spid="7258" grpId="0"/>
      <p:bldP spid="7259" grpId="0"/>
      <p:bldP spid="7260" grpId="0"/>
      <p:bldP spid="7261" grpId="0"/>
      <p:bldP spid="7262" grpId="0"/>
      <p:bldP spid="7263" grpId="0"/>
      <p:bldP spid="7264" grpId="0"/>
      <p:bldP spid="7265" grpId="0"/>
      <p:bldP spid="7266" grpId="0"/>
      <p:bldP spid="7267" grpId="0"/>
      <p:bldP spid="7268" grpId="0"/>
      <p:bldP spid="7270" grpId="0"/>
      <p:bldP spid="7271" grpId="0"/>
      <p:bldP spid="7272" grpId="0"/>
      <p:bldP spid="7273" grpId="0"/>
      <p:bldP spid="7274" grpId="0"/>
      <p:bldP spid="7275" grpId="0"/>
      <p:bldP spid="7276" grpId="0"/>
      <p:bldP spid="7277" grpId="0"/>
      <p:bldP spid="7278" grpId="0"/>
      <p:bldP spid="7279" grpId="0"/>
      <p:bldP spid="7280" grpId="0"/>
      <p:bldP spid="7281" grpId="0"/>
      <p:bldP spid="7282" grpId="0"/>
      <p:bldP spid="7283" grpId="0"/>
      <p:bldP spid="7284" grpId="0"/>
      <p:bldP spid="7285" grpId="0"/>
      <p:bldP spid="7286" grpId="0"/>
      <p:bldP spid="7287" grpId="0"/>
      <p:bldP spid="7288" grpId="0"/>
      <p:bldP spid="7289" grpId="0"/>
      <p:bldP spid="7290" grpId="0"/>
      <p:bldP spid="7291" grpId="0"/>
      <p:bldP spid="7292" grpId="0"/>
      <p:bldP spid="7293" grpId="0"/>
      <p:bldP spid="7294" grpId="0"/>
      <p:bldP spid="7295" grpId="0"/>
      <p:bldP spid="7296" grpId="0"/>
      <p:bldP spid="7297" grpId="0"/>
      <p:bldP spid="7298" grpId="0"/>
      <p:bldP spid="7299" grpId="0"/>
      <p:bldP spid="7300" grpId="0"/>
      <p:bldP spid="7301" grpId="0"/>
      <p:bldP spid="73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doing?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64311"/>
            <a:ext cx="8152739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Working on the Practicing Multiple Representations of Linear Functions Worksheet</a:t>
            </a:r>
          </a:p>
          <a:p>
            <a:endParaRPr lang="en-US" dirty="0"/>
          </a:p>
          <a:p>
            <a:r>
              <a:rPr lang="en-US" dirty="0" smtClean="0"/>
              <a:t>Use your notes!</a:t>
            </a:r>
          </a:p>
          <a:p>
            <a:endParaRPr lang="en-US" dirty="0"/>
          </a:p>
          <a:p>
            <a:r>
              <a:rPr lang="en-US" dirty="0" smtClean="0"/>
              <a:t>Talk at the appropriate volume level.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364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Waveform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larity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907</TotalTime>
  <Words>211</Words>
  <Application>Microsoft Office PowerPoint</Application>
  <PresentationFormat>On-screen Show (4:3)</PresentationFormat>
  <Paragraphs>126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Waveform</vt:lpstr>
      <vt:lpstr>Default Design</vt:lpstr>
      <vt:lpstr>2_Default Design</vt:lpstr>
      <vt:lpstr>5_Default Design</vt:lpstr>
      <vt:lpstr>Clarity</vt:lpstr>
      <vt:lpstr>Slide 1</vt:lpstr>
      <vt:lpstr>Multiple representations of linear functions</vt:lpstr>
      <vt:lpstr>Slide 3</vt:lpstr>
      <vt:lpstr>Slide 4</vt:lpstr>
      <vt:lpstr>Get your desks ready for partner practice</vt:lpstr>
      <vt:lpstr>Slide 6</vt:lpstr>
      <vt:lpstr>3rd Base Partner</vt:lpstr>
      <vt:lpstr>Slide 8</vt:lpstr>
      <vt:lpstr>What are we doing?</vt:lpstr>
      <vt:lpstr>Move desks back into rows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Challenge</dc:title>
  <dc:creator>Rachel  Patterson</dc:creator>
  <cp:lastModifiedBy>RPatterson</cp:lastModifiedBy>
  <cp:revision>16</cp:revision>
  <dcterms:created xsi:type="dcterms:W3CDTF">2013-08-06T20:41:15Z</dcterms:created>
  <dcterms:modified xsi:type="dcterms:W3CDTF">2013-11-04T21:00:45Z</dcterms:modified>
</cp:coreProperties>
</file>