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0" r:id="rId3"/>
    <p:sldMasterId id="2147483792" r:id="rId4"/>
  </p:sldMasterIdLst>
  <p:sldIdLst>
    <p:sldId id="268" r:id="rId5"/>
    <p:sldId id="256" r:id="rId6"/>
    <p:sldId id="259" r:id="rId7"/>
    <p:sldId id="261" r:id="rId8"/>
    <p:sldId id="262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DAB6-5FE1-5440-B478-E5347DBB8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90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39335-F7B0-DD40-9C58-4493861E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89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DADC-5ADC-1C41-95F1-B749402BF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34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D66AD-0F8F-B644-8926-FA833E174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73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75E-F394-5648-AAAB-BC212F53C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31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95160-DF4D-C04D-9A55-422CEA2AB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450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2673-D5F1-1B4E-B760-D2F9E8F11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350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A7F4-DE5C-7C4C-96CC-E33D1D0FA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92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71859-06FB-5C42-8F91-86A9C3F237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0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88E5-DF8C-8C40-BB3D-B2F79B3262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66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2948C-4C4A-D64B-8ADD-EA4F71787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39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DAB6-5FE1-5440-B478-E5347DBB8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807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39335-F7B0-DD40-9C58-4493861E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827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DADC-5ADC-1C41-95F1-B749402BF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649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D66AD-0F8F-B644-8926-FA833E174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061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75E-F394-5648-AAAB-BC212F53C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706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95160-DF4D-C04D-9A55-422CEA2AB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21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2673-D5F1-1B4E-B760-D2F9E8F11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58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A7F4-DE5C-7C4C-96CC-E33D1D0FA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165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71859-06FB-5C42-8F91-86A9C3F237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384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88E5-DF8C-8C40-BB3D-B2F79B3262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930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2948C-4C4A-D64B-8ADD-EA4F71787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732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4376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867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3362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8983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4790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485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813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1728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3309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786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597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EAD3A-A86A-A54E-8E84-1C5AB4F87712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5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EAD3A-A86A-A54E-8E84-1C5AB4F87712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72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386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89" y="504684"/>
            <a:ext cx="8401165" cy="5337316"/>
          </a:xfrm>
          <a:prstGeom prst="rect">
            <a:avLst/>
          </a:prstGeom>
        </p:spPr>
      </p:pic>
      <p:pic>
        <p:nvPicPr>
          <p:cNvPr id="3" name="Picture 2" descr="tmp411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="" xmlns:p14="http://schemas.microsoft.com/office/powerpoint/2010/main" val="35713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Inequality Word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CAN and I WILL solve real world problems using inequalities.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82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98705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ball used at a soccer game may not weigh more than 16 ounces or less than 14 ounces at the start of the match.  After 1.5 ounces of air was added to a ball, the ball was approved for use in a game.  Write and solve a compound inequality to show how much the ball might have weighed before air was added.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166697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Try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0822">
            <a:off x="5792057" y="460244"/>
            <a:ext cx="2955933" cy="1967039"/>
          </a:xfrm>
          <a:prstGeom prst="rect">
            <a:avLst/>
          </a:prstGeom>
        </p:spPr>
      </p:pic>
      <p:pic>
        <p:nvPicPr>
          <p:cNvPr id="5" name="Picture 4" descr="tmp411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="" xmlns:p14="http://schemas.microsoft.com/office/powerpoint/2010/main" val="7036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587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Get your desk ready for partner practice.  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998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Click="0" advTm="2000">
        <p14:honeycomb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4515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4516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</a:rPr>
              <a:t>Back to Clock Home</a:t>
            </a:r>
          </a:p>
        </p:txBody>
      </p:sp>
      <p:sp>
        <p:nvSpPr>
          <p:cNvPr id="64529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charset="0"/>
              </a:rPr>
            </a:br>
            <a:r>
              <a:rPr lang="en-US" sz="1000" i="1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="" xmlns:p14="http://schemas.microsoft.com/office/powerpoint/2010/main" val="1039699396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Completing your tangram. </a:t>
            </a:r>
          </a:p>
          <a:p>
            <a:endParaRPr lang="en-US" dirty="0"/>
          </a:p>
          <a:p>
            <a:r>
              <a:rPr lang="en-US" dirty="0" smtClean="0"/>
              <a:t>Solve the word problems.  </a:t>
            </a:r>
          </a:p>
          <a:p>
            <a:endParaRPr lang="en-US" dirty="0"/>
          </a:p>
          <a:p>
            <a:r>
              <a:rPr lang="en-US" dirty="0" smtClean="0"/>
              <a:t>Word problems will be homework if you don’t finish.  </a:t>
            </a:r>
          </a:p>
          <a:p>
            <a:endParaRPr lang="en-US" b="1" i="1" u="sng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doing?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364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134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Move desks back.  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031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611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8612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</a:rPr>
              <a:t>Back to Clock Home</a:t>
            </a:r>
          </a:p>
        </p:txBody>
      </p:sp>
      <p:sp>
        <p:nvSpPr>
          <p:cNvPr id="68660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charset="0"/>
              </a:rPr>
            </a:br>
            <a:r>
              <a:rPr lang="en-US" sz="1000" i="1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="" xmlns:p14="http://schemas.microsoft.com/office/powerpoint/2010/main" val="916856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216</TotalTime>
  <Words>192</Words>
  <Application>Microsoft Office PowerPoint</Application>
  <PresentationFormat>On-screen Show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Waveform</vt:lpstr>
      <vt:lpstr>Default Design</vt:lpstr>
      <vt:lpstr>5_Default Design</vt:lpstr>
      <vt:lpstr>Office Theme</vt:lpstr>
      <vt:lpstr>Slide 1</vt:lpstr>
      <vt:lpstr>Inequality Word Problems</vt:lpstr>
      <vt:lpstr>Let’s Try Together</vt:lpstr>
      <vt:lpstr>Get your desk ready for partner practice.  </vt:lpstr>
      <vt:lpstr>Slide 5</vt:lpstr>
      <vt:lpstr>What am I doing?</vt:lpstr>
      <vt:lpstr>Move desks back.  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Challenge</dc:title>
  <dc:creator>Rachel  Patterson</dc:creator>
  <cp:lastModifiedBy>RPatterson</cp:lastModifiedBy>
  <cp:revision>9</cp:revision>
  <dcterms:created xsi:type="dcterms:W3CDTF">2013-08-06T20:41:15Z</dcterms:created>
  <dcterms:modified xsi:type="dcterms:W3CDTF">2013-09-11T18:45:16Z</dcterms:modified>
</cp:coreProperties>
</file>