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9/25/13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9/25/13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81650" y="1776413"/>
            <a:ext cx="1795463" cy="1965325"/>
          </a:xfrm>
          <a:custGeom>
            <a:avLst/>
            <a:gdLst>
              <a:gd name="T0" fmla="+- 0 16718 15503"/>
              <a:gd name="T1" fmla="*/ T0 w 4987"/>
              <a:gd name="T2" fmla="+- 0 6747 4936"/>
              <a:gd name="T3" fmla="*/ 6747 h 5458"/>
              <a:gd name="T4" fmla="+- 0 16644 15503"/>
              <a:gd name="T5" fmla="*/ T4 w 4987"/>
              <a:gd name="T6" fmla="+- 0 6747 4936"/>
              <a:gd name="T7" fmla="*/ 6747 h 5458"/>
              <a:gd name="T8" fmla="+- 0 16619 15503"/>
              <a:gd name="T9" fmla="*/ T8 w 4987"/>
              <a:gd name="T10" fmla="+- 0 6871 4936"/>
              <a:gd name="T11" fmla="*/ 6871 h 5458"/>
              <a:gd name="T12" fmla="+- 0 16545 15503"/>
              <a:gd name="T13" fmla="*/ T12 w 4987"/>
              <a:gd name="T14" fmla="+- 0 6995 4936"/>
              <a:gd name="T15" fmla="*/ 6995 h 5458"/>
              <a:gd name="T16" fmla="+- 0 16470 15503"/>
              <a:gd name="T17" fmla="*/ T16 w 4987"/>
              <a:gd name="T18" fmla="+- 0 7094 4936"/>
              <a:gd name="T19" fmla="*/ 7094 h 5458"/>
              <a:gd name="T20" fmla="+- 0 16446 15503"/>
              <a:gd name="T21" fmla="*/ T20 w 4987"/>
              <a:gd name="T22" fmla="+- 0 7119 4936"/>
              <a:gd name="T23" fmla="*/ 7119 h 5458"/>
              <a:gd name="T24" fmla="+- 0 19298 15503"/>
              <a:gd name="T25" fmla="*/ T24 w 4987"/>
              <a:gd name="T26" fmla="+- 0 7119 4936"/>
              <a:gd name="T27" fmla="*/ 7119 h 5458"/>
              <a:gd name="T28" fmla="+- 0 19348 15503"/>
              <a:gd name="T29" fmla="*/ T28 w 4987"/>
              <a:gd name="T30" fmla="+- 0 7119 4936"/>
              <a:gd name="T31" fmla="*/ 7119 h 5458"/>
              <a:gd name="T32" fmla="+- 0 19422 15503"/>
              <a:gd name="T33" fmla="*/ T32 w 4987"/>
              <a:gd name="T34" fmla="+- 0 7094 4936"/>
              <a:gd name="T35" fmla="*/ 7094 h 5458"/>
              <a:gd name="T36" fmla="+- 0 19546 15503"/>
              <a:gd name="T37" fmla="*/ T36 w 4987"/>
              <a:gd name="T38" fmla="+- 0 6995 4936"/>
              <a:gd name="T39" fmla="*/ 6995 h 5458"/>
              <a:gd name="T40" fmla="+- 0 20489 15503"/>
              <a:gd name="T41" fmla="*/ T40 w 4987"/>
              <a:gd name="T42" fmla="+- 0 4936 4936"/>
              <a:gd name="T43" fmla="*/ 4936 h 5458"/>
              <a:gd name="T44" fmla="+- 0 20365 15503"/>
              <a:gd name="T45" fmla="*/ T44 w 4987"/>
              <a:gd name="T46" fmla="+- 0 5011 4936"/>
              <a:gd name="T47" fmla="*/ 5011 h 5458"/>
              <a:gd name="T48" fmla="+- 0 20290 15503"/>
              <a:gd name="T49" fmla="*/ T48 w 4987"/>
              <a:gd name="T50" fmla="+- 0 5110 4936"/>
              <a:gd name="T51" fmla="*/ 5110 h 5458"/>
              <a:gd name="T52" fmla="+- 0 20166 15503"/>
              <a:gd name="T53" fmla="*/ T52 w 4987"/>
              <a:gd name="T54" fmla="+- 0 5283 4936"/>
              <a:gd name="T55" fmla="*/ 5283 h 5458"/>
              <a:gd name="T56" fmla="+- 0 20017 15503"/>
              <a:gd name="T57" fmla="*/ T56 w 4987"/>
              <a:gd name="T58" fmla="+- 0 5507 4936"/>
              <a:gd name="T59" fmla="*/ 5507 h 5458"/>
              <a:gd name="T60" fmla="+- 0 19869 15503"/>
              <a:gd name="T61" fmla="*/ T60 w 4987"/>
              <a:gd name="T62" fmla="+- 0 5755 4936"/>
              <a:gd name="T63" fmla="*/ 5755 h 5458"/>
              <a:gd name="T64" fmla="+- 0 19695 15503"/>
              <a:gd name="T65" fmla="*/ T64 w 4987"/>
              <a:gd name="T66" fmla="+- 0 5978 4936"/>
              <a:gd name="T67" fmla="*/ 5978 h 5458"/>
              <a:gd name="T68" fmla="+- 0 19645 15503"/>
              <a:gd name="T69" fmla="*/ T68 w 4987"/>
              <a:gd name="T70" fmla="+- 0 6077 4936"/>
              <a:gd name="T71" fmla="*/ 6077 h 5458"/>
              <a:gd name="T72" fmla="+- 0 17760 15503"/>
              <a:gd name="T73" fmla="*/ T72 w 4987"/>
              <a:gd name="T74" fmla="+- 0 9451 4936"/>
              <a:gd name="T75" fmla="*/ 9451 h 5458"/>
              <a:gd name="T76" fmla="+- 0 17785 15503"/>
              <a:gd name="T77" fmla="*/ T76 w 4987"/>
              <a:gd name="T78" fmla="+- 0 9376 4936"/>
              <a:gd name="T79" fmla="*/ 9376 h 5458"/>
              <a:gd name="T80" fmla="+- 0 17835 15503"/>
              <a:gd name="T81" fmla="*/ T80 w 4987"/>
              <a:gd name="T82" fmla="+- 0 9103 4936"/>
              <a:gd name="T83" fmla="*/ 9103 h 5458"/>
              <a:gd name="T84" fmla="+- 0 17959 15503"/>
              <a:gd name="T85" fmla="*/ T84 w 4987"/>
              <a:gd name="T86" fmla="+- 0 8334 4936"/>
              <a:gd name="T87" fmla="*/ 8334 h 5458"/>
              <a:gd name="T88" fmla="+- 0 17983 15503"/>
              <a:gd name="T89" fmla="*/ T88 w 4987"/>
              <a:gd name="T90" fmla="+- 0 7938 4936"/>
              <a:gd name="T91" fmla="*/ 7938 h 5458"/>
              <a:gd name="T92" fmla="+- 0 17884 15503"/>
              <a:gd name="T93" fmla="*/ T92 w 4987"/>
              <a:gd name="T94" fmla="+- 0 7764 4936"/>
              <a:gd name="T95" fmla="*/ 7764 h 5458"/>
              <a:gd name="T96" fmla="+- 0 17785 15503"/>
              <a:gd name="T97" fmla="*/ T96 w 4987"/>
              <a:gd name="T98" fmla="+- 0 7739 4936"/>
              <a:gd name="T99" fmla="*/ 7739 h 5458"/>
              <a:gd name="T100" fmla="+- 0 17512 15503"/>
              <a:gd name="T101" fmla="*/ T100 w 4987"/>
              <a:gd name="T102" fmla="+- 0 7764 4936"/>
              <a:gd name="T103" fmla="*/ 7764 h 5458"/>
              <a:gd name="T104" fmla="+- 0 17338 15503"/>
              <a:gd name="T105" fmla="*/ T104 w 4987"/>
              <a:gd name="T106" fmla="+- 0 7838 4936"/>
              <a:gd name="T107" fmla="*/ 7838 h 5458"/>
              <a:gd name="T108" fmla="+- 0 17090 15503"/>
              <a:gd name="T109" fmla="*/ T108 w 4987"/>
              <a:gd name="T110" fmla="+- 0 7987 4936"/>
              <a:gd name="T111" fmla="*/ 7987 h 5458"/>
              <a:gd name="T112" fmla="+- 0 16718 15503"/>
              <a:gd name="T113" fmla="*/ T112 w 4987"/>
              <a:gd name="T114" fmla="+- 0 8285 4936"/>
              <a:gd name="T115" fmla="*/ 8285 h 5458"/>
              <a:gd name="T116" fmla="+- 0 16346 15503"/>
              <a:gd name="T117" fmla="*/ T116 w 4987"/>
              <a:gd name="T118" fmla="+- 0 8731 4936"/>
              <a:gd name="T119" fmla="*/ 8731 h 5458"/>
              <a:gd name="T120" fmla="+- 0 16024 15503"/>
              <a:gd name="T121" fmla="*/ T120 w 4987"/>
              <a:gd name="T122" fmla="+- 0 9227 4936"/>
              <a:gd name="T123" fmla="*/ 9227 h 5458"/>
              <a:gd name="T124" fmla="+- 0 15776 15503"/>
              <a:gd name="T125" fmla="*/ T124 w 4987"/>
              <a:gd name="T126" fmla="+- 0 9723 4936"/>
              <a:gd name="T127" fmla="*/ 9723 h 5458"/>
              <a:gd name="T128" fmla="+- 0 15677 15503"/>
              <a:gd name="T129" fmla="*/ T128 w 4987"/>
              <a:gd name="T130" fmla="+- 0 10096 4936"/>
              <a:gd name="T131" fmla="*/ 10096 h 5458"/>
              <a:gd name="T132" fmla="+- 0 15677 15503"/>
              <a:gd name="T133" fmla="*/ T132 w 4987"/>
              <a:gd name="T134" fmla="+- 0 10319 4936"/>
              <a:gd name="T135" fmla="*/ 10319 h 5458"/>
              <a:gd name="T136" fmla="+- 0 15801 15503"/>
              <a:gd name="T137" fmla="*/ T136 w 4987"/>
              <a:gd name="T138" fmla="+- 0 10393 4936"/>
              <a:gd name="T139" fmla="*/ 10393 h 5458"/>
              <a:gd name="T140" fmla="+- 0 16024 15503"/>
              <a:gd name="T141" fmla="*/ T140 w 4987"/>
              <a:gd name="T142" fmla="+- 0 10220 4936"/>
              <a:gd name="T143" fmla="*/ 10220 h 5458"/>
              <a:gd name="T144" fmla="+- 0 17016 15503"/>
              <a:gd name="T145" fmla="*/ T144 w 4987"/>
              <a:gd name="T146" fmla="+- 0 8855 4936"/>
              <a:gd name="T147" fmla="*/ 8855 h 5458"/>
              <a:gd name="T148" fmla="+- 0 17165 15503"/>
              <a:gd name="T149" fmla="*/ T148 w 4987"/>
              <a:gd name="T150" fmla="+- 0 8508 4936"/>
              <a:gd name="T151" fmla="*/ 8508 h 5458"/>
              <a:gd name="T152" fmla="+- 0 17190 15503"/>
              <a:gd name="T153" fmla="*/ T152 w 4987"/>
              <a:gd name="T154" fmla="+- 0 8161 4936"/>
              <a:gd name="T155" fmla="*/ 8161 h 5458"/>
              <a:gd name="T156" fmla="+- 0 17165 15503"/>
              <a:gd name="T157" fmla="*/ T156 w 4987"/>
              <a:gd name="T158" fmla="+- 0 7640 4936"/>
              <a:gd name="T159" fmla="*/ 7640 h 5458"/>
              <a:gd name="T160" fmla="+- 0 16991 15503"/>
              <a:gd name="T161" fmla="*/ T160 w 4987"/>
              <a:gd name="T162" fmla="+- 0 7243 4936"/>
              <a:gd name="T163" fmla="*/ 7243 h 5458"/>
              <a:gd name="T164" fmla="+- 0 16669 15503"/>
              <a:gd name="T165" fmla="*/ T164 w 4987"/>
              <a:gd name="T166" fmla="+- 0 6871 4936"/>
              <a:gd name="T167" fmla="*/ 6871 h 5458"/>
              <a:gd name="T168" fmla="+- 0 16197 15503"/>
              <a:gd name="T169" fmla="*/ T168 w 4987"/>
              <a:gd name="T170" fmla="+- 0 6623 4936"/>
              <a:gd name="T171" fmla="*/ 6623 h 5458"/>
              <a:gd name="T172" fmla="+- 0 15726 15503"/>
              <a:gd name="T173" fmla="*/ T172 w 4987"/>
              <a:gd name="T174" fmla="+- 0 6573 4936"/>
              <a:gd name="T175" fmla="*/ 6573 h 5458"/>
              <a:gd name="T176" fmla="+- 0 15503 15503"/>
              <a:gd name="T177" fmla="*/ T176 w 4987"/>
              <a:gd name="T178" fmla="+- 0 6648 4936"/>
              <a:gd name="T179" fmla="*/ 6648 h 54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4987" h="5458" extrusionOk="0">
                <a:moveTo>
                  <a:pt x="1215" y="1811"/>
                </a:moveTo>
                <a:cubicBezTo>
                  <a:pt x="1190" y="1811"/>
                  <a:pt x="1166" y="1811"/>
                  <a:pt x="1141" y="1811"/>
                </a:cubicBezTo>
                <a:cubicBezTo>
                  <a:pt x="1141" y="1860"/>
                  <a:pt x="1146" y="1890"/>
                  <a:pt x="1116" y="1935"/>
                </a:cubicBezTo>
                <a:cubicBezTo>
                  <a:pt x="1090" y="1974"/>
                  <a:pt x="1064" y="2026"/>
                  <a:pt x="1042" y="2059"/>
                </a:cubicBezTo>
                <a:cubicBezTo>
                  <a:pt x="1018" y="2095"/>
                  <a:pt x="980" y="2119"/>
                  <a:pt x="967" y="2158"/>
                </a:cubicBezTo>
                <a:cubicBezTo>
                  <a:pt x="967" y="2183"/>
                  <a:pt x="967" y="2191"/>
                  <a:pt x="943" y="2183"/>
                </a:cubicBezTo>
              </a:path>
              <a:path w="4987" h="5458" extrusionOk="0">
                <a:moveTo>
                  <a:pt x="3795" y="2183"/>
                </a:moveTo>
                <a:cubicBezTo>
                  <a:pt x="3820" y="2183"/>
                  <a:pt x="3828" y="2183"/>
                  <a:pt x="3845" y="2183"/>
                </a:cubicBezTo>
                <a:cubicBezTo>
                  <a:pt x="3862" y="2129"/>
                  <a:pt x="3876" y="2182"/>
                  <a:pt x="3919" y="2158"/>
                </a:cubicBezTo>
                <a:cubicBezTo>
                  <a:pt x="3964" y="2133"/>
                  <a:pt x="3996" y="2086"/>
                  <a:pt x="4043" y="2059"/>
                </a:cubicBezTo>
              </a:path>
              <a:path w="4987" h="5458" extrusionOk="0">
                <a:moveTo>
                  <a:pt x="4986" y="0"/>
                </a:moveTo>
                <a:cubicBezTo>
                  <a:pt x="4933" y="21"/>
                  <a:pt x="4905" y="33"/>
                  <a:pt x="4862" y="75"/>
                </a:cubicBezTo>
                <a:cubicBezTo>
                  <a:pt x="4827" y="109"/>
                  <a:pt x="4810" y="136"/>
                  <a:pt x="4787" y="174"/>
                </a:cubicBezTo>
                <a:cubicBezTo>
                  <a:pt x="4747" y="241"/>
                  <a:pt x="4701" y="272"/>
                  <a:pt x="4663" y="347"/>
                </a:cubicBezTo>
                <a:cubicBezTo>
                  <a:pt x="4623" y="427"/>
                  <a:pt x="4559" y="491"/>
                  <a:pt x="4514" y="571"/>
                </a:cubicBezTo>
                <a:cubicBezTo>
                  <a:pt x="4468" y="652"/>
                  <a:pt x="4417" y="747"/>
                  <a:pt x="4366" y="819"/>
                </a:cubicBezTo>
                <a:cubicBezTo>
                  <a:pt x="4309" y="898"/>
                  <a:pt x="4244" y="960"/>
                  <a:pt x="4192" y="1042"/>
                </a:cubicBezTo>
                <a:cubicBezTo>
                  <a:pt x="4167" y="1092"/>
                  <a:pt x="4159" y="1108"/>
                  <a:pt x="4142" y="1141"/>
                </a:cubicBezTo>
              </a:path>
              <a:path w="4987" h="5458" extrusionOk="0">
                <a:moveTo>
                  <a:pt x="2257" y="4515"/>
                </a:moveTo>
                <a:cubicBezTo>
                  <a:pt x="2268" y="4476"/>
                  <a:pt x="2276" y="4493"/>
                  <a:pt x="2282" y="4440"/>
                </a:cubicBezTo>
                <a:cubicBezTo>
                  <a:pt x="2293" y="4343"/>
                  <a:pt x="2307" y="4265"/>
                  <a:pt x="2332" y="4167"/>
                </a:cubicBezTo>
                <a:cubicBezTo>
                  <a:pt x="2397" y="3912"/>
                  <a:pt x="2423" y="3657"/>
                  <a:pt x="2456" y="3398"/>
                </a:cubicBezTo>
                <a:cubicBezTo>
                  <a:pt x="2471" y="3276"/>
                  <a:pt x="2507" y="3126"/>
                  <a:pt x="2480" y="3002"/>
                </a:cubicBezTo>
                <a:cubicBezTo>
                  <a:pt x="2469" y="2952"/>
                  <a:pt x="2422" y="2860"/>
                  <a:pt x="2381" y="2828"/>
                </a:cubicBezTo>
                <a:cubicBezTo>
                  <a:pt x="2339" y="2795"/>
                  <a:pt x="2331" y="2812"/>
                  <a:pt x="2282" y="2803"/>
                </a:cubicBezTo>
                <a:cubicBezTo>
                  <a:pt x="2190" y="2787"/>
                  <a:pt x="2093" y="2807"/>
                  <a:pt x="2009" y="2828"/>
                </a:cubicBezTo>
                <a:cubicBezTo>
                  <a:pt x="1937" y="2845"/>
                  <a:pt x="1903" y="2873"/>
                  <a:pt x="1835" y="2902"/>
                </a:cubicBezTo>
                <a:cubicBezTo>
                  <a:pt x="1743" y="2941"/>
                  <a:pt x="1675" y="3000"/>
                  <a:pt x="1587" y="3051"/>
                </a:cubicBezTo>
                <a:cubicBezTo>
                  <a:pt x="1447" y="3132"/>
                  <a:pt x="1332" y="3235"/>
                  <a:pt x="1215" y="3349"/>
                </a:cubicBezTo>
                <a:cubicBezTo>
                  <a:pt x="1080" y="3480"/>
                  <a:pt x="950" y="3640"/>
                  <a:pt x="843" y="3795"/>
                </a:cubicBezTo>
                <a:cubicBezTo>
                  <a:pt x="732" y="3956"/>
                  <a:pt x="625" y="4125"/>
                  <a:pt x="521" y="4291"/>
                </a:cubicBezTo>
                <a:cubicBezTo>
                  <a:pt x="425" y="4446"/>
                  <a:pt x="347" y="4620"/>
                  <a:pt x="273" y="4787"/>
                </a:cubicBezTo>
                <a:cubicBezTo>
                  <a:pt x="216" y="4917"/>
                  <a:pt x="195" y="5024"/>
                  <a:pt x="174" y="5160"/>
                </a:cubicBezTo>
                <a:cubicBezTo>
                  <a:pt x="160" y="5248"/>
                  <a:pt x="136" y="5294"/>
                  <a:pt x="174" y="5383"/>
                </a:cubicBezTo>
                <a:cubicBezTo>
                  <a:pt x="205" y="5454"/>
                  <a:pt x="223" y="5461"/>
                  <a:pt x="298" y="5457"/>
                </a:cubicBezTo>
                <a:cubicBezTo>
                  <a:pt x="430" y="5449"/>
                  <a:pt x="451" y="5388"/>
                  <a:pt x="521" y="5284"/>
                </a:cubicBezTo>
              </a:path>
              <a:path w="4987" h="5458" extrusionOk="0">
                <a:moveTo>
                  <a:pt x="1513" y="3919"/>
                </a:moveTo>
                <a:cubicBezTo>
                  <a:pt x="1572" y="3810"/>
                  <a:pt x="1647" y="3698"/>
                  <a:pt x="1662" y="3572"/>
                </a:cubicBezTo>
                <a:cubicBezTo>
                  <a:pt x="1676" y="3455"/>
                  <a:pt x="1687" y="3344"/>
                  <a:pt x="1687" y="3225"/>
                </a:cubicBezTo>
                <a:cubicBezTo>
                  <a:pt x="1687" y="3049"/>
                  <a:pt x="1696" y="2876"/>
                  <a:pt x="1662" y="2704"/>
                </a:cubicBezTo>
                <a:cubicBezTo>
                  <a:pt x="1627" y="2526"/>
                  <a:pt x="1578" y="2457"/>
                  <a:pt x="1488" y="2307"/>
                </a:cubicBezTo>
                <a:cubicBezTo>
                  <a:pt x="1397" y="2155"/>
                  <a:pt x="1304" y="2050"/>
                  <a:pt x="1166" y="1935"/>
                </a:cubicBezTo>
                <a:cubicBezTo>
                  <a:pt x="1021" y="1813"/>
                  <a:pt x="878" y="1737"/>
                  <a:pt x="694" y="1687"/>
                </a:cubicBezTo>
                <a:cubicBezTo>
                  <a:pt x="545" y="1647"/>
                  <a:pt x="378" y="1619"/>
                  <a:pt x="223" y="1637"/>
                </a:cubicBezTo>
                <a:cubicBezTo>
                  <a:pt x="104" y="1661"/>
                  <a:pt x="67" y="1667"/>
                  <a:pt x="0" y="1712"/>
                </a:cubicBezTo>
              </a:path>
            </a:pathLst>
          </a:cu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12038" y="357188"/>
            <a:ext cx="1643062" cy="519112"/>
          </a:xfrm>
          <a:custGeom>
            <a:avLst/>
            <a:gdLst>
              <a:gd name="T0" fmla="+- 0 20588 20588"/>
              <a:gd name="T1" fmla="*/ T0 w 4565"/>
              <a:gd name="T2" fmla="+- 0 2356 992"/>
              <a:gd name="T3" fmla="*/ 2356 h 1440"/>
              <a:gd name="T4" fmla="+- 0 20811 20588"/>
              <a:gd name="T5" fmla="*/ T4 w 4565"/>
              <a:gd name="T6" fmla="+- 0 2257 992"/>
              <a:gd name="T7" fmla="*/ 2257 h 1440"/>
              <a:gd name="T8" fmla="+- 0 20712 20588"/>
              <a:gd name="T9" fmla="*/ T8 w 4565"/>
              <a:gd name="T10" fmla="+- 0 2307 992"/>
              <a:gd name="T11" fmla="*/ 2307 h 1440"/>
              <a:gd name="T12" fmla="+- 0 21084 20588"/>
              <a:gd name="T13" fmla="*/ T12 w 4565"/>
              <a:gd name="T14" fmla="+- 0 2158 992"/>
              <a:gd name="T15" fmla="*/ 2158 h 1440"/>
              <a:gd name="T16" fmla="+- 0 20886 20588"/>
              <a:gd name="T17" fmla="*/ T16 w 4565"/>
              <a:gd name="T18" fmla="+- 0 2009 992"/>
              <a:gd name="T19" fmla="*/ 2009 h 1440"/>
              <a:gd name="T20" fmla="+- 0 20960 20588"/>
              <a:gd name="T21" fmla="*/ T20 w 4565"/>
              <a:gd name="T22" fmla="+- 0 2381 992"/>
              <a:gd name="T23" fmla="*/ 2381 h 1440"/>
              <a:gd name="T24" fmla="+- 0 21456 20588"/>
              <a:gd name="T25" fmla="*/ T24 w 4565"/>
              <a:gd name="T26" fmla="+- 0 2183 992"/>
              <a:gd name="T27" fmla="*/ 2183 h 1440"/>
              <a:gd name="T28" fmla="+- 0 21431 20588"/>
              <a:gd name="T29" fmla="*/ T28 w 4565"/>
              <a:gd name="T30" fmla="+- 0 1960 992"/>
              <a:gd name="T31" fmla="*/ 1960 h 1440"/>
              <a:gd name="T32" fmla="+- 0 21282 20588"/>
              <a:gd name="T33" fmla="*/ T32 w 4565"/>
              <a:gd name="T34" fmla="+- 0 2257 992"/>
              <a:gd name="T35" fmla="*/ 2257 h 1440"/>
              <a:gd name="T36" fmla="+- 0 21903 20588"/>
              <a:gd name="T37" fmla="*/ T36 w 4565"/>
              <a:gd name="T38" fmla="+- 0 2158 992"/>
              <a:gd name="T39" fmla="*/ 2158 h 1440"/>
              <a:gd name="T40" fmla="+- 0 21779 20588"/>
              <a:gd name="T41" fmla="*/ T40 w 4565"/>
              <a:gd name="T42" fmla="+- 0 1712 992"/>
              <a:gd name="T43" fmla="*/ 1712 h 1440"/>
              <a:gd name="T44" fmla="+- 0 21258 20588"/>
              <a:gd name="T45" fmla="*/ T44 w 4565"/>
              <a:gd name="T46" fmla="+- 0 1811 992"/>
              <a:gd name="T47" fmla="*/ 1811 h 1440"/>
              <a:gd name="T48" fmla="+- 0 22349 20588"/>
              <a:gd name="T49" fmla="*/ T48 w 4565"/>
              <a:gd name="T50" fmla="+- 0 1786 992"/>
              <a:gd name="T51" fmla="*/ 1786 h 1440"/>
              <a:gd name="T52" fmla="+- 0 22746 20588"/>
              <a:gd name="T53" fmla="*/ T52 w 4565"/>
              <a:gd name="T54" fmla="+- 0 1811 992"/>
              <a:gd name="T55" fmla="*/ 1811 h 1440"/>
              <a:gd name="T56" fmla="+- 0 21357 20588"/>
              <a:gd name="T57" fmla="*/ T56 w 4565"/>
              <a:gd name="T58" fmla="+- 0 1836 992"/>
              <a:gd name="T59" fmla="*/ 1836 h 1440"/>
              <a:gd name="T60" fmla="+- 0 22895 20588"/>
              <a:gd name="T61" fmla="*/ T60 w 4565"/>
              <a:gd name="T62" fmla="+- 0 1811 992"/>
              <a:gd name="T63" fmla="*/ 1811 h 1440"/>
              <a:gd name="T64" fmla="+- 0 23341 20588"/>
              <a:gd name="T65" fmla="*/ T64 w 4565"/>
              <a:gd name="T66" fmla="+- 0 1885 992"/>
              <a:gd name="T67" fmla="*/ 1885 h 1440"/>
              <a:gd name="T68" fmla="+- 0 21307 20588"/>
              <a:gd name="T69" fmla="*/ T68 w 4565"/>
              <a:gd name="T70" fmla="+- 0 992 992"/>
              <a:gd name="T71" fmla="*/ 992 h 1440"/>
              <a:gd name="T72" fmla="+- 0 21233 20588"/>
              <a:gd name="T73" fmla="*/ T72 w 4565"/>
              <a:gd name="T74" fmla="+- 0 1240 992"/>
              <a:gd name="T75" fmla="*/ 1240 h 1440"/>
              <a:gd name="T76" fmla="+- 0 21481 20588"/>
              <a:gd name="T77" fmla="*/ T76 w 4565"/>
              <a:gd name="T78" fmla="+- 0 1166 992"/>
              <a:gd name="T79" fmla="*/ 1166 h 1440"/>
              <a:gd name="T80" fmla="+- 0 21109 20588"/>
              <a:gd name="T81" fmla="*/ T80 w 4565"/>
              <a:gd name="T82" fmla="+- 0 1067 992"/>
              <a:gd name="T83" fmla="*/ 1067 h 1440"/>
              <a:gd name="T84" fmla="+- 0 21307 20588"/>
              <a:gd name="T85" fmla="*/ T84 w 4565"/>
              <a:gd name="T86" fmla="+- 0 1439 992"/>
              <a:gd name="T87" fmla="*/ 1439 h 1440"/>
              <a:gd name="T88" fmla="+- 0 21530 20588"/>
              <a:gd name="T89" fmla="*/ T88 w 4565"/>
              <a:gd name="T90" fmla="+- 0 1166 992"/>
              <a:gd name="T91" fmla="*/ 1166 h 1440"/>
              <a:gd name="T92" fmla="+- 0 21183 20588"/>
              <a:gd name="T93" fmla="*/ T92 w 4565"/>
              <a:gd name="T94" fmla="+- 0 1265 992"/>
              <a:gd name="T95" fmla="*/ 1265 h 1440"/>
              <a:gd name="T96" fmla="+- 0 21679 20588"/>
              <a:gd name="T97" fmla="*/ T96 w 4565"/>
              <a:gd name="T98" fmla="+- 0 1439 992"/>
              <a:gd name="T99" fmla="*/ 1439 h 1440"/>
              <a:gd name="T100" fmla="+- 0 21654 20588"/>
              <a:gd name="T101" fmla="*/ T100 w 4565"/>
              <a:gd name="T102" fmla="+- 0 1116 992"/>
              <a:gd name="T103" fmla="*/ 1116 h 1440"/>
              <a:gd name="T104" fmla="+- 0 21704 20588"/>
              <a:gd name="T105" fmla="*/ T104 w 4565"/>
              <a:gd name="T106" fmla="+- 0 1439 992"/>
              <a:gd name="T107" fmla="*/ 1439 h 1440"/>
              <a:gd name="T108" fmla="+- 0 22225 20588"/>
              <a:gd name="T109" fmla="*/ T108 w 4565"/>
              <a:gd name="T110" fmla="+- 0 1141 992"/>
              <a:gd name="T111" fmla="*/ 1141 h 1440"/>
              <a:gd name="T112" fmla="+- 0 21927 20588"/>
              <a:gd name="T113" fmla="*/ T112 w 4565"/>
              <a:gd name="T114" fmla="+- 0 1191 992"/>
              <a:gd name="T115" fmla="*/ 1191 h 1440"/>
              <a:gd name="T116" fmla="+- 0 22423 20588"/>
              <a:gd name="T117" fmla="*/ T116 w 4565"/>
              <a:gd name="T118" fmla="+- 0 1414 992"/>
              <a:gd name="T119" fmla="*/ 1414 h 1440"/>
              <a:gd name="T120" fmla="+- 0 22374 20588"/>
              <a:gd name="T121" fmla="*/ T120 w 4565"/>
              <a:gd name="T122" fmla="+- 0 1116 992"/>
              <a:gd name="T123" fmla="*/ 1116 h 1440"/>
              <a:gd name="T124" fmla="+- 0 22597 20588"/>
              <a:gd name="T125" fmla="*/ T124 w 4565"/>
              <a:gd name="T126" fmla="+- 0 1488 992"/>
              <a:gd name="T127" fmla="*/ 1488 h 1440"/>
              <a:gd name="T128" fmla="+- 0 22994 20588"/>
              <a:gd name="T129" fmla="*/ T128 w 4565"/>
              <a:gd name="T130" fmla="+- 0 1215 992"/>
              <a:gd name="T131" fmla="*/ 1215 h 1440"/>
              <a:gd name="T132" fmla="+- 0 22771 20588"/>
              <a:gd name="T133" fmla="*/ T132 w 4565"/>
              <a:gd name="T134" fmla="+- 0 1339 992"/>
              <a:gd name="T135" fmla="*/ 1339 h 1440"/>
              <a:gd name="T136" fmla="+- 0 23440 20588"/>
              <a:gd name="T137" fmla="*/ T136 w 4565"/>
              <a:gd name="T138" fmla="+- 0 1364 992"/>
              <a:gd name="T139" fmla="*/ 1364 h 1440"/>
              <a:gd name="T140" fmla="+- 0 23440 20588"/>
              <a:gd name="T141" fmla="*/ T140 w 4565"/>
              <a:gd name="T142" fmla="+- 0 1141 992"/>
              <a:gd name="T143" fmla="*/ 1141 h 1440"/>
              <a:gd name="T144" fmla="+- 0 23341 20588"/>
              <a:gd name="T145" fmla="*/ T144 w 4565"/>
              <a:gd name="T146" fmla="+- 0 1414 992"/>
              <a:gd name="T147" fmla="*/ 1414 h 1440"/>
              <a:gd name="T148" fmla="+- 0 24011 20588"/>
              <a:gd name="T149" fmla="*/ T148 w 4565"/>
              <a:gd name="T150" fmla="+- 0 1240 992"/>
              <a:gd name="T151" fmla="*/ 1240 h 1440"/>
              <a:gd name="T152" fmla="+- 0 23763 20588"/>
              <a:gd name="T153" fmla="*/ T152 w 4565"/>
              <a:gd name="T154" fmla="+- 0 1091 992"/>
              <a:gd name="T155" fmla="*/ 1091 h 1440"/>
              <a:gd name="T156" fmla="+- 0 24011 20588"/>
              <a:gd name="T157" fmla="*/ T156 w 4565"/>
              <a:gd name="T158" fmla="+- 0 1414 992"/>
              <a:gd name="T159" fmla="*/ 1414 h 1440"/>
              <a:gd name="T160" fmla="+- 0 24482 20588"/>
              <a:gd name="T161" fmla="*/ T160 w 4565"/>
              <a:gd name="T162" fmla="+- 0 1290 992"/>
              <a:gd name="T163" fmla="*/ 1290 h 1440"/>
              <a:gd name="T164" fmla="+- 0 24209 20588"/>
              <a:gd name="T165" fmla="*/ T164 w 4565"/>
              <a:gd name="T166" fmla="+- 0 1116 992"/>
              <a:gd name="T167" fmla="*/ 1116 h 1440"/>
              <a:gd name="T168" fmla="+- 0 24631 20588"/>
              <a:gd name="T169" fmla="*/ T168 w 4565"/>
              <a:gd name="T170" fmla="+- 0 1439 992"/>
              <a:gd name="T171" fmla="*/ 1439 h 1440"/>
              <a:gd name="T172" fmla="+- 0 24879 20588"/>
              <a:gd name="T173" fmla="*/ T172 w 4565"/>
              <a:gd name="T174" fmla="+- 0 1191 992"/>
              <a:gd name="T175" fmla="*/ 1191 h 1440"/>
              <a:gd name="T176" fmla="+- 0 24656 20588"/>
              <a:gd name="T177" fmla="*/ T176 w 4565"/>
              <a:gd name="T178" fmla="+- 0 1290 992"/>
              <a:gd name="T179" fmla="*/ 1290 h 1440"/>
              <a:gd name="T180" fmla="+- 0 25078 20588"/>
              <a:gd name="T181" fmla="*/ T180 w 4565"/>
              <a:gd name="T182" fmla="+- 0 1389 992"/>
              <a:gd name="T183" fmla="*/ 1389 h 1440"/>
              <a:gd name="T184" fmla="+- 0 24954 20588"/>
              <a:gd name="T185" fmla="*/ T184 w 4565"/>
              <a:gd name="T186" fmla="+- 0 1166 992"/>
              <a:gd name="T187" fmla="*/ 1166 h 1440"/>
              <a:gd name="T188" fmla="+- 0 24829 20588"/>
              <a:gd name="T189" fmla="*/ T188 w 4565"/>
              <a:gd name="T190" fmla="+- 0 1315 992"/>
              <a:gd name="T191" fmla="*/ 1315 h 1440"/>
              <a:gd name="T192" fmla="+- 0 25152 20588"/>
              <a:gd name="T193" fmla="*/ T192 w 4565"/>
              <a:gd name="T194" fmla="+- 0 1315 992"/>
              <a:gd name="T195" fmla="*/ 1315 h 1440"/>
              <a:gd name="T196" fmla="+- 0 24780 20588"/>
              <a:gd name="T197" fmla="*/ T196 w 4565"/>
              <a:gd name="T198" fmla="+- 0 1091 992"/>
              <a:gd name="T199" fmla="*/ 1091 h 1440"/>
              <a:gd name="T200" fmla="+- 0 24929 20588"/>
              <a:gd name="T201" fmla="*/ T200 w 4565"/>
              <a:gd name="T202" fmla="+- 0 1315 992"/>
              <a:gd name="T203" fmla="*/ 1315 h 1440"/>
              <a:gd name="T204" fmla="+- 0 24805 20588"/>
              <a:gd name="T205" fmla="*/ T204 w 4565"/>
              <a:gd name="T206" fmla="+- 0 1141 992"/>
              <a:gd name="T207" fmla="*/ 1141 h 14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4565" h="1440" extrusionOk="0">
                <a:moveTo>
                  <a:pt x="25" y="1191"/>
                </a:moveTo>
                <a:cubicBezTo>
                  <a:pt x="11" y="1232"/>
                  <a:pt x="2" y="1240"/>
                  <a:pt x="0" y="1290"/>
                </a:cubicBezTo>
                <a:cubicBezTo>
                  <a:pt x="-1" y="1315"/>
                  <a:pt x="0" y="1339"/>
                  <a:pt x="0" y="1364"/>
                </a:cubicBezTo>
                <a:cubicBezTo>
                  <a:pt x="35" y="1376"/>
                  <a:pt x="57" y="1393"/>
                  <a:pt x="99" y="1389"/>
                </a:cubicBezTo>
                <a:cubicBezTo>
                  <a:pt x="141" y="1385"/>
                  <a:pt x="152" y="1385"/>
                  <a:pt x="174" y="1364"/>
                </a:cubicBezTo>
                <a:cubicBezTo>
                  <a:pt x="200" y="1339"/>
                  <a:pt x="217" y="1299"/>
                  <a:pt x="223" y="1265"/>
                </a:cubicBezTo>
                <a:cubicBezTo>
                  <a:pt x="231" y="1219"/>
                  <a:pt x="226" y="1206"/>
                  <a:pt x="198" y="1191"/>
                </a:cubicBezTo>
                <a:cubicBezTo>
                  <a:pt x="154" y="1168"/>
                  <a:pt x="107" y="1213"/>
                  <a:pt x="99" y="1216"/>
                </a:cubicBezTo>
                <a:cubicBezTo>
                  <a:pt x="108" y="1263"/>
                  <a:pt x="86" y="1277"/>
                  <a:pt x="124" y="1315"/>
                </a:cubicBezTo>
                <a:cubicBezTo>
                  <a:pt x="146" y="1337"/>
                  <a:pt x="213" y="1345"/>
                  <a:pt x="248" y="1340"/>
                </a:cubicBezTo>
                <a:cubicBezTo>
                  <a:pt x="309" y="1330"/>
                  <a:pt x="346" y="1294"/>
                  <a:pt x="397" y="1265"/>
                </a:cubicBezTo>
                <a:cubicBezTo>
                  <a:pt x="457" y="1230"/>
                  <a:pt x="466" y="1216"/>
                  <a:pt x="496" y="1166"/>
                </a:cubicBezTo>
                <a:cubicBezTo>
                  <a:pt x="512" y="1139"/>
                  <a:pt x="538" y="1106"/>
                  <a:pt x="521" y="1067"/>
                </a:cubicBezTo>
                <a:cubicBezTo>
                  <a:pt x="510" y="1042"/>
                  <a:pt x="444" y="997"/>
                  <a:pt x="422" y="992"/>
                </a:cubicBezTo>
                <a:cubicBezTo>
                  <a:pt x="369" y="980"/>
                  <a:pt x="317" y="1009"/>
                  <a:pt x="298" y="1017"/>
                </a:cubicBezTo>
                <a:cubicBezTo>
                  <a:pt x="257" y="1034"/>
                  <a:pt x="232" y="1042"/>
                  <a:pt x="223" y="1092"/>
                </a:cubicBezTo>
                <a:cubicBezTo>
                  <a:pt x="212" y="1152"/>
                  <a:pt x="215" y="1239"/>
                  <a:pt x="248" y="1290"/>
                </a:cubicBezTo>
                <a:cubicBezTo>
                  <a:pt x="277" y="1335"/>
                  <a:pt x="335" y="1366"/>
                  <a:pt x="372" y="1389"/>
                </a:cubicBezTo>
                <a:cubicBezTo>
                  <a:pt x="412" y="1413"/>
                  <a:pt x="501" y="1440"/>
                  <a:pt x="546" y="1439"/>
                </a:cubicBezTo>
                <a:cubicBezTo>
                  <a:pt x="630" y="1436"/>
                  <a:pt x="684" y="1397"/>
                  <a:pt x="744" y="1340"/>
                </a:cubicBezTo>
                <a:cubicBezTo>
                  <a:pt x="791" y="1295"/>
                  <a:pt x="834" y="1246"/>
                  <a:pt x="868" y="1191"/>
                </a:cubicBezTo>
                <a:cubicBezTo>
                  <a:pt x="895" y="1147"/>
                  <a:pt x="932" y="1088"/>
                  <a:pt x="942" y="1042"/>
                </a:cubicBezTo>
                <a:cubicBezTo>
                  <a:pt x="942" y="1017"/>
                  <a:pt x="942" y="1009"/>
                  <a:pt x="942" y="992"/>
                </a:cubicBezTo>
                <a:cubicBezTo>
                  <a:pt x="905" y="980"/>
                  <a:pt x="885" y="973"/>
                  <a:pt x="843" y="968"/>
                </a:cubicBezTo>
                <a:cubicBezTo>
                  <a:pt x="798" y="963"/>
                  <a:pt x="752" y="961"/>
                  <a:pt x="719" y="992"/>
                </a:cubicBezTo>
                <a:cubicBezTo>
                  <a:pt x="695" y="1015"/>
                  <a:pt x="680" y="1037"/>
                  <a:pt x="670" y="1092"/>
                </a:cubicBezTo>
                <a:cubicBezTo>
                  <a:pt x="661" y="1138"/>
                  <a:pt x="661" y="1230"/>
                  <a:pt x="694" y="1265"/>
                </a:cubicBezTo>
                <a:cubicBezTo>
                  <a:pt x="728" y="1301"/>
                  <a:pt x="818" y="1358"/>
                  <a:pt x="868" y="1364"/>
                </a:cubicBezTo>
                <a:cubicBezTo>
                  <a:pt x="942" y="1373"/>
                  <a:pt x="1025" y="1373"/>
                  <a:pt x="1091" y="1340"/>
                </a:cubicBezTo>
                <a:cubicBezTo>
                  <a:pt x="1169" y="1301"/>
                  <a:pt x="1264" y="1238"/>
                  <a:pt x="1315" y="1166"/>
                </a:cubicBezTo>
                <a:cubicBezTo>
                  <a:pt x="1365" y="1096"/>
                  <a:pt x="1384" y="1040"/>
                  <a:pt x="1414" y="968"/>
                </a:cubicBezTo>
                <a:cubicBezTo>
                  <a:pt x="1441" y="903"/>
                  <a:pt x="1452" y="879"/>
                  <a:pt x="1414" y="819"/>
                </a:cubicBezTo>
                <a:cubicBezTo>
                  <a:pt x="1354" y="724"/>
                  <a:pt x="1283" y="741"/>
                  <a:pt x="1191" y="720"/>
                </a:cubicBezTo>
                <a:cubicBezTo>
                  <a:pt x="1100" y="700"/>
                  <a:pt x="988" y="673"/>
                  <a:pt x="893" y="695"/>
                </a:cubicBezTo>
                <a:cubicBezTo>
                  <a:pt x="829" y="710"/>
                  <a:pt x="772" y="763"/>
                  <a:pt x="719" y="794"/>
                </a:cubicBezTo>
                <a:cubicBezTo>
                  <a:pt x="691" y="810"/>
                  <a:pt x="698" y="803"/>
                  <a:pt x="670" y="819"/>
                </a:cubicBezTo>
                <a:cubicBezTo>
                  <a:pt x="722" y="835"/>
                  <a:pt x="756" y="842"/>
                  <a:pt x="818" y="844"/>
                </a:cubicBezTo>
                <a:cubicBezTo>
                  <a:pt x="1004" y="849"/>
                  <a:pt x="1182" y="835"/>
                  <a:pt x="1364" y="819"/>
                </a:cubicBezTo>
                <a:cubicBezTo>
                  <a:pt x="1496" y="808"/>
                  <a:pt x="1631" y="819"/>
                  <a:pt x="1761" y="794"/>
                </a:cubicBezTo>
                <a:cubicBezTo>
                  <a:pt x="1871" y="773"/>
                  <a:pt x="1970" y="769"/>
                  <a:pt x="2083" y="769"/>
                </a:cubicBezTo>
                <a:cubicBezTo>
                  <a:pt x="2170" y="769"/>
                  <a:pt x="2235" y="772"/>
                  <a:pt x="2307" y="794"/>
                </a:cubicBezTo>
                <a:cubicBezTo>
                  <a:pt x="2278" y="803"/>
                  <a:pt x="2224" y="819"/>
                  <a:pt x="2158" y="819"/>
                </a:cubicBezTo>
                <a:cubicBezTo>
                  <a:pt x="1689" y="819"/>
                  <a:pt x="1206" y="844"/>
                  <a:pt x="744" y="794"/>
                </a:cubicBezTo>
                <a:cubicBezTo>
                  <a:pt x="668" y="786"/>
                  <a:pt x="628" y="809"/>
                  <a:pt x="595" y="819"/>
                </a:cubicBezTo>
                <a:cubicBezTo>
                  <a:pt x="654" y="831"/>
                  <a:pt x="709" y="833"/>
                  <a:pt x="769" y="844"/>
                </a:cubicBezTo>
                <a:cubicBezTo>
                  <a:pt x="919" y="872"/>
                  <a:pt x="1062" y="868"/>
                  <a:pt x="1215" y="868"/>
                </a:cubicBezTo>
                <a:cubicBezTo>
                  <a:pt x="1399" y="868"/>
                  <a:pt x="1578" y="847"/>
                  <a:pt x="1761" y="844"/>
                </a:cubicBezTo>
                <a:cubicBezTo>
                  <a:pt x="1945" y="841"/>
                  <a:pt x="2122" y="819"/>
                  <a:pt x="2307" y="819"/>
                </a:cubicBezTo>
                <a:cubicBezTo>
                  <a:pt x="2454" y="819"/>
                  <a:pt x="2702" y="773"/>
                  <a:pt x="2828" y="844"/>
                </a:cubicBezTo>
                <a:cubicBezTo>
                  <a:pt x="2861" y="862"/>
                  <a:pt x="2851" y="876"/>
                  <a:pt x="2803" y="893"/>
                </a:cubicBezTo>
                <a:cubicBezTo>
                  <a:pt x="2778" y="893"/>
                  <a:pt x="2770" y="893"/>
                  <a:pt x="2753" y="893"/>
                </a:cubicBezTo>
              </a:path>
              <a:path w="4565" h="1440" extrusionOk="0">
                <a:moveTo>
                  <a:pt x="818" y="99"/>
                </a:moveTo>
                <a:cubicBezTo>
                  <a:pt x="791" y="65"/>
                  <a:pt x="785" y="27"/>
                  <a:pt x="744" y="0"/>
                </a:cubicBezTo>
                <a:cubicBezTo>
                  <a:pt x="736" y="0"/>
                  <a:pt x="727" y="0"/>
                  <a:pt x="719" y="0"/>
                </a:cubicBezTo>
                <a:cubicBezTo>
                  <a:pt x="682" y="22"/>
                  <a:pt x="666" y="24"/>
                  <a:pt x="645" y="50"/>
                </a:cubicBezTo>
                <a:cubicBezTo>
                  <a:pt x="623" y="77"/>
                  <a:pt x="595" y="113"/>
                  <a:pt x="595" y="149"/>
                </a:cubicBezTo>
                <a:cubicBezTo>
                  <a:pt x="595" y="196"/>
                  <a:pt x="603" y="220"/>
                  <a:pt x="645" y="248"/>
                </a:cubicBezTo>
                <a:cubicBezTo>
                  <a:pt x="672" y="266"/>
                  <a:pt x="684" y="268"/>
                  <a:pt x="744" y="273"/>
                </a:cubicBezTo>
                <a:cubicBezTo>
                  <a:pt x="794" y="277"/>
                  <a:pt x="804" y="270"/>
                  <a:pt x="843" y="248"/>
                </a:cubicBezTo>
                <a:cubicBezTo>
                  <a:pt x="877" y="229"/>
                  <a:pt x="870" y="212"/>
                  <a:pt x="893" y="174"/>
                </a:cubicBezTo>
                <a:cubicBezTo>
                  <a:pt x="856" y="141"/>
                  <a:pt x="833" y="118"/>
                  <a:pt x="794" y="99"/>
                </a:cubicBezTo>
                <a:cubicBezTo>
                  <a:pt x="757" y="81"/>
                  <a:pt x="690" y="57"/>
                  <a:pt x="645" y="50"/>
                </a:cubicBezTo>
                <a:cubicBezTo>
                  <a:pt x="596" y="43"/>
                  <a:pt x="558" y="56"/>
                  <a:pt x="521" y="75"/>
                </a:cubicBezTo>
                <a:cubicBezTo>
                  <a:pt x="457" y="108"/>
                  <a:pt x="475" y="163"/>
                  <a:pt x="471" y="223"/>
                </a:cubicBezTo>
                <a:cubicBezTo>
                  <a:pt x="468" y="278"/>
                  <a:pt x="469" y="361"/>
                  <a:pt x="521" y="397"/>
                </a:cubicBezTo>
                <a:cubicBezTo>
                  <a:pt x="574" y="434"/>
                  <a:pt x="658" y="445"/>
                  <a:pt x="719" y="447"/>
                </a:cubicBezTo>
                <a:cubicBezTo>
                  <a:pt x="796" y="449"/>
                  <a:pt x="830" y="441"/>
                  <a:pt x="893" y="397"/>
                </a:cubicBezTo>
                <a:cubicBezTo>
                  <a:pt x="929" y="371"/>
                  <a:pt x="956" y="335"/>
                  <a:pt x="967" y="298"/>
                </a:cubicBezTo>
                <a:cubicBezTo>
                  <a:pt x="980" y="252"/>
                  <a:pt x="962" y="209"/>
                  <a:pt x="942" y="174"/>
                </a:cubicBezTo>
                <a:cubicBezTo>
                  <a:pt x="925" y="145"/>
                  <a:pt x="871" y="108"/>
                  <a:pt x="843" y="99"/>
                </a:cubicBezTo>
                <a:cubicBezTo>
                  <a:pt x="790" y="82"/>
                  <a:pt x="710" y="95"/>
                  <a:pt x="670" y="124"/>
                </a:cubicBezTo>
                <a:cubicBezTo>
                  <a:pt x="620" y="161"/>
                  <a:pt x="603" y="220"/>
                  <a:pt x="595" y="273"/>
                </a:cubicBezTo>
                <a:cubicBezTo>
                  <a:pt x="585" y="335"/>
                  <a:pt x="598" y="424"/>
                  <a:pt x="645" y="471"/>
                </a:cubicBezTo>
                <a:cubicBezTo>
                  <a:pt x="700" y="526"/>
                  <a:pt x="775" y="517"/>
                  <a:pt x="843" y="521"/>
                </a:cubicBezTo>
                <a:cubicBezTo>
                  <a:pt x="947" y="528"/>
                  <a:pt x="1005" y="506"/>
                  <a:pt x="1091" y="447"/>
                </a:cubicBezTo>
                <a:cubicBezTo>
                  <a:pt x="1160" y="400"/>
                  <a:pt x="1199" y="345"/>
                  <a:pt x="1215" y="273"/>
                </a:cubicBezTo>
                <a:cubicBezTo>
                  <a:pt x="1225" y="229"/>
                  <a:pt x="1211" y="208"/>
                  <a:pt x="1191" y="174"/>
                </a:cubicBezTo>
                <a:cubicBezTo>
                  <a:pt x="1162" y="124"/>
                  <a:pt x="1120" y="118"/>
                  <a:pt x="1066" y="124"/>
                </a:cubicBezTo>
                <a:cubicBezTo>
                  <a:pt x="1006" y="131"/>
                  <a:pt x="1021" y="131"/>
                  <a:pt x="992" y="174"/>
                </a:cubicBezTo>
                <a:cubicBezTo>
                  <a:pt x="950" y="237"/>
                  <a:pt x="966" y="283"/>
                  <a:pt x="992" y="347"/>
                </a:cubicBezTo>
                <a:cubicBezTo>
                  <a:pt x="1021" y="420"/>
                  <a:pt x="1057" y="426"/>
                  <a:pt x="1116" y="447"/>
                </a:cubicBezTo>
                <a:cubicBezTo>
                  <a:pt x="1201" y="477"/>
                  <a:pt x="1250" y="477"/>
                  <a:pt x="1339" y="447"/>
                </a:cubicBezTo>
                <a:cubicBezTo>
                  <a:pt x="1438" y="413"/>
                  <a:pt x="1516" y="375"/>
                  <a:pt x="1587" y="298"/>
                </a:cubicBezTo>
                <a:cubicBezTo>
                  <a:pt x="1620" y="262"/>
                  <a:pt x="1652" y="200"/>
                  <a:pt x="1637" y="149"/>
                </a:cubicBezTo>
                <a:cubicBezTo>
                  <a:pt x="1622" y="98"/>
                  <a:pt x="1603" y="98"/>
                  <a:pt x="1563" y="75"/>
                </a:cubicBezTo>
                <a:cubicBezTo>
                  <a:pt x="1533" y="58"/>
                  <a:pt x="1450" y="28"/>
                  <a:pt x="1414" y="50"/>
                </a:cubicBezTo>
                <a:cubicBezTo>
                  <a:pt x="1363" y="82"/>
                  <a:pt x="1347" y="149"/>
                  <a:pt x="1339" y="199"/>
                </a:cubicBezTo>
                <a:cubicBezTo>
                  <a:pt x="1324" y="297"/>
                  <a:pt x="1354" y="314"/>
                  <a:pt x="1414" y="372"/>
                </a:cubicBezTo>
                <a:cubicBezTo>
                  <a:pt x="1475" y="430"/>
                  <a:pt x="1531" y="443"/>
                  <a:pt x="1612" y="447"/>
                </a:cubicBezTo>
                <a:cubicBezTo>
                  <a:pt x="1684" y="451"/>
                  <a:pt x="1769" y="446"/>
                  <a:pt x="1835" y="422"/>
                </a:cubicBezTo>
                <a:cubicBezTo>
                  <a:pt x="1878" y="406"/>
                  <a:pt x="1964" y="370"/>
                  <a:pt x="1984" y="323"/>
                </a:cubicBezTo>
                <a:cubicBezTo>
                  <a:pt x="2018" y="245"/>
                  <a:pt x="1941" y="181"/>
                  <a:pt x="1885" y="149"/>
                </a:cubicBezTo>
                <a:cubicBezTo>
                  <a:pt x="1854" y="131"/>
                  <a:pt x="1820" y="136"/>
                  <a:pt x="1786" y="124"/>
                </a:cubicBezTo>
                <a:cubicBezTo>
                  <a:pt x="1753" y="195"/>
                  <a:pt x="1742" y="215"/>
                  <a:pt x="1736" y="298"/>
                </a:cubicBezTo>
                <a:cubicBezTo>
                  <a:pt x="1730" y="388"/>
                  <a:pt x="1752" y="393"/>
                  <a:pt x="1811" y="447"/>
                </a:cubicBezTo>
                <a:cubicBezTo>
                  <a:pt x="1876" y="506"/>
                  <a:pt x="1927" y="491"/>
                  <a:pt x="2009" y="496"/>
                </a:cubicBezTo>
                <a:cubicBezTo>
                  <a:pt x="2098" y="501"/>
                  <a:pt x="2199" y="508"/>
                  <a:pt x="2282" y="471"/>
                </a:cubicBezTo>
                <a:cubicBezTo>
                  <a:pt x="2316" y="456"/>
                  <a:pt x="2415" y="423"/>
                  <a:pt x="2431" y="397"/>
                </a:cubicBezTo>
                <a:cubicBezTo>
                  <a:pt x="2455" y="358"/>
                  <a:pt x="2431" y="251"/>
                  <a:pt x="2406" y="223"/>
                </a:cubicBezTo>
                <a:cubicBezTo>
                  <a:pt x="2371" y="184"/>
                  <a:pt x="2329" y="202"/>
                  <a:pt x="2282" y="199"/>
                </a:cubicBezTo>
                <a:cubicBezTo>
                  <a:pt x="2258" y="197"/>
                  <a:pt x="2232" y="199"/>
                  <a:pt x="2208" y="199"/>
                </a:cubicBezTo>
                <a:cubicBezTo>
                  <a:pt x="2199" y="235"/>
                  <a:pt x="2166" y="305"/>
                  <a:pt x="2183" y="347"/>
                </a:cubicBezTo>
                <a:cubicBezTo>
                  <a:pt x="2201" y="391"/>
                  <a:pt x="2268" y="453"/>
                  <a:pt x="2307" y="471"/>
                </a:cubicBezTo>
                <a:cubicBezTo>
                  <a:pt x="2391" y="508"/>
                  <a:pt x="2494" y="496"/>
                  <a:pt x="2580" y="471"/>
                </a:cubicBezTo>
                <a:cubicBezTo>
                  <a:pt x="2673" y="444"/>
                  <a:pt x="2764" y="411"/>
                  <a:pt x="2852" y="372"/>
                </a:cubicBezTo>
                <a:cubicBezTo>
                  <a:pt x="2917" y="343"/>
                  <a:pt x="2943" y="327"/>
                  <a:pt x="2976" y="273"/>
                </a:cubicBezTo>
                <a:cubicBezTo>
                  <a:pt x="2976" y="248"/>
                  <a:pt x="2976" y="240"/>
                  <a:pt x="2976" y="223"/>
                </a:cubicBezTo>
                <a:cubicBezTo>
                  <a:pt x="2919" y="179"/>
                  <a:pt x="2923" y="163"/>
                  <a:pt x="2852" y="149"/>
                </a:cubicBezTo>
                <a:cubicBezTo>
                  <a:pt x="2798" y="139"/>
                  <a:pt x="2718" y="139"/>
                  <a:pt x="2679" y="174"/>
                </a:cubicBezTo>
                <a:cubicBezTo>
                  <a:pt x="2652" y="199"/>
                  <a:pt x="2643" y="289"/>
                  <a:pt x="2654" y="323"/>
                </a:cubicBezTo>
                <a:cubicBezTo>
                  <a:pt x="2671" y="373"/>
                  <a:pt x="2699" y="399"/>
                  <a:pt x="2753" y="422"/>
                </a:cubicBezTo>
                <a:cubicBezTo>
                  <a:pt x="2840" y="460"/>
                  <a:pt x="2931" y="447"/>
                  <a:pt x="3026" y="447"/>
                </a:cubicBezTo>
                <a:cubicBezTo>
                  <a:pt x="3119" y="447"/>
                  <a:pt x="3216" y="415"/>
                  <a:pt x="3299" y="372"/>
                </a:cubicBezTo>
                <a:cubicBezTo>
                  <a:pt x="3359" y="341"/>
                  <a:pt x="3402" y="307"/>
                  <a:pt x="3423" y="248"/>
                </a:cubicBezTo>
                <a:cubicBezTo>
                  <a:pt x="3437" y="209"/>
                  <a:pt x="3419" y="176"/>
                  <a:pt x="3398" y="149"/>
                </a:cubicBezTo>
                <a:cubicBezTo>
                  <a:pt x="3361" y="101"/>
                  <a:pt x="3300" y="103"/>
                  <a:pt x="3249" y="99"/>
                </a:cubicBezTo>
                <a:cubicBezTo>
                  <a:pt x="3208" y="99"/>
                  <a:pt x="3200" y="99"/>
                  <a:pt x="3175" y="99"/>
                </a:cubicBezTo>
                <a:cubicBezTo>
                  <a:pt x="3163" y="149"/>
                  <a:pt x="3152" y="164"/>
                  <a:pt x="3150" y="223"/>
                </a:cubicBezTo>
                <a:cubicBezTo>
                  <a:pt x="3147" y="300"/>
                  <a:pt x="3135" y="329"/>
                  <a:pt x="3200" y="372"/>
                </a:cubicBezTo>
                <a:cubicBezTo>
                  <a:pt x="3260" y="411"/>
                  <a:pt x="3354" y="420"/>
                  <a:pt x="3423" y="422"/>
                </a:cubicBezTo>
                <a:cubicBezTo>
                  <a:pt x="3528" y="426"/>
                  <a:pt x="3620" y="422"/>
                  <a:pt x="3721" y="397"/>
                </a:cubicBezTo>
                <a:cubicBezTo>
                  <a:pt x="3787" y="380"/>
                  <a:pt x="3818" y="364"/>
                  <a:pt x="3869" y="323"/>
                </a:cubicBezTo>
                <a:cubicBezTo>
                  <a:pt x="3877" y="315"/>
                  <a:pt x="3886" y="306"/>
                  <a:pt x="3894" y="298"/>
                </a:cubicBezTo>
                <a:cubicBezTo>
                  <a:pt x="3874" y="254"/>
                  <a:pt x="3892" y="239"/>
                  <a:pt x="3845" y="199"/>
                </a:cubicBezTo>
                <a:cubicBezTo>
                  <a:pt x="3793" y="154"/>
                  <a:pt x="3758" y="136"/>
                  <a:pt x="3696" y="124"/>
                </a:cubicBezTo>
                <a:cubicBezTo>
                  <a:pt x="3672" y="120"/>
                  <a:pt x="3645" y="126"/>
                  <a:pt x="3621" y="124"/>
                </a:cubicBezTo>
                <a:cubicBezTo>
                  <a:pt x="3609" y="172"/>
                  <a:pt x="3588" y="213"/>
                  <a:pt x="3597" y="273"/>
                </a:cubicBezTo>
                <a:cubicBezTo>
                  <a:pt x="3610" y="364"/>
                  <a:pt x="3667" y="384"/>
                  <a:pt x="3745" y="422"/>
                </a:cubicBezTo>
                <a:cubicBezTo>
                  <a:pt x="3835" y="466"/>
                  <a:pt x="3946" y="447"/>
                  <a:pt x="4043" y="447"/>
                </a:cubicBezTo>
                <a:cubicBezTo>
                  <a:pt x="4122" y="447"/>
                  <a:pt x="4201" y="426"/>
                  <a:pt x="4266" y="397"/>
                </a:cubicBezTo>
                <a:cubicBezTo>
                  <a:pt x="4329" y="369"/>
                  <a:pt x="4339" y="360"/>
                  <a:pt x="4341" y="298"/>
                </a:cubicBezTo>
                <a:cubicBezTo>
                  <a:pt x="4343" y="254"/>
                  <a:pt x="4334" y="222"/>
                  <a:pt x="4291" y="199"/>
                </a:cubicBezTo>
                <a:cubicBezTo>
                  <a:pt x="4244" y="174"/>
                  <a:pt x="4226" y="178"/>
                  <a:pt x="4167" y="174"/>
                </a:cubicBezTo>
                <a:cubicBezTo>
                  <a:pt x="4143" y="172"/>
                  <a:pt x="4117" y="174"/>
                  <a:pt x="4093" y="174"/>
                </a:cubicBezTo>
                <a:cubicBezTo>
                  <a:pt x="4085" y="216"/>
                  <a:pt x="4059" y="240"/>
                  <a:pt x="4068" y="298"/>
                </a:cubicBezTo>
                <a:cubicBezTo>
                  <a:pt x="4078" y="361"/>
                  <a:pt x="4074" y="364"/>
                  <a:pt x="4142" y="397"/>
                </a:cubicBezTo>
                <a:cubicBezTo>
                  <a:pt x="4210" y="430"/>
                  <a:pt x="4267" y="420"/>
                  <a:pt x="4341" y="422"/>
                </a:cubicBezTo>
                <a:cubicBezTo>
                  <a:pt x="4402" y="424"/>
                  <a:pt x="4441" y="426"/>
                  <a:pt x="4490" y="397"/>
                </a:cubicBezTo>
                <a:cubicBezTo>
                  <a:pt x="4514" y="372"/>
                  <a:pt x="4522" y="363"/>
                  <a:pt x="4539" y="347"/>
                </a:cubicBezTo>
                <a:cubicBezTo>
                  <a:pt x="4525" y="320"/>
                  <a:pt x="4535" y="272"/>
                  <a:pt x="4514" y="248"/>
                </a:cubicBezTo>
                <a:cubicBezTo>
                  <a:pt x="4470" y="199"/>
                  <a:pt x="4423" y="185"/>
                  <a:pt x="4366" y="174"/>
                </a:cubicBezTo>
                <a:cubicBezTo>
                  <a:pt x="4308" y="163"/>
                  <a:pt x="4260" y="171"/>
                  <a:pt x="4217" y="199"/>
                </a:cubicBezTo>
                <a:cubicBezTo>
                  <a:pt x="4217" y="207"/>
                  <a:pt x="4217" y="215"/>
                  <a:pt x="4217" y="223"/>
                </a:cubicBezTo>
                <a:cubicBezTo>
                  <a:pt x="4224" y="262"/>
                  <a:pt x="4200" y="296"/>
                  <a:pt x="4241" y="323"/>
                </a:cubicBezTo>
                <a:cubicBezTo>
                  <a:pt x="4280" y="348"/>
                  <a:pt x="4342" y="364"/>
                  <a:pt x="4390" y="372"/>
                </a:cubicBezTo>
                <a:cubicBezTo>
                  <a:pt x="4454" y="383"/>
                  <a:pt x="4490" y="369"/>
                  <a:pt x="4539" y="347"/>
                </a:cubicBezTo>
                <a:cubicBezTo>
                  <a:pt x="4564" y="347"/>
                  <a:pt x="4572" y="347"/>
                  <a:pt x="4564" y="323"/>
                </a:cubicBezTo>
                <a:cubicBezTo>
                  <a:pt x="4532" y="251"/>
                  <a:pt x="4538" y="252"/>
                  <a:pt x="4490" y="199"/>
                </a:cubicBezTo>
                <a:cubicBezTo>
                  <a:pt x="4443" y="147"/>
                  <a:pt x="4416" y="116"/>
                  <a:pt x="4341" y="99"/>
                </a:cubicBezTo>
                <a:cubicBezTo>
                  <a:pt x="4298" y="89"/>
                  <a:pt x="4236" y="99"/>
                  <a:pt x="4192" y="99"/>
                </a:cubicBezTo>
                <a:cubicBezTo>
                  <a:pt x="4182" y="138"/>
                  <a:pt x="4163" y="154"/>
                  <a:pt x="4167" y="199"/>
                </a:cubicBezTo>
                <a:cubicBezTo>
                  <a:pt x="4170" y="242"/>
                  <a:pt x="4171" y="273"/>
                  <a:pt x="4217" y="298"/>
                </a:cubicBezTo>
                <a:cubicBezTo>
                  <a:pt x="4247" y="314"/>
                  <a:pt x="4301" y="338"/>
                  <a:pt x="4341" y="323"/>
                </a:cubicBezTo>
                <a:cubicBezTo>
                  <a:pt x="4376" y="310"/>
                  <a:pt x="4374" y="284"/>
                  <a:pt x="4390" y="273"/>
                </a:cubicBezTo>
                <a:cubicBezTo>
                  <a:pt x="4353" y="240"/>
                  <a:pt x="4331" y="218"/>
                  <a:pt x="4291" y="199"/>
                </a:cubicBezTo>
                <a:cubicBezTo>
                  <a:pt x="4258" y="183"/>
                  <a:pt x="4252" y="158"/>
                  <a:pt x="4217" y="149"/>
                </a:cubicBezTo>
                <a:cubicBezTo>
                  <a:pt x="4192" y="149"/>
                  <a:pt x="4184" y="149"/>
                  <a:pt x="4167" y="149"/>
                </a:cubicBezTo>
              </a:path>
            </a:pathLst>
          </a:cu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3" y="997422"/>
            <a:ext cx="8775636" cy="5136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700" y="339933"/>
            <a:ext cx="871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Choose the three graphs that go with the three statements below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6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Graphing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CAN and I WILL graph a function.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8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Given a domain…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92" y="1635660"/>
            <a:ext cx="7467600" cy="39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f(x) = x</a:t>
            </a:r>
            <a:r>
              <a:rPr lang="en-US" baseline="30000" dirty="0" smtClean="0"/>
              <a:t>2</a:t>
            </a:r>
            <a:r>
              <a:rPr lang="en-US" dirty="0" smtClean="0"/>
              <a:t> - 3;  D: {-3, 0, 3, 6}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35660"/>
            <a:ext cx="4191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4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Ex 1) Given the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92" y="1635660"/>
            <a:ext cx="7467600" cy="39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-2x + y = 3;  D: {-3, 0, 3, 6}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35660"/>
            <a:ext cx="4191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5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Ex 2) All real numbers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35660"/>
            <a:ext cx="4191000" cy="4216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9035" y="1629427"/>
            <a:ext cx="7467600" cy="39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g(x) =  x  + 2</a:t>
            </a:r>
            <a:endParaRPr lang="en-US" dirty="0"/>
          </a:p>
        </p:txBody>
      </p:sp>
      <p:sp>
        <p:nvSpPr>
          <p:cNvPr id="307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85875" y="1724025"/>
            <a:ext cx="17463" cy="312738"/>
          </a:xfrm>
          <a:custGeom>
            <a:avLst/>
            <a:gdLst>
              <a:gd name="T0" fmla="+- 0 3597 3572"/>
              <a:gd name="T1" fmla="*/ T0 w 50"/>
              <a:gd name="T2" fmla="+- 0 4787 4787"/>
              <a:gd name="T3" fmla="*/ 4787 h 869"/>
              <a:gd name="T4" fmla="+- 0 3589 3572"/>
              <a:gd name="T5" fmla="*/ T4 w 50"/>
              <a:gd name="T6" fmla="+- 0 4787 4787"/>
              <a:gd name="T7" fmla="*/ 4787 h 869"/>
              <a:gd name="T8" fmla="+- 0 3580 3572"/>
              <a:gd name="T9" fmla="*/ T8 w 50"/>
              <a:gd name="T10" fmla="+- 0 4787 4787"/>
              <a:gd name="T11" fmla="*/ 4787 h 869"/>
              <a:gd name="T12" fmla="+- 0 3572 3572"/>
              <a:gd name="T13" fmla="*/ T12 w 50"/>
              <a:gd name="T14" fmla="+- 0 4787 4787"/>
              <a:gd name="T15" fmla="*/ 4787 h 869"/>
              <a:gd name="T16" fmla="+- 0 3572 3572"/>
              <a:gd name="T17" fmla="*/ T16 w 50"/>
              <a:gd name="T18" fmla="+- 0 4838 4787"/>
              <a:gd name="T19" fmla="*/ 4838 h 869"/>
              <a:gd name="T20" fmla="+- 0 3583 3572"/>
              <a:gd name="T21" fmla="*/ T20 w 50"/>
              <a:gd name="T22" fmla="+- 0 4846 4787"/>
              <a:gd name="T23" fmla="*/ 4846 h 869"/>
              <a:gd name="T24" fmla="+- 0 3597 3572"/>
              <a:gd name="T25" fmla="*/ T24 w 50"/>
              <a:gd name="T26" fmla="+- 0 4887 4787"/>
              <a:gd name="T27" fmla="*/ 4887 h 869"/>
              <a:gd name="T28" fmla="+- 0 3648 3572"/>
              <a:gd name="T29" fmla="*/ T28 w 50"/>
              <a:gd name="T30" fmla="+- 0 5036 4787"/>
              <a:gd name="T31" fmla="*/ 5036 h 869"/>
              <a:gd name="T32" fmla="+- 0 3573 3572"/>
              <a:gd name="T33" fmla="*/ T32 w 50"/>
              <a:gd name="T34" fmla="+- 0 5235 4787"/>
              <a:gd name="T35" fmla="*/ 5235 h 869"/>
              <a:gd name="T36" fmla="+- 0 3621 3572"/>
              <a:gd name="T37" fmla="*/ T36 w 50"/>
              <a:gd name="T38" fmla="+- 0 5383 4787"/>
              <a:gd name="T39" fmla="*/ 5383 h 869"/>
              <a:gd name="T40" fmla="+- 0 3645 3572"/>
              <a:gd name="T41" fmla="*/ T40 w 50"/>
              <a:gd name="T42" fmla="+- 0 5456 4787"/>
              <a:gd name="T43" fmla="*/ 5456 h 869"/>
              <a:gd name="T44" fmla="+- 0 3621 3572"/>
              <a:gd name="T45" fmla="*/ T44 w 50"/>
              <a:gd name="T46" fmla="+- 0 5578 4787"/>
              <a:gd name="T47" fmla="*/ 5578 h 869"/>
              <a:gd name="T48" fmla="+- 0 3621 3572"/>
              <a:gd name="T49" fmla="*/ T48 w 50"/>
              <a:gd name="T50" fmla="+- 0 5655 4787"/>
              <a:gd name="T51" fmla="*/ 5655 h 8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50" h="869" extrusionOk="0">
                <a:moveTo>
                  <a:pt x="25" y="0"/>
                </a:moveTo>
                <a:cubicBezTo>
                  <a:pt x="17" y="0"/>
                  <a:pt x="8" y="0"/>
                  <a:pt x="0" y="0"/>
                </a:cubicBezTo>
                <a:cubicBezTo>
                  <a:pt x="0" y="51"/>
                  <a:pt x="11" y="59"/>
                  <a:pt x="25" y="100"/>
                </a:cubicBezTo>
                <a:cubicBezTo>
                  <a:pt x="76" y="249"/>
                  <a:pt x="1" y="448"/>
                  <a:pt x="49" y="596"/>
                </a:cubicBezTo>
                <a:cubicBezTo>
                  <a:pt x="73" y="669"/>
                  <a:pt x="49" y="791"/>
                  <a:pt x="49" y="868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54163" y="1670050"/>
            <a:ext cx="34925" cy="384175"/>
          </a:xfrm>
          <a:custGeom>
            <a:avLst/>
            <a:gdLst>
              <a:gd name="T0" fmla="+- 0 4316 4316"/>
              <a:gd name="T1" fmla="*/ T0 w 100"/>
              <a:gd name="T2" fmla="+- 0 4638 4638"/>
              <a:gd name="T3" fmla="*/ 4638 h 1068"/>
              <a:gd name="T4" fmla="+- 0 4346 4316"/>
              <a:gd name="T5" fmla="*/ T4 w 100"/>
              <a:gd name="T6" fmla="+- 0 4678 4638"/>
              <a:gd name="T7" fmla="*/ 4678 h 1068"/>
              <a:gd name="T8" fmla="+- 0 4321 4316"/>
              <a:gd name="T9" fmla="*/ T8 w 100"/>
              <a:gd name="T10" fmla="+- 0 4702 4638"/>
              <a:gd name="T11" fmla="*/ 4702 h 1068"/>
              <a:gd name="T12" fmla="+- 0 4341 4316"/>
              <a:gd name="T13" fmla="*/ T12 w 100"/>
              <a:gd name="T14" fmla="+- 0 4738 4638"/>
              <a:gd name="T15" fmla="*/ 4738 h 1068"/>
              <a:gd name="T16" fmla="+- 0 4364 4316"/>
              <a:gd name="T17" fmla="*/ T16 w 100"/>
              <a:gd name="T18" fmla="+- 0 4779 4638"/>
              <a:gd name="T19" fmla="*/ 4779 h 1068"/>
              <a:gd name="T20" fmla="+- 0 4366 4316"/>
              <a:gd name="T21" fmla="*/ T20 w 100"/>
              <a:gd name="T22" fmla="+- 0 4786 4638"/>
              <a:gd name="T23" fmla="*/ 4786 h 1068"/>
              <a:gd name="T24" fmla="+- 0 4366 4316"/>
              <a:gd name="T25" fmla="*/ T24 w 100"/>
              <a:gd name="T26" fmla="+- 0 4837 4638"/>
              <a:gd name="T27" fmla="*/ 4837 h 1068"/>
              <a:gd name="T28" fmla="+- 0 4366 4316"/>
              <a:gd name="T29" fmla="*/ T28 w 100"/>
              <a:gd name="T30" fmla="+- 0 4913 4638"/>
              <a:gd name="T31" fmla="*/ 4913 h 1068"/>
              <a:gd name="T32" fmla="+- 0 4373 4316"/>
              <a:gd name="T33" fmla="*/ T32 w 100"/>
              <a:gd name="T34" fmla="+- 0 4964 4638"/>
              <a:gd name="T35" fmla="*/ 4964 h 1068"/>
              <a:gd name="T36" fmla="+- 0 4390 4316"/>
              <a:gd name="T37" fmla="*/ T36 w 100"/>
              <a:gd name="T38" fmla="+- 0 5035 4638"/>
              <a:gd name="T39" fmla="*/ 5035 h 1068"/>
              <a:gd name="T40" fmla="+- 0 4420 4316"/>
              <a:gd name="T41" fmla="*/ T40 w 100"/>
              <a:gd name="T42" fmla="+- 0 5157 4638"/>
              <a:gd name="T43" fmla="*/ 5157 h 1068"/>
              <a:gd name="T44" fmla="+- 0 4376 4316"/>
              <a:gd name="T45" fmla="*/ T44 w 100"/>
              <a:gd name="T46" fmla="+- 0 5293 4638"/>
              <a:gd name="T47" fmla="*/ 5293 h 1068"/>
              <a:gd name="T48" fmla="+- 0 4415 4316"/>
              <a:gd name="T49" fmla="*/ T48 w 100"/>
              <a:gd name="T50" fmla="+- 0 5407 4638"/>
              <a:gd name="T51" fmla="*/ 5407 h 1068"/>
              <a:gd name="T52" fmla="+- 0 4442 4316"/>
              <a:gd name="T53" fmla="*/ T52 w 100"/>
              <a:gd name="T54" fmla="+- 0 5486 4638"/>
              <a:gd name="T55" fmla="*/ 5486 h 1068"/>
              <a:gd name="T56" fmla="+- 0 4415 4316"/>
              <a:gd name="T57" fmla="*/ T56 w 100"/>
              <a:gd name="T58" fmla="+- 0 5621 4638"/>
              <a:gd name="T59" fmla="*/ 5621 h 1068"/>
              <a:gd name="T60" fmla="+- 0 4415 4316"/>
              <a:gd name="T61" fmla="*/ T60 w 100"/>
              <a:gd name="T62" fmla="+- 0 5705 4638"/>
              <a:gd name="T63" fmla="*/ 5705 h 10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00" h="1068" extrusionOk="0">
                <a:moveTo>
                  <a:pt x="0" y="0"/>
                </a:moveTo>
                <a:cubicBezTo>
                  <a:pt x="30" y="40"/>
                  <a:pt x="5" y="64"/>
                  <a:pt x="25" y="100"/>
                </a:cubicBezTo>
                <a:cubicBezTo>
                  <a:pt x="48" y="141"/>
                  <a:pt x="50" y="148"/>
                  <a:pt x="50" y="199"/>
                </a:cubicBezTo>
                <a:cubicBezTo>
                  <a:pt x="50" y="275"/>
                  <a:pt x="57" y="326"/>
                  <a:pt x="74" y="397"/>
                </a:cubicBezTo>
                <a:cubicBezTo>
                  <a:pt x="104" y="519"/>
                  <a:pt x="60" y="655"/>
                  <a:pt x="99" y="769"/>
                </a:cubicBezTo>
                <a:cubicBezTo>
                  <a:pt x="126" y="848"/>
                  <a:pt x="99" y="983"/>
                  <a:pt x="99" y="106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On Your Own: </a:t>
            </a:r>
            <a:br>
              <a:rPr lang="en-US" dirty="0" smtClean="0"/>
            </a:br>
            <a:r>
              <a:rPr lang="en-US" dirty="0" smtClean="0"/>
              <a:t>All real numbers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35660"/>
            <a:ext cx="4191000" cy="4216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9035" y="1629427"/>
            <a:ext cx="7467600" cy="39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 = x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2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Ex 3) Finding Values Using 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35660"/>
            <a:ext cx="4191000" cy="4216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9035" y="1629427"/>
            <a:ext cx="4182965" cy="39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a graph of the function f(x) = -0.5x + 4 to find the value of f(x) when x = -4.  </a:t>
            </a:r>
            <a:endParaRPr lang="en-US" dirty="0"/>
          </a:p>
        </p:txBody>
      </p:sp>
      <p:sp>
        <p:nvSpPr>
          <p:cNvPr id="205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88013" y="2251075"/>
            <a:ext cx="2071687" cy="1303338"/>
          </a:xfrm>
          <a:custGeom>
            <a:avLst/>
            <a:gdLst>
              <a:gd name="T0" fmla="+- 0 17090 15801"/>
              <a:gd name="T1" fmla="*/ T0 w 5755"/>
              <a:gd name="T2" fmla="+- 0 7268 6251"/>
              <a:gd name="T3" fmla="*/ 7268 h 3622"/>
              <a:gd name="T4" fmla="+- 0 17190 15801"/>
              <a:gd name="T5" fmla="*/ T4 w 5755"/>
              <a:gd name="T6" fmla="+- 0 7268 6251"/>
              <a:gd name="T7" fmla="*/ 7268 h 3622"/>
              <a:gd name="T8" fmla="+- 0 17140 15801"/>
              <a:gd name="T9" fmla="*/ T8 w 5755"/>
              <a:gd name="T10" fmla="+- 0 7317 6251"/>
              <a:gd name="T11" fmla="*/ 7317 h 3622"/>
              <a:gd name="T12" fmla="+- 0 17140 15801"/>
              <a:gd name="T13" fmla="*/ T12 w 5755"/>
              <a:gd name="T14" fmla="+- 0 7342 6251"/>
              <a:gd name="T15" fmla="*/ 7342 h 3622"/>
              <a:gd name="T16" fmla="+- 0 17686 15801"/>
              <a:gd name="T17" fmla="*/ T16 w 5755"/>
              <a:gd name="T18" fmla="+- 0 7541 6251"/>
              <a:gd name="T19" fmla="*/ 7541 h 3622"/>
              <a:gd name="T20" fmla="+- 0 17636 15801"/>
              <a:gd name="T21" fmla="*/ T20 w 5755"/>
              <a:gd name="T22" fmla="+- 0 7615 6251"/>
              <a:gd name="T23" fmla="*/ 7615 h 3622"/>
              <a:gd name="T24" fmla="+- 0 17661 15801"/>
              <a:gd name="T25" fmla="*/ T24 w 5755"/>
              <a:gd name="T26" fmla="+- 0 7565 6251"/>
              <a:gd name="T27" fmla="*/ 7565 h 3622"/>
              <a:gd name="T28" fmla="+- 0 17636 15801"/>
              <a:gd name="T29" fmla="*/ T28 w 5755"/>
              <a:gd name="T30" fmla="+- 0 7541 6251"/>
              <a:gd name="T31" fmla="*/ 7541 h 3622"/>
              <a:gd name="T32" fmla="+- 0 17611 15801"/>
              <a:gd name="T33" fmla="*/ T32 w 5755"/>
              <a:gd name="T34" fmla="+- 0 7615 6251"/>
              <a:gd name="T35" fmla="*/ 7615 h 3622"/>
              <a:gd name="T36" fmla="+- 0 18157 15801"/>
              <a:gd name="T37" fmla="*/ T36 w 5755"/>
              <a:gd name="T38" fmla="+- 0 7838 6251"/>
              <a:gd name="T39" fmla="*/ 7838 h 3622"/>
              <a:gd name="T40" fmla="+- 0 18132 15801"/>
              <a:gd name="T41" fmla="*/ T40 w 5755"/>
              <a:gd name="T42" fmla="+- 0 7789 6251"/>
              <a:gd name="T43" fmla="*/ 7789 h 3622"/>
              <a:gd name="T44" fmla="+- 0 18083 15801"/>
              <a:gd name="T45" fmla="*/ T44 w 5755"/>
              <a:gd name="T46" fmla="+- 0 7838 6251"/>
              <a:gd name="T47" fmla="*/ 7838 h 3622"/>
              <a:gd name="T48" fmla="+- 0 18604 15801"/>
              <a:gd name="T49" fmla="*/ T48 w 5755"/>
              <a:gd name="T50" fmla="+- 0 8062 6251"/>
              <a:gd name="T51" fmla="*/ 8062 h 3622"/>
              <a:gd name="T52" fmla="+- 0 18653 15801"/>
              <a:gd name="T53" fmla="*/ T52 w 5755"/>
              <a:gd name="T54" fmla="+- 0 8012 6251"/>
              <a:gd name="T55" fmla="*/ 8012 h 3622"/>
              <a:gd name="T56" fmla="+- 0 18678 15801"/>
              <a:gd name="T57" fmla="*/ T56 w 5755"/>
              <a:gd name="T58" fmla="+- 0 8037 6251"/>
              <a:gd name="T59" fmla="*/ 8037 h 3622"/>
              <a:gd name="T60" fmla="+- 0 18678 15801"/>
              <a:gd name="T61" fmla="*/ T60 w 5755"/>
              <a:gd name="T62" fmla="+- 0 8037 6251"/>
              <a:gd name="T63" fmla="*/ 8037 h 3622"/>
              <a:gd name="T64" fmla="+- 0 18579 15801"/>
              <a:gd name="T65" fmla="*/ T64 w 5755"/>
              <a:gd name="T66" fmla="+- 0 8037 6251"/>
              <a:gd name="T67" fmla="*/ 8037 h 3622"/>
              <a:gd name="T68" fmla="+- 0 19050 15801"/>
              <a:gd name="T69" fmla="*/ T68 w 5755"/>
              <a:gd name="T70" fmla="+- 0 8186 6251"/>
              <a:gd name="T71" fmla="*/ 8186 h 3622"/>
              <a:gd name="T72" fmla="+- 0 19075 15801"/>
              <a:gd name="T73" fmla="*/ T72 w 5755"/>
              <a:gd name="T74" fmla="+- 0 8260 6251"/>
              <a:gd name="T75" fmla="*/ 8260 h 3622"/>
              <a:gd name="T76" fmla="+- 0 19521 15801"/>
              <a:gd name="T77" fmla="*/ T76 w 5755"/>
              <a:gd name="T78" fmla="+- 0 8508 6251"/>
              <a:gd name="T79" fmla="*/ 8508 h 3622"/>
              <a:gd name="T80" fmla="+- 0 19621 15801"/>
              <a:gd name="T81" fmla="*/ T80 w 5755"/>
              <a:gd name="T82" fmla="+- 0 8458 6251"/>
              <a:gd name="T83" fmla="*/ 8458 h 3622"/>
              <a:gd name="T84" fmla="+- 0 19521 15801"/>
              <a:gd name="T85" fmla="*/ T84 w 5755"/>
              <a:gd name="T86" fmla="+- 0 8409 6251"/>
              <a:gd name="T87" fmla="*/ 8409 h 3622"/>
              <a:gd name="T88" fmla="+- 0 19496 15801"/>
              <a:gd name="T89" fmla="*/ T88 w 5755"/>
              <a:gd name="T90" fmla="+- 0 8508 6251"/>
              <a:gd name="T91" fmla="*/ 8508 h 3622"/>
              <a:gd name="T92" fmla="+- 0 19546 15801"/>
              <a:gd name="T93" fmla="*/ T92 w 5755"/>
              <a:gd name="T94" fmla="+- 0 8483 6251"/>
              <a:gd name="T95" fmla="*/ 8483 h 3622"/>
              <a:gd name="T96" fmla="+- 0 20067 15801"/>
              <a:gd name="T97" fmla="*/ T96 w 5755"/>
              <a:gd name="T98" fmla="+- 0 8731 6251"/>
              <a:gd name="T99" fmla="*/ 8731 h 3622"/>
              <a:gd name="T100" fmla="+- 0 20042 15801"/>
              <a:gd name="T101" fmla="*/ T100 w 5755"/>
              <a:gd name="T102" fmla="+- 0 8706 6251"/>
              <a:gd name="T103" fmla="*/ 8706 h 3622"/>
              <a:gd name="T104" fmla="+- 0 19993 15801"/>
              <a:gd name="T105" fmla="*/ T104 w 5755"/>
              <a:gd name="T106" fmla="+- 0 8756 6251"/>
              <a:gd name="T107" fmla="*/ 8756 h 3622"/>
              <a:gd name="T108" fmla="+- 0 16644 15801"/>
              <a:gd name="T109" fmla="*/ T108 w 5755"/>
              <a:gd name="T110" fmla="+- 0 6995 6251"/>
              <a:gd name="T111" fmla="*/ 6995 h 3622"/>
              <a:gd name="T112" fmla="+- 0 16917 15801"/>
              <a:gd name="T113" fmla="*/ T112 w 5755"/>
              <a:gd name="T114" fmla="+- 0 7144 6251"/>
              <a:gd name="T115" fmla="*/ 7144 h 3622"/>
              <a:gd name="T116" fmla="+- 0 17214 15801"/>
              <a:gd name="T117" fmla="*/ T116 w 5755"/>
              <a:gd name="T118" fmla="+- 0 7268 6251"/>
              <a:gd name="T119" fmla="*/ 7268 h 3622"/>
              <a:gd name="T120" fmla="+- 0 17462 15801"/>
              <a:gd name="T121" fmla="*/ T120 w 5755"/>
              <a:gd name="T122" fmla="+- 0 7441 6251"/>
              <a:gd name="T123" fmla="*/ 7441 h 3622"/>
              <a:gd name="T124" fmla="+- 0 17661 15801"/>
              <a:gd name="T125" fmla="*/ T124 w 5755"/>
              <a:gd name="T126" fmla="+- 0 7565 6251"/>
              <a:gd name="T127" fmla="*/ 7565 h 3622"/>
              <a:gd name="T128" fmla="+- 0 17934 15801"/>
              <a:gd name="T129" fmla="*/ T128 w 5755"/>
              <a:gd name="T130" fmla="+- 0 7665 6251"/>
              <a:gd name="T131" fmla="*/ 7665 h 3622"/>
              <a:gd name="T132" fmla="+- 0 18182 15801"/>
              <a:gd name="T133" fmla="*/ T132 w 5755"/>
              <a:gd name="T134" fmla="+- 0 7813 6251"/>
              <a:gd name="T135" fmla="*/ 7813 h 3622"/>
              <a:gd name="T136" fmla="+- 0 18455 15801"/>
              <a:gd name="T137" fmla="*/ T136 w 5755"/>
              <a:gd name="T138" fmla="+- 0 7938 6251"/>
              <a:gd name="T139" fmla="*/ 7938 h 3622"/>
              <a:gd name="T140" fmla="+- 0 18777 15801"/>
              <a:gd name="T141" fmla="*/ T140 w 5755"/>
              <a:gd name="T142" fmla="+- 0 8037 6251"/>
              <a:gd name="T143" fmla="*/ 8037 h 3622"/>
              <a:gd name="T144" fmla="+- 0 19050 15801"/>
              <a:gd name="T145" fmla="*/ T144 w 5755"/>
              <a:gd name="T146" fmla="+- 0 8186 6251"/>
              <a:gd name="T147" fmla="*/ 8186 h 3622"/>
              <a:gd name="T148" fmla="+- 0 19348 15801"/>
              <a:gd name="T149" fmla="*/ T148 w 5755"/>
              <a:gd name="T150" fmla="+- 0 8310 6251"/>
              <a:gd name="T151" fmla="*/ 8310 h 3622"/>
              <a:gd name="T152" fmla="+- 0 19621 15801"/>
              <a:gd name="T153" fmla="*/ T152 w 5755"/>
              <a:gd name="T154" fmla="+- 0 8434 6251"/>
              <a:gd name="T155" fmla="*/ 8434 h 3622"/>
              <a:gd name="T156" fmla="+- 0 19869 15801"/>
              <a:gd name="T157" fmla="*/ T156 w 5755"/>
              <a:gd name="T158" fmla="+- 0 8607 6251"/>
              <a:gd name="T159" fmla="*/ 8607 h 3622"/>
              <a:gd name="T160" fmla="+- 0 20092 15801"/>
              <a:gd name="T161" fmla="*/ T160 w 5755"/>
              <a:gd name="T162" fmla="+- 0 8781 6251"/>
              <a:gd name="T163" fmla="*/ 8781 h 3622"/>
              <a:gd name="T164" fmla="+- 0 20340 15801"/>
              <a:gd name="T165" fmla="*/ T164 w 5755"/>
              <a:gd name="T166" fmla="+- 0 8954 6251"/>
              <a:gd name="T167" fmla="*/ 8954 h 3622"/>
              <a:gd name="T168" fmla="+- 0 20613 15801"/>
              <a:gd name="T169" fmla="*/ T168 w 5755"/>
              <a:gd name="T170" fmla="+- 0 9153 6251"/>
              <a:gd name="T171" fmla="*/ 9153 h 3622"/>
              <a:gd name="T172" fmla="+- 0 20910 15801"/>
              <a:gd name="T173" fmla="*/ T172 w 5755"/>
              <a:gd name="T174" fmla="+- 0 9327 6251"/>
              <a:gd name="T175" fmla="*/ 9327 h 3622"/>
              <a:gd name="T176" fmla="+- 0 21233 15801"/>
              <a:gd name="T177" fmla="*/ T176 w 5755"/>
              <a:gd name="T178" fmla="+- 0 9500 6251"/>
              <a:gd name="T179" fmla="*/ 9500 h 3622"/>
              <a:gd name="T180" fmla="+- 0 21481 15801"/>
              <a:gd name="T181" fmla="*/ T180 w 5755"/>
              <a:gd name="T182" fmla="+- 0 9723 6251"/>
              <a:gd name="T183" fmla="*/ 9723 h 3622"/>
              <a:gd name="T184" fmla="+- 0 21530 15801"/>
              <a:gd name="T185" fmla="*/ T184 w 5755"/>
              <a:gd name="T186" fmla="+- 0 9327 6251"/>
              <a:gd name="T187" fmla="*/ 9327 h 3622"/>
              <a:gd name="T188" fmla="+- 0 21332 15801"/>
              <a:gd name="T189" fmla="*/ T188 w 5755"/>
              <a:gd name="T190" fmla="+- 0 9823 6251"/>
              <a:gd name="T191" fmla="*/ 9823 h 3622"/>
              <a:gd name="T192" fmla="+- 0 16644 15801"/>
              <a:gd name="T193" fmla="*/ T192 w 5755"/>
              <a:gd name="T194" fmla="+- 0 6970 6251"/>
              <a:gd name="T195" fmla="*/ 6970 h 3622"/>
              <a:gd name="T196" fmla="+- 0 16247 15801"/>
              <a:gd name="T197" fmla="*/ T196 w 5755"/>
              <a:gd name="T198" fmla="+- 0 6772 6251"/>
              <a:gd name="T199" fmla="*/ 6772 h 3622"/>
              <a:gd name="T200" fmla="+- 0 15850 15801"/>
              <a:gd name="T201" fmla="*/ T200 w 5755"/>
              <a:gd name="T202" fmla="+- 0 6598 6251"/>
              <a:gd name="T203" fmla="*/ 6598 h 3622"/>
              <a:gd name="T204" fmla="+- 0 15825 15801"/>
              <a:gd name="T205" fmla="*/ T204 w 5755"/>
              <a:gd name="T206" fmla="+- 0 6921 6251"/>
              <a:gd name="T207" fmla="*/ 6921 h 3622"/>
              <a:gd name="T208" fmla="+- 0 16570 15801"/>
              <a:gd name="T209" fmla="*/ T208 w 5755"/>
              <a:gd name="T210" fmla="+- 0 6251 6251"/>
              <a:gd name="T211" fmla="*/ 6251 h 36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5755" h="3622" extrusionOk="0">
                <a:moveTo>
                  <a:pt x="1413" y="1066"/>
                </a:moveTo>
                <a:cubicBezTo>
                  <a:pt x="1404" y="1063"/>
                  <a:pt x="1359" y="1018"/>
                  <a:pt x="1339" y="1042"/>
                </a:cubicBezTo>
                <a:cubicBezTo>
                  <a:pt x="1328" y="1056"/>
                  <a:pt x="1364" y="1084"/>
                  <a:pt x="1364" y="1017"/>
                </a:cubicBezTo>
                <a:cubicBezTo>
                  <a:pt x="1364" y="1009"/>
                  <a:pt x="1364" y="1000"/>
                  <a:pt x="1364" y="992"/>
                </a:cubicBezTo>
                <a:cubicBezTo>
                  <a:pt x="1325" y="992"/>
                  <a:pt x="1294" y="976"/>
                  <a:pt x="1289" y="1017"/>
                </a:cubicBezTo>
                <a:cubicBezTo>
                  <a:pt x="1285" y="1047"/>
                  <a:pt x="1300" y="1084"/>
                  <a:pt x="1314" y="1091"/>
                </a:cubicBezTo>
                <a:cubicBezTo>
                  <a:pt x="1363" y="1115"/>
                  <a:pt x="1364" y="1075"/>
                  <a:pt x="1364" y="1042"/>
                </a:cubicBezTo>
                <a:cubicBezTo>
                  <a:pt x="1354" y="1012"/>
                  <a:pt x="1320" y="997"/>
                  <a:pt x="1314" y="1042"/>
                </a:cubicBezTo>
                <a:cubicBezTo>
                  <a:pt x="1314" y="1066"/>
                  <a:pt x="1314" y="1074"/>
                  <a:pt x="1339" y="1066"/>
                </a:cubicBezTo>
                <a:cubicBezTo>
                  <a:pt x="1357" y="1066"/>
                  <a:pt x="1433" y="1052"/>
                  <a:pt x="1389" y="1017"/>
                </a:cubicBezTo>
                <a:cubicBezTo>
                  <a:pt x="1380" y="1010"/>
                  <a:pt x="1326" y="1017"/>
                  <a:pt x="1314" y="1017"/>
                </a:cubicBezTo>
                <a:cubicBezTo>
                  <a:pt x="1314" y="1069"/>
                  <a:pt x="1312" y="1066"/>
                  <a:pt x="1364" y="1066"/>
                </a:cubicBezTo>
                <a:cubicBezTo>
                  <a:pt x="1388" y="1066"/>
                  <a:pt x="1412" y="1010"/>
                  <a:pt x="1389" y="992"/>
                </a:cubicBezTo>
                <a:cubicBezTo>
                  <a:pt x="1386" y="989"/>
                  <a:pt x="1332" y="944"/>
                  <a:pt x="1314" y="967"/>
                </a:cubicBezTo>
                <a:cubicBezTo>
                  <a:pt x="1291" y="996"/>
                  <a:pt x="1315" y="1063"/>
                  <a:pt x="1339" y="1066"/>
                </a:cubicBezTo>
                <a:cubicBezTo>
                  <a:pt x="1373" y="1070"/>
                  <a:pt x="1423" y="1049"/>
                  <a:pt x="1364" y="1042"/>
                </a:cubicBezTo>
                <a:cubicBezTo>
                  <a:pt x="1356" y="1042"/>
                  <a:pt x="1347" y="1042"/>
                  <a:pt x="1339" y="1042"/>
                </a:cubicBezTo>
                <a:cubicBezTo>
                  <a:pt x="1326" y="1046"/>
                  <a:pt x="1284" y="1092"/>
                  <a:pt x="1314" y="1116"/>
                </a:cubicBezTo>
                <a:cubicBezTo>
                  <a:pt x="1342" y="1138"/>
                  <a:pt x="1386" y="1114"/>
                  <a:pt x="1389" y="1091"/>
                </a:cubicBezTo>
                <a:cubicBezTo>
                  <a:pt x="1395" y="1042"/>
                  <a:pt x="1347" y="1066"/>
                  <a:pt x="1339" y="1091"/>
                </a:cubicBezTo>
                <a:cubicBezTo>
                  <a:pt x="1339" y="1110"/>
                  <a:pt x="1354" y="1185"/>
                  <a:pt x="1389" y="1141"/>
                </a:cubicBezTo>
                <a:cubicBezTo>
                  <a:pt x="1389" y="1133"/>
                  <a:pt x="1389" y="1124"/>
                  <a:pt x="1389" y="1116"/>
                </a:cubicBezTo>
              </a:path>
              <a:path w="5755" h="3622" extrusionOk="0">
                <a:moveTo>
                  <a:pt x="1835" y="1290"/>
                </a:moveTo>
                <a:cubicBezTo>
                  <a:pt x="1835" y="1335"/>
                  <a:pt x="1822" y="1351"/>
                  <a:pt x="1860" y="1364"/>
                </a:cubicBezTo>
                <a:cubicBezTo>
                  <a:pt x="1863" y="1356"/>
                  <a:pt x="1909" y="1309"/>
                  <a:pt x="1885" y="1290"/>
                </a:cubicBezTo>
                <a:cubicBezTo>
                  <a:pt x="1864" y="1273"/>
                  <a:pt x="1797" y="1292"/>
                  <a:pt x="1786" y="1314"/>
                </a:cubicBezTo>
                <a:cubicBezTo>
                  <a:pt x="1769" y="1349"/>
                  <a:pt x="1798" y="1385"/>
                  <a:pt x="1835" y="1364"/>
                </a:cubicBezTo>
                <a:cubicBezTo>
                  <a:pt x="1873" y="1343"/>
                  <a:pt x="1873" y="1295"/>
                  <a:pt x="1835" y="1290"/>
                </a:cubicBezTo>
                <a:cubicBezTo>
                  <a:pt x="1795" y="1285"/>
                  <a:pt x="1796" y="1284"/>
                  <a:pt x="1786" y="1314"/>
                </a:cubicBezTo>
                <a:cubicBezTo>
                  <a:pt x="1786" y="1366"/>
                  <a:pt x="1783" y="1364"/>
                  <a:pt x="1835" y="1364"/>
                </a:cubicBezTo>
                <a:cubicBezTo>
                  <a:pt x="1859" y="1364"/>
                  <a:pt x="1882" y="1307"/>
                  <a:pt x="1860" y="1290"/>
                </a:cubicBezTo>
                <a:cubicBezTo>
                  <a:pt x="1852" y="1290"/>
                  <a:pt x="1843" y="1290"/>
                  <a:pt x="1835" y="1290"/>
                </a:cubicBezTo>
                <a:cubicBezTo>
                  <a:pt x="1808" y="1299"/>
                  <a:pt x="1790" y="1307"/>
                  <a:pt x="1786" y="1339"/>
                </a:cubicBezTo>
                <a:cubicBezTo>
                  <a:pt x="1780" y="1386"/>
                  <a:pt x="1845" y="1368"/>
                  <a:pt x="1860" y="1339"/>
                </a:cubicBezTo>
                <a:cubicBezTo>
                  <a:pt x="1860" y="1331"/>
                  <a:pt x="1860" y="1322"/>
                  <a:pt x="1860" y="1314"/>
                </a:cubicBezTo>
                <a:cubicBezTo>
                  <a:pt x="1855" y="1300"/>
                  <a:pt x="1834" y="1253"/>
                  <a:pt x="1810" y="1265"/>
                </a:cubicBezTo>
                <a:cubicBezTo>
                  <a:pt x="1787" y="1277"/>
                  <a:pt x="1763" y="1325"/>
                  <a:pt x="1761" y="1339"/>
                </a:cubicBezTo>
                <a:cubicBezTo>
                  <a:pt x="1756" y="1377"/>
                  <a:pt x="1749" y="1409"/>
                  <a:pt x="1786" y="1414"/>
                </a:cubicBezTo>
                <a:cubicBezTo>
                  <a:pt x="1832" y="1420"/>
                  <a:pt x="1855" y="1411"/>
                  <a:pt x="1860" y="1364"/>
                </a:cubicBezTo>
                <a:cubicBezTo>
                  <a:pt x="1864" y="1326"/>
                  <a:pt x="1872" y="1294"/>
                  <a:pt x="1835" y="1290"/>
                </a:cubicBezTo>
                <a:cubicBezTo>
                  <a:pt x="1790" y="1285"/>
                  <a:pt x="1766" y="1292"/>
                  <a:pt x="1761" y="1339"/>
                </a:cubicBezTo>
                <a:cubicBezTo>
                  <a:pt x="1757" y="1379"/>
                  <a:pt x="1780" y="1364"/>
                  <a:pt x="1810" y="1364"/>
                </a:cubicBezTo>
                <a:cubicBezTo>
                  <a:pt x="1822" y="1360"/>
                  <a:pt x="1865" y="1313"/>
                  <a:pt x="1835" y="1290"/>
                </a:cubicBezTo>
                <a:cubicBezTo>
                  <a:pt x="1815" y="1274"/>
                  <a:pt x="1788" y="1326"/>
                  <a:pt x="1786" y="1339"/>
                </a:cubicBezTo>
                <a:cubicBezTo>
                  <a:pt x="1786" y="1364"/>
                  <a:pt x="1786" y="1372"/>
                  <a:pt x="1810" y="1364"/>
                </a:cubicBezTo>
              </a:path>
              <a:path w="5755" h="3622" extrusionOk="0">
                <a:moveTo>
                  <a:pt x="2356" y="1587"/>
                </a:moveTo>
                <a:cubicBezTo>
                  <a:pt x="2320" y="1599"/>
                  <a:pt x="2320" y="1600"/>
                  <a:pt x="2356" y="1612"/>
                </a:cubicBezTo>
                <a:cubicBezTo>
                  <a:pt x="2338" y="1558"/>
                  <a:pt x="2297" y="1605"/>
                  <a:pt x="2306" y="1612"/>
                </a:cubicBezTo>
                <a:cubicBezTo>
                  <a:pt x="2327" y="1628"/>
                  <a:pt x="2397" y="1570"/>
                  <a:pt x="2331" y="1562"/>
                </a:cubicBezTo>
                <a:cubicBezTo>
                  <a:pt x="2261" y="1553"/>
                  <a:pt x="2334" y="1614"/>
                  <a:pt x="2356" y="1587"/>
                </a:cubicBezTo>
                <a:cubicBezTo>
                  <a:pt x="2363" y="1578"/>
                  <a:pt x="2356" y="1525"/>
                  <a:pt x="2356" y="1513"/>
                </a:cubicBezTo>
                <a:cubicBezTo>
                  <a:pt x="2317" y="1513"/>
                  <a:pt x="2287" y="1497"/>
                  <a:pt x="2282" y="1538"/>
                </a:cubicBezTo>
                <a:cubicBezTo>
                  <a:pt x="2275" y="1591"/>
                  <a:pt x="2367" y="1549"/>
                  <a:pt x="2306" y="1513"/>
                </a:cubicBezTo>
                <a:cubicBezTo>
                  <a:pt x="2273" y="1494"/>
                  <a:pt x="2228" y="1539"/>
                  <a:pt x="2257" y="1562"/>
                </a:cubicBezTo>
                <a:cubicBezTo>
                  <a:pt x="2283" y="1582"/>
                  <a:pt x="2341" y="1569"/>
                  <a:pt x="2331" y="1538"/>
                </a:cubicBezTo>
                <a:cubicBezTo>
                  <a:pt x="2314" y="1487"/>
                  <a:pt x="2262" y="1529"/>
                  <a:pt x="2257" y="1538"/>
                </a:cubicBezTo>
                <a:cubicBezTo>
                  <a:pt x="2257" y="1546"/>
                  <a:pt x="2257" y="1554"/>
                  <a:pt x="2257" y="1562"/>
                </a:cubicBezTo>
                <a:cubicBezTo>
                  <a:pt x="2291" y="1573"/>
                  <a:pt x="2291" y="1610"/>
                  <a:pt x="2306" y="1562"/>
                </a:cubicBezTo>
                <a:cubicBezTo>
                  <a:pt x="2328" y="1533"/>
                  <a:pt x="2339" y="1481"/>
                  <a:pt x="2282" y="1513"/>
                </a:cubicBezTo>
                <a:cubicBezTo>
                  <a:pt x="2244" y="1534"/>
                  <a:pt x="2244" y="1582"/>
                  <a:pt x="2282" y="1587"/>
                </a:cubicBezTo>
                <a:cubicBezTo>
                  <a:pt x="2350" y="1596"/>
                  <a:pt x="2279" y="1535"/>
                  <a:pt x="2257" y="1562"/>
                </a:cubicBezTo>
                <a:cubicBezTo>
                  <a:pt x="2257" y="1587"/>
                  <a:pt x="2257" y="1595"/>
                  <a:pt x="2282" y="1587"/>
                </a:cubicBezTo>
              </a:path>
              <a:path w="5755" h="3622" extrusionOk="0">
                <a:moveTo>
                  <a:pt x="2827" y="1736"/>
                </a:moveTo>
                <a:cubicBezTo>
                  <a:pt x="2788" y="1736"/>
                  <a:pt x="2758" y="1720"/>
                  <a:pt x="2753" y="1761"/>
                </a:cubicBezTo>
                <a:cubicBezTo>
                  <a:pt x="2746" y="1814"/>
                  <a:pt x="2756" y="1811"/>
                  <a:pt x="2803" y="1811"/>
                </a:cubicBezTo>
                <a:cubicBezTo>
                  <a:pt x="2855" y="1811"/>
                  <a:pt x="2852" y="1813"/>
                  <a:pt x="2852" y="1761"/>
                </a:cubicBezTo>
                <a:cubicBezTo>
                  <a:pt x="2844" y="1758"/>
                  <a:pt x="2797" y="1712"/>
                  <a:pt x="2778" y="1736"/>
                </a:cubicBezTo>
                <a:cubicBezTo>
                  <a:pt x="2778" y="1764"/>
                  <a:pt x="2776" y="1775"/>
                  <a:pt x="2753" y="1786"/>
                </a:cubicBezTo>
                <a:cubicBezTo>
                  <a:pt x="2753" y="1838"/>
                  <a:pt x="2751" y="1835"/>
                  <a:pt x="2803" y="1835"/>
                </a:cubicBezTo>
                <a:cubicBezTo>
                  <a:pt x="2855" y="1835"/>
                  <a:pt x="2852" y="1803"/>
                  <a:pt x="2852" y="1761"/>
                </a:cubicBezTo>
                <a:cubicBezTo>
                  <a:pt x="2852" y="1708"/>
                  <a:pt x="2840" y="1724"/>
                  <a:pt x="2827" y="1687"/>
                </a:cubicBezTo>
                <a:cubicBezTo>
                  <a:pt x="2797" y="1687"/>
                  <a:pt x="2761" y="1695"/>
                  <a:pt x="2753" y="1711"/>
                </a:cubicBezTo>
                <a:cubicBezTo>
                  <a:pt x="2736" y="1744"/>
                  <a:pt x="2702" y="1785"/>
                  <a:pt x="2728" y="1811"/>
                </a:cubicBezTo>
                <a:cubicBezTo>
                  <a:pt x="2746" y="1829"/>
                  <a:pt x="2797" y="1835"/>
                  <a:pt x="2827" y="1835"/>
                </a:cubicBezTo>
                <a:cubicBezTo>
                  <a:pt x="2854" y="1835"/>
                  <a:pt x="2874" y="1811"/>
                  <a:pt x="2877" y="1786"/>
                </a:cubicBezTo>
                <a:cubicBezTo>
                  <a:pt x="2881" y="1755"/>
                  <a:pt x="2866" y="1718"/>
                  <a:pt x="2852" y="1711"/>
                </a:cubicBezTo>
                <a:cubicBezTo>
                  <a:pt x="2826" y="1698"/>
                  <a:pt x="2782" y="1729"/>
                  <a:pt x="2778" y="1736"/>
                </a:cubicBezTo>
                <a:cubicBezTo>
                  <a:pt x="2778" y="1744"/>
                  <a:pt x="2778" y="1753"/>
                  <a:pt x="2778" y="1761"/>
                </a:cubicBezTo>
                <a:cubicBezTo>
                  <a:pt x="2778" y="1813"/>
                  <a:pt x="2775" y="1811"/>
                  <a:pt x="2827" y="1811"/>
                </a:cubicBezTo>
                <a:cubicBezTo>
                  <a:pt x="2855" y="1811"/>
                  <a:pt x="2866" y="1809"/>
                  <a:pt x="2877" y="1786"/>
                </a:cubicBezTo>
                <a:cubicBezTo>
                  <a:pt x="2868" y="1759"/>
                  <a:pt x="2859" y="1740"/>
                  <a:pt x="2827" y="1736"/>
                </a:cubicBezTo>
                <a:cubicBezTo>
                  <a:pt x="2785" y="1731"/>
                  <a:pt x="2757" y="1777"/>
                  <a:pt x="2753" y="1811"/>
                </a:cubicBezTo>
                <a:cubicBezTo>
                  <a:pt x="2747" y="1863"/>
                  <a:pt x="2756" y="1860"/>
                  <a:pt x="2803" y="1860"/>
                </a:cubicBezTo>
                <a:cubicBezTo>
                  <a:pt x="2839" y="1847"/>
                  <a:pt x="2827" y="1830"/>
                  <a:pt x="2827" y="1786"/>
                </a:cubicBezTo>
                <a:cubicBezTo>
                  <a:pt x="2827" y="1718"/>
                  <a:pt x="2780" y="1785"/>
                  <a:pt x="2778" y="1786"/>
                </a:cubicBezTo>
                <a:cubicBezTo>
                  <a:pt x="2748" y="1801"/>
                  <a:pt x="2737" y="1797"/>
                  <a:pt x="2778" y="1811"/>
                </a:cubicBezTo>
              </a:path>
              <a:path w="5755" h="3622" extrusionOk="0">
                <a:moveTo>
                  <a:pt x="3299" y="2034"/>
                </a:moveTo>
                <a:cubicBezTo>
                  <a:pt x="3286" y="1994"/>
                  <a:pt x="3287" y="2024"/>
                  <a:pt x="3274" y="1984"/>
                </a:cubicBezTo>
                <a:cubicBezTo>
                  <a:pt x="3202" y="2008"/>
                  <a:pt x="3290" y="2020"/>
                  <a:pt x="3299" y="2009"/>
                </a:cubicBezTo>
                <a:cubicBezTo>
                  <a:pt x="3329" y="1972"/>
                  <a:pt x="3277" y="1938"/>
                  <a:pt x="3249" y="1935"/>
                </a:cubicBezTo>
                <a:cubicBezTo>
                  <a:pt x="3212" y="1931"/>
                  <a:pt x="3233" y="1948"/>
                  <a:pt x="3199" y="1959"/>
                </a:cubicBezTo>
                <a:cubicBezTo>
                  <a:pt x="3211" y="2009"/>
                  <a:pt x="3223" y="2009"/>
                  <a:pt x="3274" y="2009"/>
                </a:cubicBezTo>
                <a:cubicBezTo>
                  <a:pt x="3319" y="2009"/>
                  <a:pt x="3335" y="2022"/>
                  <a:pt x="3348" y="1984"/>
                </a:cubicBezTo>
                <a:cubicBezTo>
                  <a:pt x="3335" y="1946"/>
                  <a:pt x="3319" y="1959"/>
                  <a:pt x="3274" y="1959"/>
                </a:cubicBezTo>
                <a:cubicBezTo>
                  <a:pt x="3232" y="1959"/>
                  <a:pt x="3238" y="2005"/>
                  <a:pt x="3274" y="2009"/>
                </a:cubicBezTo>
                <a:cubicBezTo>
                  <a:pt x="3280" y="2010"/>
                  <a:pt x="3386" y="2013"/>
                  <a:pt x="3348" y="1984"/>
                </a:cubicBezTo>
                <a:cubicBezTo>
                  <a:pt x="3327" y="1968"/>
                  <a:pt x="3326" y="1968"/>
                  <a:pt x="3299" y="1959"/>
                </a:cubicBezTo>
                <a:cubicBezTo>
                  <a:pt x="3245" y="1977"/>
                  <a:pt x="3285" y="1984"/>
                  <a:pt x="3323" y="1984"/>
                </a:cubicBezTo>
              </a:path>
              <a:path w="5755" h="3622" extrusionOk="0">
                <a:moveTo>
                  <a:pt x="3720" y="2257"/>
                </a:moveTo>
                <a:lnTo>
                  <a:pt x="3720" y="2257"/>
                </a:lnTo>
              </a:path>
              <a:path w="5755" h="3622" extrusionOk="0">
                <a:moveTo>
                  <a:pt x="3720" y="2257"/>
                </a:moveTo>
                <a:cubicBezTo>
                  <a:pt x="3728" y="2257"/>
                  <a:pt x="3737" y="2257"/>
                  <a:pt x="3745" y="2257"/>
                </a:cubicBezTo>
                <a:cubicBezTo>
                  <a:pt x="3817" y="2233"/>
                  <a:pt x="3729" y="2221"/>
                  <a:pt x="3720" y="2232"/>
                </a:cubicBezTo>
                <a:cubicBezTo>
                  <a:pt x="3690" y="2269"/>
                  <a:pt x="3783" y="2257"/>
                  <a:pt x="3795" y="2257"/>
                </a:cubicBezTo>
                <a:cubicBezTo>
                  <a:pt x="3834" y="2257"/>
                  <a:pt x="3820" y="2240"/>
                  <a:pt x="3820" y="2207"/>
                </a:cubicBezTo>
                <a:cubicBezTo>
                  <a:pt x="3807" y="2198"/>
                  <a:pt x="3741" y="2158"/>
                  <a:pt x="3720" y="2183"/>
                </a:cubicBezTo>
                <a:cubicBezTo>
                  <a:pt x="3717" y="2186"/>
                  <a:pt x="3672" y="2239"/>
                  <a:pt x="3695" y="2257"/>
                </a:cubicBezTo>
                <a:cubicBezTo>
                  <a:pt x="3725" y="2281"/>
                  <a:pt x="3817" y="2256"/>
                  <a:pt x="3820" y="2232"/>
                </a:cubicBezTo>
                <a:cubicBezTo>
                  <a:pt x="3820" y="2207"/>
                  <a:pt x="3820" y="2199"/>
                  <a:pt x="3820" y="2183"/>
                </a:cubicBezTo>
                <a:cubicBezTo>
                  <a:pt x="3808" y="2174"/>
                  <a:pt x="3741" y="2132"/>
                  <a:pt x="3720" y="2158"/>
                </a:cubicBezTo>
                <a:cubicBezTo>
                  <a:pt x="3713" y="2167"/>
                  <a:pt x="3696" y="2245"/>
                  <a:pt x="3695" y="2257"/>
                </a:cubicBezTo>
                <a:cubicBezTo>
                  <a:pt x="3690" y="2299"/>
                  <a:pt x="3738" y="2282"/>
                  <a:pt x="3770" y="2282"/>
                </a:cubicBezTo>
                <a:cubicBezTo>
                  <a:pt x="3778" y="2282"/>
                  <a:pt x="3787" y="2282"/>
                  <a:pt x="3795" y="2282"/>
                </a:cubicBezTo>
                <a:cubicBezTo>
                  <a:pt x="3795" y="2236"/>
                  <a:pt x="3797" y="2213"/>
                  <a:pt x="3745" y="2207"/>
                </a:cubicBezTo>
                <a:cubicBezTo>
                  <a:pt x="3692" y="2201"/>
                  <a:pt x="3695" y="2209"/>
                  <a:pt x="3695" y="2257"/>
                </a:cubicBezTo>
                <a:cubicBezTo>
                  <a:pt x="3695" y="2282"/>
                  <a:pt x="3695" y="2290"/>
                  <a:pt x="3695" y="2307"/>
                </a:cubicBezTo>
                <a:cubicBezTo>
                  <a:pt x="3734" y="2307"/>
                  <a:pt x="3765" y="2323"/>
                  <a:pt x="3770" y="2282"/>
                </a:cubicBezTo>
                <a:cubicBezTo>
                  <a:pt x="3775" y="2242"/>
                  <a:pt x="3783" y="2188"/>
                  <a:pt x="3745" y="2183"/>
                </a:cubicBezTo>
                <a:cubicBezTo>
                  <a:pt x="3732" y="2181"/>
                  <a:pt x="3679" y="2220"/>
                  <a:pt x="3695" y="2232"/>
                </a:cubicBezTo>
                <a:cubicBezTo>
                  <a:pt x="3720" y="2232"/>
                  <a:pt x="3728" y="2232"/>
                  <a:pt x="3745" y="2232"/>
                </a:cubicBezTo>
              </a:path>
              <a:path w="5755" h="3622" extrusionOk="0">
                <a:moveTo>
                  <a:pt x="4266" y="2505"/>
                </a:moveTo>
                <a:cubicBezTo>
                  <a:pt x="4227" y="2505"/>
                  <a:pt x="4197" y="2489"/>
                  <a:pt x="4192" y="2530"/>
                </a:cubicBezTo>
                <a:cubicBezTo>
                  <a:pt x="4192" y="2538"/>
                  <a:pt x="4192" y="2547"/>
                  <a:pt x="4192" y="2555"/>
                </a:cubicBezTo>
                <a:cubicBezTo>
                  <a:pt x="4231" y="2555"/>
                  <a:pt x="4261" y="2571"/>
                  <a:pt x="4266" y="2530"/>
                </a:cubicBezTo>
                <a:cubicBezTo>
                  <a:pt x="4266" y="2505"/>
                  <a:pt x="4266" y="2497"/>
                  <a:pt x="4266" y="2480"/>
                </a:cubicBezTo>
                <a:cubicBezTo>
                  <a:pt x="4232" y="2480"/>
                  <a:pt x="4186" y="2467"/>
                  <a:pt x="4167" y="2505"/>
                </a:cubicBezTo>
                <a:cubicBezTo>
                  <a:pt x="4151" y="2538"/>
                  <a:pt x="4164" y="2576"/>
                  <a:pt x="4192" y="2579"/>
                </a:cubicBezTo>
                <a:cubicBezTo>
                  <a:pt x="4221" y="2583"/>
                  <a:pt x="4259" y="2569"/>
                  <a:pt x="4266" y="2555"/>
                </a:cubicBezTo>
                <a:cubicBezTo>
                  <a:pt x="4288" y="2511"/>
                  <a:pt x="4246" y="2489"/>
                  <a:pt x="4241" y="2480"/>
                </a:cubicBezTo>
                <a:cubicBezTo>
                  <a:pt x="4241" y="2472"/>
                  <a:pt x="4241" y="2463"/>
                  <a:pt x="4241" y="2455"/>
                </a:cubicBezTo>
                <a:cubicBezTo>
                  <a:pt x="4162" y="2455"/>
                  <a:pt x="4228" y="2477"/>
                  <a:pt x="4192" y="2505"/>
                </a:cubicBezTo>
                <a:cubicBezTo>
                  <a:pt x="4166" y="2526"/>
                  <a:pt x="4155" y="2548"/>
                  <a:pt x="4216" y="2555"/>
                </a:cubicBezTo>
                <a:cubicBezTo>
                  <a:pt x="4224" y="2555"/>
                  <a:pt x="4233" y="2555"/>
                  <a:pt x="4241" y="2555"/>
                </a:cubicBezTo>
                <a:cubicBezTo>
                  <a:pt x="4241" y="2516"/>
                  <a:pt x="4257" y="2485"/>
                  <a:pt x="4216" y="2480"/>
                </a:cubicBezTo>
                <a:cubicBezTo>
                  <a:pt x="4192" y="2480"/>
                  <a:pt x="4184" y="2480"/>
                  <a:pt x="4192" y="2505"/>
                </a:cubicBezTo>
              </a:path>
              <a:path w="5755" h="3622" extrusionOk="0">
                <a:moveTo>
                  <a:pt x="719" y="645"/>
                </a:moveTo>
                <a:cubicBezTo>
                  <a:pt x="711" y="645"/>
                  <a:pt x="702" y="645"/>
                  <a:pt x="694" y="645"/>
                </a:cubicBezTo>
                <a:cubicBezTo>
                  <a:pt x="726" y="664"/>
                  <a:pt x="721" y="663"/>
                  <a:pt x="769" y="670"/>
                </a:cubicBezTo>
                <a:cubicBezTo>
                  <a:pt x="776" y="696"/>
                  <a:pt x="778" y="698"/>
                  <a:pt x="793" y="719"/>
                </a:cubicBezTo>
                <a:cubicBezTo>
                  <a:pt x="820" y="726"/>
                  <a:pt x="822" y="728"/>
                  <a:pt x="843" y="744"/>
                </a:cubicBezTo>
                <a:cubicBezTo>
                  <a:pt x="850" y="771"/>
                  <a:pt x="852" y="773"/>
                  <a:pt x="868" y="794"/>
                </a:cubicBezTo>
                <a:cubicBezTo>
                  <a:pt x="895" y="799"/>
                  <a:pt x="917" y="808"/>
                  <a:pt x="942" y="818"/>
                </a:cubicBezTo>
                <a:cubicBezTo>
                  <a:pt x="965" y="853"/>
                  <a:pt x="942" y="835"/>
                  <a:pt x="992" y="843"/>
                </a:cubicBezTo>
                <a:cubicBezTo>
                  <a:pt x="1015" y="878"/>
                  <a:pt x="992" y="860"/>
                  <a:pt x="1041" y="868"/>
                </a:cubicBezTo>
                <a:cubicBezTo>
                  <a:pt x="1065" y="883"/>
                  <a:pt x="1065" y="886"/>
                  <a:pt x="1116" y="893"/>
                </a:cubicBezTo>
                <a:cubicBezTo>
                  <a:pt x="1141" y="908"/>
                  <a:pt x="1140" y="911"/>
                  <a:pt x="1190" y="918"/>
                </a:cubicBezTo>
                <a:cubicBezTo>
                  <a:pt x="1213" y="951"/>
                  <a:pt x="1191" y="934"/>
                  <a:pt x="1240" y="942"/>
                </a:cubicBezTo>
                <a:cubicBezTo>
                  <a:pt x="1265" y="957"/>
                  <a:pt x="1264" y="960"/>
                  <a:pt x="1314" y="967"/>
                </a:cubicBezTo>
                <a:cubicBezTo>
                  <a:pt x="1337" y="1002"/>
                  <a:pt x="1314" y="984"/>
                  <a:pt x="1364" y="992"/>
                </a:cubicBezTo>
                <a:cubicBezTo>
                  <a:pt x="1387" y="1027"/>
                  <a:pt x="1364" y="1009"/>
                  <a:pt x="1413" y="1017"/>
                </a:cubicBezTo>
                <a:cubicBezTo>
                  <a:pt x="1436" y="1052"/>
                  <a:pt x="1413" y="1034"/>
                  <a:pt x="1463" y="1042"/>
                </a:cubicBezTo>
                <a:cubicBezTo>
                  <a:pt x="1486" y="1075"/>
                  <a:pt x="1464" y="1058"/>
                  <a:pt x="1513" y="1066"/>
                </a:cubicBezTo>
                <a:cubicBezTo>
                  <a:pt x="1520" y="1094"/>
                  <a:pt x="1522" y="1095"/>
                  <a:pt x="1537" y="1116"/>
                </a:cubicBezTo>
                <a:cubicBezTo>
                  <a:pt x="1585" y="1128"/>
                  <a:pt x="1561" y="1121"/>
                  <a:pt x="1587" y="1141"/>
                </a:cubicBezTo>
                <a:cubicBezTo>
                  <a:pt x="1614" y="1154"/>
                  <a:pt x="1622" y="1177"/>
                  <a:pt x="1661" y="1190"/>
                </a:cubicBezTo>
                <a:cubicBezTo>
                  <a:pt x="1669" y="1190"/>
                  <a:pt x="1678" y="1190"/>
                  <a:pt x="1686" y="1190"/>
                </a:cubicBezTo>
                <a:cubicBezTo>
                  <a:pt x="1709" y="1225"/>
                  <a:pt x="1686" y="1207"/>
                  <a:pt x="1736" y="1215"/>
                </a:cubicBezTo>
                <a:cubicBezTo>
                  <a:pt x="1743" y="1242"/>
                  <a:pt x="1745" y="1244"/>
                  <a:pt x="1761" y="1265"/>
                </a:cubicBezTo>
                <a:cubicBezTo>
                  <a:pt x="1810" y="1277"/>
                  <a:pt x="1783" y="1269"/>
                  <a:pt x="1810" y="1290"/>
                </a:cubicBezTo>
                <a:cubicBezTo>
                  <a:pt x="1856" y="1301"/>
                  <a:pt x="1836" y="1296"/>
                  <a:pt x="1860" y="1314"/>
                </a:cubicBezTo>
                <a:cubicBezTo>
                  <a:pt x="1908" y="1326"/>
                  <a:pt x="1884" y="1319"/>
                  <a:pt x="1910" y="1339"/>
                </a:cubicBezTo>
                <a:cubicBezTo>
                  <a:pt x="1949" y="1347"/>
                  <a:pt x="1972" y="1356"/>
                  <a:pt x="2009" y="1364"/>
                </a:cubicBezTo>
                <a:cubicBezTo>
                  <a:pt x="2017" y="1364"/>
                  <a:pt x="2026" y="1364"/>
                  <a:pt x="2034" y="1364"/>
                </a:cubicBezTo>
                <a:cubicBezTo>
                  <a:pt x="2057" y="1399"/>
                  <a:pt x="2033" y="1380"/>
                  <a:pt x="2083" y="1389"/>
                </a:cubicBezTo>
                <a:cubicBezTo>
                  <a:pt x="2106" y="1424"/>
                  <a:pt x="2083" y="1406"/>
                  <a:pt x="2133" y="1414"/>
                </a:cubicBezTo>
                <a:cubicBezTo>
                  <a:pt x="2146" y="1420"/>
                  <a:pt x="2173" y="1452"/>
                  <a:pt x="2207" y="1463"/>
                </a:cubicBezTo>
                <a:cubicBezTo>
                  <a:pt x="2215" y="1463"/>
                  <a:pt x="2224" y="1463"/>
                  <a:pt x="2232" y="1463"/>
                </a:cubicBezTo>
                <a:cubicBezTo>
                  <a:pt x="2239" y="1490"/>
                  <a:pt x="2241" y="1492"/>
                  <a:pt x="2257" y="1513"/>
                </a:cubicBezTo>
                <a:cubicBezTo>
                  <a:pt x="2284" y="1519"/>
                  <a:pt x="2306" y="1527"/>
                  <a:pt x="2331" y="1538"/>
                </a:cubicBezTo>
                <a:cubicBezTo>
                  <a:pt x="2354" y="1571"/>
                  <a:pt x="2332" y="1554"/>
                  <a:pt x="2381" y="1562"/>
                </a:cubicBezTo>
                <a:cubicBezTo>
                  <a:pt x="2404" y="1597"/>
                  <a:pt x="2381" y="1579"/>
                  <a:pt x="2430" y="1587"/>
                </a:cubicBezTo>
                <a:cubicBezTo>
                  <a:pt x="2453" y="1622"/>
                  <a:pt x="2430" y="1604"/>
                  <a:pt x="2480" y="1612"/>
                </a:cubicBezTo>
                <a:cubicBezTo>
                  <a:pt x="2503" y="1647"/>
                  <a:pt x="2480" y="1629"/>
                  <a:pt x="2530" y="1637"/>
                </a:cubicBezTo>
                <a:cubicBezTo>
                  <a:pt x="2553" y="1672"/>
                  <a:pt x="2529" y="1653"/>
                  <a:pt x="2579" y="1662"/>
                </a:cubicBezTo>
                <a:cubicBezTo>
                  <a:pt x="2603" y="1677"/>
                  <a:pt x="2603" y="1680"/>
                  <a:pt x="2654" y="1687"/>
                </a:cubicBezTo>
                <a:cubicBezTo>
                  <a:pt x="2657" y="1688"/>
                  <a:pt x="2705" y="1732"/>
                  <a:pt x="2728" y="1736"/>
                </a:cubicBezTo>
                <a:cubicBezTo>
                  <a:pt x="2752" y="1740"/>
                  <a:pt x="2780" y="1730"/>
                  <a:pt x="2803" y="1736"/>
                </a:cubicBezTo>
                <a:cubicBezTo>
                  <a:pt x="2807" y="1737"/>
                  <a:pt x="2840" y="1759"/>
                  <a:pt x="2877" y="1761"/>
                </a:cubicBezTo>
                <a:cubicBezTo>
                  <a:pt x="2902" y="1761"/>
                  <a:pt x="2910" y="1761"/>
                  <a:pt x="2927" y="1761"/>
                </a:cubicBezTo>
                <a:cubicBezTo>
                  <a:pt x="2950" y="1796"/>
                  <a:pt x="2926" y="1777"/>
                  <a:pt x="2976" y="1786"/>
                </a:cubicBezTo>
                <a:cubicBezTo>
                  <a:pt x="2999" y="1821"/>
                  <a:pt x="2976" y="1803"/>
                  <a:pt x="3026" y="1811"/>
                </a:cubicBezTo>
                <a:cubicBezTo>
                  <a:pt x="3041" y="1821"/>
                  <a:pt x="3070" y="1844"/>
                  <a:pt x="3100" y="1860"/>
                </a:cubicBezTo>
                <a:cubicBezTo>
                  <a:pt x="3123" y="1883"/>
                  <a:pt x="3127" y="1891"/>
                  <a:pt x="3150" y="1885"/>
                </a:cubicBezTo>
                <a:cubicBezTo>
                  <a:pt x="3173" y="1920"/>
                  <a:pt x="3150" y="1902"/>
                  <a:pt x="3199" y="1910"/>
                </a:cubicBezTo>
                <a:cubicBezTo>
                  <a:pt x="3222" y="1945"/>
                  <a:pt x="3199" y="1927"/>
                  <a:pt x="3249" y="1935"/>
                </a:cubicBezTo>
                <a:cubicBezTo>
                  <a:pt x="3272" y="1968"/>
                  <a:pt x="3250" y="1951"/>
                  <a:pt x="3299" y="1959"/>
                </a:cubicBezTo>
                <a:cubicBezTo>
                  <a:pt x="3322" y="1994"/>
                  <a:pt x="3298" y="1975"/>
                  <a:pt x="3348" y="1984"/>
                </a:cubicBezTo>
                <a:cubicBezTo>
                  <a:pt x="3354" y="1987"/>
                  <a:pt x="3397" y="2028"/>
                  <a:pt x="3423" y="2034"/>
                </a:cubicBezTo>
                <a:cubicBezTo>
                  <a:pt x="3447" y="2034"/>
                  <a:pt x="3456" y="2034"/>
                  <a:pt x="3472" y="2034"/>
                </a:cubicBezTo>
                <a:cubicBezTo>
                  <a:pt x="3496" y="2049"/>
                  <a:pt x="3496" y="2052"/>
                  <a:pt x="3547" y="2059"/>
                </a:cubicBezTo>
                <a:cubicBezTo>
                  <a:pt x="3570" y="2092"/>
                  <a:pt x="3547" y="2075"/>
                  <a:pt x="3596" y="2083"/>
                </a:cubicBezTo>
                <a:cubicBezTo>
                  <a:pt x="3620" y="2098"/>
                  <a:pt x="3620" y="2101"/>
                  <a:pt x="3671" y="2108"/>
                </a:cubicBezTo>
                <a:cubicBezTo>
                  <a:pt x="3694" y="2143"/>
                  <a:pt x="3670" y="2124"/>
                  <a:pt x="3720" y="2133"/>
                </a:cubicBezTo>
                <a:cubicBezTo>
                  <a:pt x="3743" y="2168"/>
                  <a:pt x="3720" y="2150"/>
                  <a:pt x="3770" y="2158"/>
                </a:cubicBezTo>
                <a:cubicBezTo>
                  <a:pt x="3793" y="2193"/>
                  <a:pt x="3770" y="2175"/>
                  <a:pt x="3820" y="2183"/>
                </a:cubicBezTo>
                <a:cubicBezTo>
                  <a:pt x="3843" y="2216"/>
                  <a:pt x="3820" y="2199"/>
                  <a:pt x="3869" y="2207"/>
                </a:cubicBezTo>
                <a:cubicBezTo>
                  <a:pt x="3877" y="2211"/>
                  <a:pt x="3916" y="2247"/>
                  <a:pt x="3944" y="2257"/>
                </a:cubicBezTo>
                <a:cubicBezTo>
                  <a:pt x="3952" y="2257"/>
                  <a:pt x="3960" y="2257"/>
                  <a:pt x="3968" y="2257"/>
                </a:cubicBezTo>
                <a:cubicBezTo>
                  <a:pt x="3985" y="2271"/>
                  <a:pt x="4012" y="2289"/>
                  <a:pt x="4043" y="2307"/>
                </a:cubicBezTo>
                <a:cubicBezTo>
                  <a:pt x="4050" y="2333"/>
                  <a:pt x="4053" y="2336"/>
                  <a:pt x="4068" y="2356"/>
                </a:cubicBezTo>
                <a:cubicBezTo>
                  <a:pt x="4099" y="2375"/>
                  <a:pt x="4094" y="2374"/>
                  <a:pt x="4142" y="2381"/>
                </a:cubicBezTo>
                <a:cubicBezTo>
                  <a:pt x="4149" y="2408"/>
                  <a:pt x="4151" y="2410"/>
                  <a:pt x="4167" y="2431"/>
                </a:cubicBezTo>
                <a:cubicBezTo>
                  <a:pt x="4214" y="2442"/>
                  <a:pt x="4190" y="2436"/>
                  <a:pt x="4216" y="2455"/>
                </a:cubicBezTo>
                <a:cubicBezTo>
                  <a:pt x="4243" y="2462"/>
                  <a:pt x="4245" y="2464"/>
                  <a:pt x="4266" y="2480"/>
                </a:cubicBezTo>
                <a:cubicBezTo>
                  <a:pt x="4273" y="2507"/>
                  <a:pt x="4275" y="2509"/>
                  <a:pt x="4291" y="2530"/>
                </a:cubicBezTo>
                <a:cubicBezTo>
                  <a:pt x="4318" y="2537"/>
                  <a:pt x="4320" y="2539"/>
                  <a:pt x="4340" y="2555"/>
                </a:cubicBezTo>
                <a:cubicBezTo>
                  <a:pt x="4356" y="2568"/>
                  <a:pt x="4385" y="2587"/>
                  <a:pt x="4415" y="2604"/>
                </a:cubicBezTo>
                <a:cubicBezTo>
                  <a:pt x="4422" y="2631"/>
                  <a:pt x="4424" y="2633"/>
                  <a:pt x="4440" y="2654"/>
                </a:cubicBezTo>
                <a:cubicBezTo>
                  <a:pt x="4487" y="2666"/>
                  <a:pt x="4463" y="2659"/>
                  <a:pt x="4489" y="2679"/>
                </a:cubicBezTo>
                <a:cubicBezTo>
                  <a:pt x="4517" y="2686"/>
                  <a:pt x="4518" y="2688"/>
                  <a:pt x="4539" y="2703"/>
                </a:cubicBezTo>
                <a:cubicBezTo>
                  <a:pt x="4556" y="2717"/>
                  <a:pt x="4582" y="2735"/>
                  <a:pt x="4613" y="2753"/>
                </a:cubicBezTo>
                <a:cubicBezTo>
                  <a:pt x="4636" y="2788"/>
                  <a:pt x="4613" y="2770"/>
                  <a:pt x="4663" y="2778"/>
                </a:cubicBezTo>
                <a:cubicBezTo>
                  <a:pt x="4678" y="2789"/>
                  <a:pt x="4706" y="2812"/>
                  <a:pt x="4737" y="2828"/>
                </a:cubicBezTo>
                <a:cubicBezTo>
                  <a:pt x="4760" y="2850"/>
                  <a:pt x="4765" y="2858"/>
                  <a:pt x="4787" y="2852"/>
                </a:cubicBezTo>
                <a:cubicBezTo>
                  <a:pt x="4794" y="2879"/>
                  <a:pt x="4796" y="2881"/>
                  <a:pt x="4812" y="2902"/>
                </a:cubicBezTo>
                <a:cubicBezTo>
                  <a:pt x="4839" y="2908"/>
                  <a:pt x="4861" y="2916"/>
                  <a:pt x="4886" y="2927"/>
                </a:cubicBezTo>
                <a:cubicBezTo>
                  <a:pt x="4893" y="2954"/>
                  <a:pt x="4895" y="2956"/>
                  <a:pt x="4911" y="2976"/>
                </a:cubicBezTo>
                <a:cubicBezTo>
                  <a:pt x="4959" y="2988"/>
                  <a:pt x="4935" y="2981"/>
                  <a:pt x="4961" y="3001"/>
                </a:cubicBezTo>
                <a:cubicBezTo>
                  <a:pt x="4992" y="3020"/>
                  <a:pt x="4987" y="3019"/>
                  <a:pt x="5035" y="3026"/>
                </a:cubicBezTo>
                <a:cubicBezTo>
                  <a:pt x="5050" y="3036"/>
                  <a:pt x="5078" y="3060"/>
                  <a:pt x="5109" y="3076"/>
                </a:cubicBezTo>
                <a:cubicBezTo>
                  <a:pt x="5132" y="3098"/>
                  <a:pt x="5137" y="3106"/>
                  <a:pt x="5159" y="3100"/>
                </a:cubicBezTo>
                <a:cubicBezTo>
                  <a:pt x="5182" y="3135"/>
                  <a:pt x="5159" y="3117"/>
                  <a:pt x="5209" y="3125"/>
                </a:cubicBezTo>
                <a:cubicBezTo>
                  <a:pt x="5224" y="3135"/>
                  <a:pt x="5253" y="3159"/>
                  <a:pt x="5283" y="3175"/>
                </a:cubicBezTo>
                <a:cubicBezTo>
                  <a:pt x="5318" y="3193"/>
                  <a:pt x="5348" y="3208"/>
                  <a:pt x="5382" y="3224"/>
                </a:cubicBezTo>
                <a:cubicBezTo>
                  <a:pt x="5405" y="3259"/>
                  <a:pt x="5382" y="3241"/>
                  <a:pt x="5432" y="3249"/>
                </a:cubicBezTo>
                <a:cubicBezTo>
                  <a:pt x="5439" y="3276"/>
                  <a:pt x="5441" y="3278"/>
                  <a:pt x="5457" y="3299"/>
                </a:cubicBezTo>
                <a:cubicBezTo>
                  <a:pt x="5504" y="3311"/>
                  <a:pt x="5480" y="3304"/>
                  <a:pt x="5506" y="3324"/>
                </a:cubicBezTo>
                <a:cubicBezTo>
                  <a:pt x="5529" y="3340"/>
                  <a:pt x="5577" y="3383"/>
                  <a:pt x="5605" y="3398"/>
                </a:cubicBezTo>
                <a:cubicBezTo>
                  <a:pt x="5613" y="3398"/>
                  <a:pt x="5622" y="3398"/>
                  <a:pt x="5630" y="3398"/>
                </a:cubicBezTo>
                <a:cubicBezTo>
                  <a:pt x="5650" y="3418"/>
                  <a:pt x="5645" y="3445"/>
                  <a:pt x="5680" y="3472"/>
                </a:cubicBezTo>
                <a:cubicBezTo>
                  <a:pt x="5688" y="3472"/>
                  <a:pt x="5697" y="3472"/>
                  <a:pt x="5705" y="3472"/>
                </a:cubicBezTo>
                <a:cubicBezTo>
                  <a:pt x="5712" y="3500"/>
                  <a:pt x="5714" y="3501"/>
                  <a:pt x="5729" y="3522"/>
                </a:cubicBezTo>
                <a:cubicBezTo>
                  <a:pt x="5764" y="3545"/>
                  <a:pt x="5746" y="3522"/>
                  <a:pt x="5754" y="3572"/>
                </a:cubicBezTo>
                <a:cubicBezTo>
                  <a:pt x="5754" y="3454"/>
                  <a:pt x="5736" y="3326"/>
                  <a:pt x="5729" y="3224"/>
                </a:cubicBezTo>
                <a:cubicBezTo>
                  <a:pt x="5726" y="3175"/>
                  <a:pt x="5731" y="3125"/>
                  <a:pt x="5729" y="3076"/>
                </a:cubicBezTo>
                <a:cubicBezTo>
                  <a:pt x="5721" y="3115"/>
                  <a:pt x="5714" y="3139"/>
                  <a:pt x="5705" y="3175"/>
                </a:cubicBezTo>
                <a:cubicBezTo>
                  <a:pt x="5694" y="3219"/>
                  <a:pt x="5683" y="3286"/>
                  <a:pt x="5680" y="3324"/>
                </a:cubicBezTo>
                <a:cubicBezTo>
                  <a:pt x="5674" y="3397"/>
                  <a:pt x="5680" y="3474"/>
                  <a:pt x="5680" y="3547"/>
                </a:cubicBezTo>
                <a:cubicBezTo>
                  <a:pt x="5665" y="3572"/>
                  <a:pt x="5662" y="3571"/>
                  <a:pt x="5655" y="3621"/>
                </a:cubicBezTo>
                <a:cubicBezTo>
                  <a:pt x="5613" y="3607"/>
                  <a:pt x="5575" y="3584"/>
                  <a:pt x="5531" y="3572"/>
                </a:cubicBezTo>
                <a:cubicBezTo>
                  <a:pt x="5483" y="3559"/>
                  <a:pt x="5429" y="3560"/>
                  <a:pt x="5382" y="3547"/>
                </a:cubicBezTo>
                <a:cubicBezTo>
                  <a:pt x="5314" y="3528"/>
                  <a:pt x="5254" y="3510"/>
                  <a:pt x="5184" y="3497"/>
                </a:cubicBezTo>
                <a:cubicBezTo>
                  <a:pt x="5120" y="3485"/>
                  <a:pt x="5071" y="3472"/>
                  <a:pt x="5010" y="3448"/>
                </a:cubicBezTo>
                <a:cubicBezTo>
                  <a:pt x="4982" y="3448"/>
                  <a:pt x="4971" y="3446"/>
                  <a:pt x="4961" y="3423"/>
                </a:cubicBezTo>
              </a:path>
              <a:path w="5755" h="3622" extrusionOk="0">
                <a:moveTo>
                  <a:pt x="843" y="719"/>
                </a:moveTo>
                <a:cubicBezTo>
                  <a:pt x="821" y="697"/>
                  <a:pt x="794" y="690"/>
                  <a:pt x="769" y="670"/>
                </a:cubicBezTo>
                <a:cubicBezTo>
                  <a:pt x="748" y="653"/>
                  <a:pt x="727" y="627"/>
                  <a:pt x="694" y="620"/>
                </a:cubicBezTo>
                <a:cubicBezTo>
                  <a:pt x="648" y="611"/>
                  <a:pt x="641" y="606"/>
                  <a:pt x="620" y="595"/>
                </a:cubicBezTo>
                <a:cubicBezTo>
                  <a:pt x="591" y="580"/>
                  <a:pt x="548" y="584"/>
                  <a:pt x="520" y="570"/>
                </a:cubicBezTo>
                <a:cubicBezTo>
                  <a:pt x="500" y="560"/>
                  <a:pt x="478" y="527"/>
                  <a:pt x="446" y="521"/>
                </a:cubicBezTo>
                <a:cubicBezTo>
                  <a:pt x="402" y="513"/>
                  <a:pt x="399" y="518"/>
                  <a:pt x="372" y="496"/>
                </a:cubicBezTo>
                <a:cubicBezTo>
                  <a:pt x="345" y="474"/>
                  <a:pt x="334" y="489"/>
                  <a:pt x="297" y="471"/>
                </a:cubicBezTo>
                <a:cubicBezTo>
                  <a:pt x="280" y="462"/>
                  <a:pt x="247" y="433"/>
                  <a:pt x="223" y="421"/>
                </a:cubicBezTo>
                <a:cubicBezTo>
                  <a:pt x="195" y="406"/>
                  <a:pt x="152" y="411"/>
                  <a:pt x="124" y="397"/>
                </a:cubicBezTo>
                <a:cubicBezTo>
                  <a:pt x="112" y="391"/>
                  <a:pt x="64" y="359"/>
                  <a:pt x="49" y="347"/>
                </a:cubicBezTo>
                <a:cubicBezTo>
                  <a:pt x="29" y="331"/>
                  <a:pt x="22" y="336"/>
                  <a:pt x="0" y="322"/>
                </a:cubicBezTo>
                <a:cubicBezTo>
                  <a:pt x="0" y="483"/>
                  <a:pt x="-1" y="641"/>
                  <a:pt x="24" y="794"/>
                </a:cubicBezTo>
                <a:cubicBezTo>
                  <a:pt x="30" y="833"/>
                  <a:pt x="24" y="878"/>
                  <a:pt x="24" y="918"/>
                </a:cubicBezTo>
                <a:cubicBezTo>
                  <a:pt x="39" y="892"/>
                  <a:pt x="46" y="878"/>
                  <a:pt x="49" y="818"/>
                </a:cubicBezTo>
                <a:cubicBezTo>
                  <a:pt x="52" y="758"/>
                  <a:pt x="33" y="717"/>
                  <a:pt x="24" y="670"/>
                </a:cubicBezTo>
                <a:cubicBezTo>
                  <a:pt x="3" y="564"/>
                  <a:pt x="-1" y="261"/>
                  <a:pt x="49" y="198"/>
                </a:cubicBezTo>
                <a:cubicBezTo>
                  <a:pt x="85" y="153"/>
                  <a:pt x="171" y="163"/>
                  <a:pt x="223" y="149"/>
                </a:cubicBezTo>
                <a:cubicBezTo>
                  <a:pt x="316" y="125"/>
                  <a:pt x="400" y="63"/>
                  <a:pt x="496" y="49"/>
                </a:cubicBezTo>
                <a:cubicBezTo>
                  <a:pt x="566" y="39"/>
                  <a:pt x="634" y="12"/>
                  <a:pt x="694" y="0"/>
                </a:cubicBezTo>
                <a:cubicBezTo>
                  <a:pt x="736" y="0"/>
                  <a:pt x="744" y="0"/>
                  <a:pt x="769" y="0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2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Ex 4) Problem Solving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35660"/>
            <a:ext cx="4191000" cy="4216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9035" y="1629427"/>
            <a:ext cx="4071642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A mouse can run 3.5 meters per second.  The function y = 3.5x describes the distance in meters the mouse can run in x seconds.  Graph the function and estimate how many meters a mouse can run in 2.5 seconds.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862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25</TotalTime>
  <Words>179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Sketchbook</vt:lpstr>
      <vt:lpstr>PowerPoint Presentation</vt:lpstr>
      <vt:lpstr>Graphing Functions</vt:lpstr>
      <vt:lpstr>Given a domain…</vt:lpstr>
      <vt:lpstr>Ex 1) Given the domain</vt:lpstr>
      <vt:lpstr>Ex 2) All real numbers</vt:lpstr>
      <vt:lpstr>On Your Own:  All real numbers</vt:lpstr>
      <vt:lpstr>Ex 3) Finding Values Using Graphs</vt:lpstr>
      <vt:lpstr>Ex 4) Problem Solving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Functions</dc:title>
  <dc:creator>Rachel  Patterson</dc:creator>
  <cp:lastModifiedBy>Rachel  Patterson</cp:lastModifiedBy>
  <cp:revision>4</cp:revision>
  <dcterms:created xsi:type="dcterms:W3CDTF">2013-09-24T20:41:41Z</dcterms:created>
  <dcterms:modified xsi:type="dcterms:W3CDTF">2013-09-25T16:03:56Z</dcterms:modified>
</cp:coreProperties>
</file>