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6" r:id="rId3"/>
    <p:sldId id="263" r:id="rId4"/>
    <p:sldId id="276" r:id="rId5"/>
    <p:sldId id="264" r:id="rId6"/>
    <p:sldId id="265" r:id="rId7"/>
    <p:sldId id="273" r:id="rId8"/>
    <p:sldId id="275" r:id="rId9"/>
    <p:sldId id="266" r:id="rId10"/>
    <p:sldId id="267" r:id="rId11"/>
    <p:sldId id="268" r:id="rId12"/>
    <p:sldId id="269" r:id="rId13"/>
    <p:sldId id="270" r:id="rId14"/>
    <p:sldId id="271" r:id="rId15"/>
    <p:sldId id="27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 pitchFamily="34" charset="0"/>
              </a:defRPr>
            </a:lvl1pPr>
          </a:lstStyle>
          <a:p>
            <a:pPr>
              <a:defRPr/>
            </a:pPr>
            <a:fld id="{89C5822D-F35F-4EF0-8C9B-4642C1E2C85A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 pitchFamily="34" charset="0"/>
              </a:defRPr>
            </a:lvl1pPr>
          </a:lstStyle>
          <a:p>
            <a:pPr>
              <a:defRPr/>
            </a:pPr>
            <a:fld id="{6BBE9E48-94D2-4973-A9BA-95554D656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5557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AB440B-20D4-4FFF-8BEC-69A52E1CC08B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981B56-BFF0-4361-873D-6996FC14E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D079-3D06-4390-9EE1-4250D4062D27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E83BE-0F61-48A5-95BC-9043D83CC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C9549-C8DC-4B13-8881-9562C76951C6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296CC-C98D-499A-91A4-6CAD25EBD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2E03F-7756-4247-83D3-940C574144D0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10F34-BADD-452C-9F50-2F6A21A26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25D1C-924B-4953-B0C9-27A631AC7CE9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1F70-308F-4621-A74C-7287EAE83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523D-14C8-4ACF-BBA4-62FB7E9E5DF4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7521621-4C63-43DF-A2F9-7C6D82B6E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93CD27-D143-444C-A4AE-4F55D1487CCA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A5CBA8-9412-4784-8CFD-7DDE4C571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70A298-E250-4844-99B3-A446FE46163A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9C052E-A8C7-4D71-A966-4A93347E0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FEB34-EDC8-40F5-BBD6-5F3898F262DF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8E2F8-3130-4B65-B232-251D27397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B600F-6562-492B-AA43-D97D33F8AF17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229683-54D0-4BB7-8039-71FCCF43E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50E0-095B-42BF-AE5D-74686CC75A37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31BC4-BC8D-4F83-8138-170B87146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1EFA80-E3AE-4805-BE91-1AB7672DA9CC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0D82B24-351D-4D38-984A-BFC4DAAE1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DAEA2B8-E8E5-46BC-B139-AC9B5E9F9E02}" type="datetimeFigureOut">
              <a:rPr lang="en-US"/>
              <a:pPr>
                <a:defRPr/>
              </a:pPr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5614776-FA20-4821-8A61-42D53F697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6" r:id="rId2"/>
    <p:sldLayoutId id="2147483712" r:id="rId3"/>
    <p:sldLayoutId id="2147483713" r:id="rId4"/>
    <p:sldLayoutId id="2147483714" r:id="rId5"/>
    <p:sldLayoutId id="2147483707" r:id="rId6"/>
    <p:sldLayoutId id="2147483715" r:id="rId7"/>
    <p:sldLayoutId id="2147483708" r:id="rId8"/>
    <p:sldLayoutId id="2147483716" r:id="rId9"/>
    <p:sldLayoutId id="2147483709" r:id="rId10"/>
    <p:sldLayoutId id="2147483717" r:id="rId11"/>
    <p:sldLayoutId id="2147483710" r:id="rId12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Starter Challenge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762000" y="15700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smtClean="0"/>
              <a:t>1. Which of the following expressions represents 8 multiplied by a number y?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smtClean="0"/>
              <a:t>a) 8/y		b)  8 + y 		c)  y - 8		d) 8y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smtClean="0"/>
              <a:t>2.) 12 + (2 x 6) ÷ 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smtClean="0"/>
              <a:t>3.) 3x + 4 = 13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7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700" dirty="0" smtClean="0"/>
          </a:p>
        </p:txBody>
      </p:sp>
      <p:sp>
        <p:nvSpPr>
          <p:cNvPr id="9220" name="Line 10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1" name="Line 11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" name="Picture 5" descr="tmp40A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mtClean="0"/>
              <a:t>Simplifying Expressions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Ex. </a:t>
            </a:r>
            <a:r>
              <a:rPr lang="en-US" dirty="0"/>
              <a:t>2) 5x + 11x – 12 x 2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4" name="Picture 3" descr="tmp40A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Post It Problem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/>
              <a:t>12r + 5d – 6r + d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4" name="Picture 3" descr="tmp40A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Simplifying Expressions with the Distributive Property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/>
              <a:t>5(w – 4) + w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4" name="Picture 3" descr="tmp40A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Simplifying Expressions with the Distributive Property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Ex. 3) 5(z + 2) - 8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4" name="Picture 3" descr="tmp40A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Simplifying Expressions with the Distributive Property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Ex. 4) 6(1 – j) + 2j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4" name="Picture 3" descr="tmp40A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It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3(x + 4) + 8x</a:t>
            </a:r>
            <a:endParaRPr lang="en-US" dirty="0"/>
          </a:p>
        </p:txBody>
      </p:sp>
      <p:pic>
        <p:nvPicPr>
          <p:cNvPr id="4" name="Picture 3" descr="tmp40A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="" xmlns:p14="http://schemas.microsoft.com/office/powerpoint/2010/main" val="1525461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800" b="1" cap="none" dirty="0" smtClean="0"/>
              <a:t>Combining Like Terms</a:t>
            </a:r>
            <a:endParaRPr lang="en-US" sz="3800" b="1" cap="none" dirty="0" smtClean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z="2400" u="sng" dirty="0" smtClean="0"/>
              <a:t>Objective:</a:t>
            </a:r>
            <a:r>
              <a:rPr lang="en-US" sz="2400" dirty="0" smtClean="0"/>
              <a:t> I can simplify problems with variables.</a:t>
            </a:r>
            <a:r>
              <a:rPr lang="en-US" sz="2000" dirty="0" smtClean="0"/>
              <a:t> </a:t>
            </a:r>
            <a:r>
              <a:rPr lang="en-US" dirty="0" smtClean="0"/>
              <a:t> 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What does it mean to combine?</a:t>
            </a:r>
          </a:p>
        </p:txBody>
      </p:sp>
      <p:pic>
        <p:nvPicPr>
          <p:cNvPr id="27659" name="Picture 11" descr="english-shepherd-dog-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52737">
            <a:off x="533400" y="1905000"/>
            <a:ext cx="15906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beagle-pup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057400"/>
            <a:ext cx="20574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5" descr="puppy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3813">
            <a:off x="6324600" y="2438400"/>
            <a:ext cx="22098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17" descr="chocolate-labrador-pup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419600"/>
            <a:ext cx="2057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18" descr="Crosby_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429333">
            <a:off x="4648200" y="4724400"/>
            <a:ext cx="2362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What would you combine?</a:t>
            </a:r>
          </a:p>
        </p:txBody>
      </p:sp>
      <p:sp>
        <p:nvSpPr>
          <p:cNvPr id="13319" name="Rectangle 18"/>
          <p:cNvSpPr>
            <a:spLocks noChangeArrowheads="1"/>
          </p:cNvSpPr>
          <p:nvPr/>
        </p:nvSpPr>
        <p:spPr bwMode="auto">
          <a:xfrm>
            <a:off x="3048000" y="6324600"/>
            <a:ext cx="2057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61780">
            <a:off x="263873" y="1818655"/>
            <a:ext cx="3563219" cy="1981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5847">
            <a:off x="5665174" y="4059092"/>
            <a:ext cx="3317815" cy="2468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600200"/>
            <a:ext cx="4381103" cy="210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11230">
            <a:off x="970423" y="4361962"/>
            <a:ext cx="3488666" cy="20447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mtClean="0"/>
              <a:t>Coefficients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/>
              <a:t>A coefficient is </a:t>
            </a:r>
            <a:r>
              <a:rPr lang="en-US" i="1" smtClean="0"/>
              <a:t>the number beside the variable.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-2x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3y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11r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-14w</a:t>
            </a:r>
          </a:p>
        </p:txBody>
      </p:sp>
      <p:pic>
        <p:nvPicPr>
          <p:cNvPr id="4" name="Picture 3" descr="tmp40A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mtClean="0"/>
              <a:t>Coefficients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/>
              <a:t>Some variables don’t have numbers, but they still have coefficients.  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r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-e</a:t>
            </a:r>
          </a:p>
        </p:txBody>
      </p:sp>
      <p:pic>
        <p:nvPicPr>
          <p:cNvPr id="4" name="Picture 3" descr="tmp40A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Combining Like Terms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/>
              <a:t>4r + 7r</a:t>
            </a:r>
          </a:p>
        </p:txBody>
      </p:sp>
      <p:pic>
        <p:nvPicPr>
          <p:cNvPr id="4" name="Picture 3" descr="tmp40A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Combining Like Terms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Ex. </a:t>
            </a:r>
            <a:r>
              <a:rPr lang="en-US" dirty="0"/>
              <a:t>1</a:t>
            </a:r>
            <a:r>
              <a:rPr lang="en-US" dirty="0" smtClean="0"/>
              <a:t>) 15s + 3s – 7s </a:t>
            </a:r>
          </a:p>
        </p:txBody>
      </p:sp>
      <p:pic>
        <p:nvPicPr>
          <p:cNvPr id="4" name="Picture 3" descr="tmp40A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mtClean="0"/>
              <a:t>Simplifying Expressions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/>
              <a:t>7c + 9 – 3c</a:t>
            </a:r>
          </a:p>
        </p:txBody>
      </p:sp>
      <p:pic>
        <p:nvPicPr>
          <p:cNvPr id="4" name="Picture 3" descr="tmp40A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690</TotalTime>
  <Words>168</Words>
  <Application>Microsoft Office PowerPoint</Application>
  <PresentationFormat>On-screen Show (4:3)</PresentationFormat>
  <Paragraphs>48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Starter Challenge</vt:lpstr>
      <vt:lpstr>Combining Like Terms</vt:lpstr>
      <vt:lpstr>What does it mean to combine?</vt:lpstr>
      <vt:lpstr>What would you combine?</vt:lpstr>
      <vt:lpstr>Coefficients</vt:lpstr>
      <vt:lpstr>Coefficients</vt:lpstr>
      <vt:lpstr>Combining Like Terms</vt:lpstr>
      <vt:lpstr>Combining Like Terms</vt:lpstr>
      <vt:lpstr>Simplifying Expressions</vt:lpstr>
      <vt:lpstr>Simplifying Expressions</vt:lpstr>
      <vt:lpstr>Post It Problem</vt:lpstr>
      <vt:lpstr>Simplifying Expressions with the Distributive Property</vt:lpstr>
      <vt:lpstr>Simplifying Expressions with the Distributive Property</vt:lpstr>
      <vt:lpstr>Simplifying Expressions with the Distributive Property</vt:lpstr>
      <vt:lpstr>Post It Problem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Check</dc:title>
  <dc:creator>Jessica</dc:creator>
  <cp:lastModifiedBy>RPatterson</cp:lastModifiedBy>
  <cp:revision>27</cp:revision>
  <dcterms:created xsi:type="dcterms:W3CDTF">2009-03-22T00:15:56Z</dcterms:created>
  <dcterms:modified xsi:type="dcterms:W3CDTF">2013-09-16T19:46:38Z</dcterms:modified>
</cp:coreProperties>
</file>