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7AF16DE-A0D5-4438-950F-5B1E159C2C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7AF16DE-A0D5-4438-950F-5B1E159C2C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7AF16DE-A0D5-4438-950F-5B1E159C2C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7AF16DE-A0D5-4438-950F-5B1E159C2C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57AF16DE-A0D5-4438-950F-5B1E159C2C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 smtClean="0"/>
              <a:t>Combining Like Terms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Simplify:</a:t>
            </a:r>
          </a:p>
          <a:p>
            <a:endParaRPr lang="en-US" dirty="0"/>
          </a:p>
          <a:p>
            <a:pPr marL="45720" indent="0">
              <a:buNone/>
            </a:pPr>
            <a:r>
              <a:rPr lang="en-US" dirty="0" smtClean="0"/>
              <a:t>1)  2x + 12 – 5x - 2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u="sng" dirty="0" smtClean="0"/>
              <a:t>Distributive Property</a:t>
            </a:r>
            <a:endParaRPr lang="en-US" u="sng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Simplify:</a:t>
            </a:r>
          </a:p>
          <a:p>
            <a:endParaRPr lang="en-US" dirty="0"/>
          </a:p>
          <a:p>
            <a:pPr marL="45720" indent="0">
              <a:buNone/>
            </a:pPr>
            <a:r>
              <a:rPr lang="en-US" dirty="0" smtClean="0"/>
              <a:t>2)  -2(x – 5) + 11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Starter Challenge</a:t>
            </a:r>
            <a:endParaRPr lang="en-US" dirty="0"/>
          </a:p>
        </p:txBody>
      </p:sp>
      <p:pic>
        <p:nvPicPr>
          <p:cNvPr id="8" name="Picture 7" descr="tmp476.tmp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xmlns="" val="304518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45720" indent="0">
              <a:buNone/>
            </a:pPr>
            <a:r>
              <a:rPr lang="en-US" sz="2800" dirty="0" smtClean="0"/>
              <a:t>3(-5x + 12) + 4 = 120</a:t>
            </a: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Distributive / Combining equation</a:t>
            </a:r>
            <a:endParaRPr lang="en-US" dirty="0"/>
          </a:p>
        </p:txBody>
      </p:sp>
      <p:pic>
        <p:nvPicPr>
          <p:cNvPr id="4" name="Picture 3" descr="tmp476.tmp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xmlns="" val="109872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4711576"/>
          </a:xfrm>
        </p:spPr>
        <p:txBody>
          <a:bodyPr>
            <a:normAutofit/>
          </a:bodyPr>
          <a:lstStyle/>
          <a:p>
            <a:r>
              <a:rPr lang="en-US" dirty="0" smtClean="0"/>
              <a:t>Solve the equations on a separate sheet of paper. There are 6 problems.  </a:t>
            </a:r>
          </a:p>
          <a:p>
            <a:endParaRPr lang="en-US" dirty="0" smtClean="0"/>
          </a:p>
          <a:p>
            <a:pPr marL="45720" indent="0">
              <a:buNone/>
            </a:pPr>
            <a:endParaRPr lang="en-US" dirty="0"/>
          </a:p>
          <a:p>
            <a:r>
              <a:rPr lang="en-US" dirty="0" smtClean="0"/>
              <a:t>Find the answer (circled) and write the problem number above it.  </a:t>
            </a:r>
          </a:p>
          <a:p>
            <a:endParaRPr lang="en-US" dirty="0"/>
          </a:p>
          <a:p>
            <a:r>
              <a:rPr lang="en-US" dirty="0" smtClean="0"/>
              <a:t>Cut out the 7 pieces.  </a:t>
            </a:r>
          </a:p>
          <a:p>
            <a:endParaRPr lang="en-US" dirty="0"/>
          </a:p>
          <a:p>
            <a:r>
              <a:rPr lang="en-US" dirty="0" smtClean="0"/>
              <a:t>Match the problems and the answers.  (They will be facing each other.)</a:t>
            </a:r>
          </a:p>
          <a:p>
            <a:endParaRPr lang="en-US" dirty="0"/>
          </a:p>
          <a:p>
            <a:r>
              <a:rPr lang="en-US" dirty="0" smtClean="0"/>
              <a:t>You are making an animal.  </a:t>
            </a:r>
            <a:r>
              <a:rPr lang="en-US" dirty="0" smtClean="0">
                <a:sym typeface="Wingdings"/>
              </a:rPr>
              <a:t>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am I doing?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2509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2800" dirty="0" smtClean="0"/>
              <a:t>2(x + 13) - 7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Grid.thmx</Template>
  <TotalTime>441</TotalTime>
  <Words>113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Grid</vt:lpstr>
      <vt:lpstr>Starter Challenge</vt:lpstr>
      <vt:lpstr>Distributive / Combining equation</vt:lpstr>
      <vt:lpstr>What am I doing?</vt:lpstr>
      <vt:lpstr>Exit ticket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Starter Challenge</dc:title>
  <dc:creator>Rachel  Patterson</dc:creator>
  <cp:lastModifiedBy>RPatterson</cp:lastModifiedBy>
  <cp:revision>2</cp:revision>
  <dcterms:created xsi:type="dcterms:W3CDTF">2013-09-17T21:41:22Z</dcterms:created>
  <dcterms:modified xsi:type="dcterms:W3CDTF">2013-09-18T19:49:25Z</dcterms:modified>
</cp:coreProperties>
</file>